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0"/>
  </p:notesMasterIdLst>
  <p:sldIdLst>
    <p:sldId id="256" r:id="rId2"/>
    <p:sldId id="259" r:id="rId3"/>
    <p:sldId id="288" r:id="rId4"/>
    <p:sldId id="260" r:id="rId5"/>
    <p:sldId id="265" r:id="rId6"/>
    <p:sldId id="285" r:id="rId7"/>
    <p:sldId id="269" r:id="rId8"/>
    <p:sldId id="287" r:id="rId9"/>
    <p:sldId id="289" r:id="rId10"/>
    <p:sldId id="266" r:id="rId11"/>
    <p:sldId id="270" r:id="rId12"/>
    <p:sldId id="271" r:id="rId13"/>
    <p:sldId id="272" r:id="rId14"/>
    <p:sldId id="273" r:id="rId15"/>
    <p:sldId id="290" r:id="rId16"/>
    <p:sldId id="274" r:id="rId17"/>
    <p:sldId id="276" r:id="rId18"/>
    <p:sldId id="283" r:id="rId19"/>
    <p:sldId id="267" r:id="rId20"/>
    <p:sldId id="291" r:id="rId21"/>
    <p:sldId id="275" r:id="rId22"/>
    <p:sldId id="286" r:id="rId23"/>
    <p:sldId id="280" r:id="rId24"/>
    <p:sldId id="281" r:id="rId25"/>
    <p:sldId id="284" r:id="rId26"/>
    <p:sldId id="292" r:id="rId27"/>
    <p:sldId id="293" r:id="rId28"/>
    <p:sldId id="294" r:id="rId29"/>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17F42"/>
    <a:srgbClr val="53575A"/>
    <a:srgbClr val="D9926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0637" autoAdjust="0"/>
    <p:restoredTop sz="94660"/>
  </p:normalViewPr>
  <p:slideViewPr>
    <p:cSldViewPr>
      <p:cViewPr varScale="1">
        <p:scale>
          <a:sx n="102" d="100"/>
          <a:sy n="102" d="100"/>
        </p:scale>
        <p:origin x="432" y="108"/>
      </p:cViewPr>
      <p:guideLst>
        <p:guide orient="horz" pos="2160"/>
        <p:guide pos="3840"/>
      </p:guideLst>
    </p:cSldViewPr>
  </p:slideViewPr>
  <p:notesTextViewPr>
    <p:cViewPr>
      <p:scale>
        <a:sx n="100" d="100"/>
        <a:sy n="100" d="100"/>
      </p:scale>
      <p:origin x="0" y="0"/>
    </p:cViewPr>
  </p:notesTextViewPr>
  <p:sorterViewPr>
    <p:cViewPr>
      <p:scale>
        <a:sx n="91" d="100"/>
        <a:sy n="91"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notesMaster" Target="notesMasters/notesMaster1.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0CAC5CB-6390-4061-8DE8-0C81ED3F3D36}" type="datetimeFigureOut">
              <a:rPr lang="zh-CN" altLang="en-US" smtClean="0"/>
              <a:t>2023/3/23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E3D9478-11F9-42E4-A047-A71E524A9B2F}" type="slidenum">
              <a:rPr lang="zh-CN" altLang="en-US" smtClean="0"/>
              <a:t>‹#›</a:t>
            </a:fld>
            <a:endParaRPr lang="zh-CN" altLang="en-US"/>
          </a:p>
        </p:txBody>
      </p:sp>
    </p:spTree>
    <p:extLst>
      <p:ext uri="{BB962C8B-B14F-4D97-AF65-F5344CB8AC3E}">
        <p14:creationId xmlns:p14="http://schemas.microsoft.com/office/powerpoint/2010/main" val="737669414"/>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914400" y="2130430"/>
            <a:ext cx="10363200" cy="1470025"/>
          </a:xfrm>
        </p:spPr>
        <p:txBody>
          <a:bodyPr/>
          <a:lstStyle/>
          <a:p>
            <a:r>
              <a:rPr lang="zh-CN" altLang="en-US"/>
              <a:t>单击此处编辑母版标题样式</a:t>
            </a:r>
          </a:p>
        </p:txBody>
      </p:sp>
      <p:sp>
        <p:nvSpPr>
          <p:cNvPr id="3" name="副标题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2023/3/23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3400" advClick="0" advTm="5000">
        <p14:reveal/>
      </p:transition>
    </mc:Choice>
    <mc:Fallback xmlns="">
      <p:transition spd="slow" advClick="0" advTm="5000">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2023/3/23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3400" advClick="0" advTm="5000">
        <p14:reveal/>
      </p:transition>
    </mc:Choice>
    <mc:Fallback xmlns="">
      <p:transition spd="slow" advClick="0" advTm="5000">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839200" y="274643"/>
            <a:ext cx="2743200"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609600" y="274643"/>
            <a:ext cx="80264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2023/3/23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3400" advClick="0" advTm="5000">
        <p14:reveal/>
      </p:transition>
    </mc:Choice>
    <mc:Fallback xmlns="">
      <p:transition spd="slow" advClick="0" advTm="5000">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2023/3/23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3400" advClick="0" advTm="5000">
        <p14:reveal/>
      </p:transition>
    </mc:Choice>
    <mc:Fallback xmlns="">
      <p:transition spd="slow" advClick="0" advTm="5000">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963084" y="4406905"/>
            <a:ext cx="103632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2023/3/23</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3400" advClick="0" advTm="5000">
        <p14:reveal/>
      </p:transition>
    </mc:Choice>
    <mc:Fallback xmlns="">
      <p:transition spd="slow" advClick="0" advTm="5000">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609600" y="1600205"/>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97600" y="1600205"/>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2023/3/23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3400" advClick="0" advTm="5000">
        <p14:reveal/>
      </p:transition>
    </mc:Choice>
    <mc:Fallback xmlns="">
      <p:transition spd="slow" advClick="0" advTm="5000">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93370"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93370"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530820CF-B880-4189-942D-D702A7CBA730}" type="datetimeFigureOut">
              <a:rPr lang="zh-CN" altLang="en-US" smtClean="0"/>
              <a:t>2023/3/23</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3400" advClick="0" advTm="5000">
        <p14:reveal/>
      </p:transition>
    </mc:Choice>
    <mc:Fallback xmlns="">
      <p:transition spd="slow" advClick="0" advTm="5000">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530820CF-B880-4189-942D-D702A7CBA730}" type="datetimeFigureOut">
              <a:rPr lang="zh-CN" altLang="en-US" smtClean="0"/>
              <a:t>2023/3/23</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3400" advClick="0" advTm="5000">
        <p14:reveal/>
      </p:transition>
    </mc:Choice>
    <mc:Fallback xmlns="">
      <p:transition spd="slow" advClick="0" advTm="5000">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2023/3/23</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3400" advClick="0" advTm="5000">
        <p14:reveal/>
      </p:transition>
    </mc:Choice>
    <mc:Fallback xmlns="">
      <p:transition spd="slow" advClick="0" advTm="5000">
        <p:fade/>
      </p:transition>
    </mc:Fallback>
  </mc:AlternateContent>
  <p:extLst>
    <p:ext uri="{DCECCB84-F9BA-43D5-87BE-67443E8EF086}">
      <p15:sldGuideLst xmlns:p15="http://schemas.microsoft.com/office/powerpoint/2012/main">
        <p15:guide id="1" orient="horz" pos="2160" userDrawn="1">
          <p15:clr>
            <a:srgbClr val="FBAE40"/>
          </p15:clr>
        </p15:guide>
        <p15:guide id="2" pos="3840" userDrawn="1">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09603" y="273050"/>
            <a:ext cx="4011084"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4766733" y="273055"/>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609603"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2023/3/23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3400" advClick="0" advTm="5000">
        <p14:reveal/>
      </p:transition>
    </mc:Choice>
    <mc:Fallback xmlns="">
      <p:transition spd="slow" advClick="0" advTm="5000">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2389717" y="4800600"/>
            <a:ext cx="73152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2023/3/23</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3400" advClick="0" advTm="5000">
        <p14:reveal/>
      </p:transition>
    </mc:Choice>
    <mc:Fallback xmlns="">
      <p:transition spd="slow" advClick="0" advTm="5000">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609600" y="1600205"/>
            <a:ext cx="10972800" cy="4525963"/>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609600" y="6356355"/>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2023/3/23</a:t>
            </a:fld>
            <a:endParaRPr lang="zh-CN" altLang="en-US"/>
          </a:p>
        </p:txBody>
      </p:sp>
      <p:sp>
        <p:nvSpPr>
          <p:cNvPr id="5" name="页脚占位符 4"/>
          <p:cNvSpPr>
            <a:spLocks noGrp="1"/>
          </p:cNvSpPr>
          <p:nvPr>
            <p:ph type="ftr" sz="quarter" idx="3"/>
          </p:nvPr>
        </p:nvSpPr>
        <p:spPr>
          <a:xfrm>
            <a:off x="4165600" y="6356355"/>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737600" y="6356355"/>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mc:AlternateContent xmlns:mc="http://schemas.openxmlformats.org/markup-compatibility/2006" xmlns:p14="http://schemas.microsoft.com/office/powerpoint/2010/main">
    <mc:Choice Requires="p14">
      <p:transition spd="slow" p14:dur="3400" advClick="0" advTm="5000">
        <p14:reveal/>
      </p:transition>
    </mc:Choice>
    <mc:Fallback xmlns="">
      <p:transition spd="slow" advClick="0" advTm="5000">
        <p:fade/>
      </p:transition>
    </mc:Fallback>
  </mc:AlternateConten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slideLayout" Target="../slideLayouts/slideLayout1.xml"/><Relationship Id="rId1" Type="http://schemas.openxmlformats.org/officeDocument/2006/relationships/tags" Target="../tags/tag1.xml"/></Relationships>
</file>

<file path=ppt/slides/_rels/slide10.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image" Target="../media/image14.png"/><Relationship Id="rId1" Type="http://schemas.openxmlformats.org/officeDocument/2006/relationships/slideLayout" Target="../slideLayouts/slideLayout2.xml"/><Relationship Id="rId4" Type="http://schemas.openxmlformats.org/officeDocument/2006/relationships/image" Target="../media/image16.jpeg"/></Relationships>
</file>

<file path=ppt/slides/_rels/slide1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9.png"/><Relationship Id="rId7" Type="http://schemas.openxmlformats.org/officeDocument/2006/relationships/image" Target="../media/image23.png"/><Relationship Id="rId2" Type="http://schemas.openxmlformats.org/officeDocument/2006/relationships/image" Target="../media/image18.png"/><Relationship Id="rId1" Type="http://schemas.openxmlformats.org/officeDocument/2006/relationships/slideLayout" Target="../slideLayouts/slideLayout2.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s>
</file>

<file path=ppt/slides/_rels/slide13.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2.xml"/><Relationship Id="rId5" Type="http://schemas.openxmlformats.org/officeDocument/2006/relationships/image" Target="../media/image27.png"/><Relationship Id="rId4" Type="http://schemas.openxmlformats.org/officeDocument/2006/relationships/image" Target="../media/image26.png"/></Relationships>
</file>

<file path=ppt/slides/_rels/slide1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2.xml"/><Relationship Id="rId4" Type="http://schemas.openxmlformats.org/officeDocument/2006/relationships/image" Target="../media/image30.png"/></Relationships>
</file>

<file path=ppt/slides/_rels/slide15.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image" Target="../media/image31.jpeg"/><Relationship Id="rId1" Type="http://schemas.openxmlformats.org/officeDocument/2006/relationships/slideLayout" Target="../slideLayouts/slideLayout2.xml"/><Relationship Id="rId4" Type="http://schemas.openxmlformats.org/officeDocument/2006/relationships/image" Target="../media/image33.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image" Target="../media/image34.png"/><Relationship Id="rId1" Type="http://schemas.openxmlformats.org/officeDocument/2006/relationships/slideLayout" Target="../slideLayouts/slideLayout2.xml"/><Relationship Id="rId5" Type="http://schemas.openxmlformats.org/officeDocument/2006/relationships/image" Target="../media/image37.png"/><Relationship Id="rId4" Type="http://schemas.openxmlformats.org/officeDocument/2006/relationships/image" Target="../media/image36.png"/></Relationships>
</file>

<file path=ppt/slides/_rels/slide19.xml.rels><?xml version="1.0" encoding="UTF-8" standalone="yes"?>
<Relationships xmlns="http://schemas.openxmlformats.org/package/2006/relationships"><Relationship Id="rId2" Type="http://schemas.openxmlformats.org/officeDocument/2006/relationships/image" Target="../media/image38.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39.jpeg"/><Relationship Id="rId7" Type="http://schemas.openxmlformats.org/officeDocument/2006/relationships/image" Target="../media/image42.png"/><Relationship Id="rId2" Type="http://schemas.openxmlformats.org/officeDocument/2006/relationships/slideLayout" Target="../slideLayouts/slideLayout2.xml"/><Relationship Id="rId1" Type="http://schemas.openxmlformats.org/officeDocument/2006/relationships/tags" Target="../tags/tag2.xml"/><Relationship Id="rId6" Type="http://schemas.openxmlformats.org/officeDocument/2006/relationships/image" Target="../media/image41.jpeg"/><Relationship Id="rId5" Type="http://schemas.openxmlformats.org/officeDocument/2006/relationships/image" Target="../media/image37.png"/><Relationship Id="rId4" Type="http://schemas.openxmlformats.org/officeDocument/2006/relationships/image" Target="../media/image40.png"/></Relationships>
</file>

<file path=ppt/slides/_rels/slide22.xml.rels><?xml version="1.0" encoding="UTF-8" standalone="yes"?>
<Relationships xmlns="http://schemas.openxmlformats.org/package/2006/relationships"><Relationship Id="rId3" Type="http://schemas.openxmlformats.org/officeDocument/2006/relationships/image" Target="../media/image44.png"/><Relationship Id="rId2" Type="http://schemas.openxmlformats.org/officeDocument/2006/relationships/image" Target="../media/image43.png"/><Relationship Id="rId1" Type="http://schemas.openxmlformats.org/officeDocument/2006/relationships/slideLayout" Target="../slideLayouts/slideLayout2.xml"/><Relationship Id="rId5" Type="http://schemas.openxmlformats.org/officeDocument/2006/relationships/image" Target="../media/image46.png"/><Relationship Id="rId4" Type="http://schemas.openxmlformats.org/officeDocument/2006/relationships/image" Target="../media/image45.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slideLayout" Target="../slideLayouts/slideLayout1.xml"/><Relationship Id="rId1" Type="http://schemas.openxmlformats.org/officeDocument/2006/relationships/tags" Target="../tags/tag3.xml"/></Relationships>
</file>

<file path=ppt/slides/_rels/slide27.xml.rels><?xml version="1.0" encoding="UTF-8" standalone="yes"?>
<Relationships xmlns="http://schemas.openxmlformats.org/package/2006/relationships"><Relationship Id="rId2" Type="http://schemas.openxmlformats.org/officeDocument/2006/relationships/image" Target="../media/image47.jpg"/><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jpeg"/><Relationship Id="rId1" Type="http://schemas.openxmlformats.org/officeDocument/2006/relationships/slideLayout" Target="../slideLayouts/slideLayout2.xml"/><Relationship Id="rId5" Type="http://schemas.openxmlformats.org/officeDocument/2006/relationships/image" Target="../media/image13.png"/><Relationship Id="rId4" Type="http://schemas.openxmlformats.org/officeDocument/2006/relationships/image" Target="../media/image12.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3.jp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id="{63DDC70A-9079-4909-9CEE-24A477818CD0}"/>
              </a:ext>
            </a:extLst>
          </p:cNvPr>
          <p:cNvPicPr>
            <a:picLocks noChangeAspect="1"/>
          </p:cNvPicPr>
          <p:nvPr/>
        </p:nvPicPr>
        <p:blipFill rotWithShape="1">
          <a:blip r:embed="rId3">
            <a:extLst>
              <a:ext uri="{28A0092B-C50C-407E-A947-70E740481C1C}">
                <a14:useLocalDpi xmlns:a14="http://schemas.microsoft.com/office/drawing/2010/main" val="0"/>
              </a:ext>
            </a:extLst>
          </a:blip>
          <a:srcRect t="7813" b="7813"/>
          <a:stretch/>
        </p:blipFill>
        <p:spPr>
          <a:xfrm>
            <a:off x="0" y="0"/>
            <a:ext cx="12192000" cy="6858000"/>
          </a:xfrm>
          <a:prstGeom prst="rect">
            <a:avLst/>
          </a:prstGeom>
        </p:spPr>
      </p:pic>
      <p:sp>
        <p:nvSpPr>
          <p:cNvPr id="10" name="Oval 65_1">
            <a:extLst>
              <a:ext uri="{FF2B5EF4-FFF2-40B4-BE49-F238E27FC236}">
                <a16:creationId xmlns:a16="http://schemas.microsoft.com/office/drawing/2014/main" id="{E9B0BAC7-C90C-4E2D-96A1-CF894C91CBC5}"/>
              </a:ext>
            </a:extLst>
          </p:cNvPr>
          <p:cNvSpPr/>
          <p:nvPr/>
        </p:nvSpPr>
        <p:spPr>
          <a:xfrm>
            <a:off x="2712334" y="54197"/>
            <a:ext cx="6767332" cy="6767332"/>
          </a:xfrm>
          <a:prstGeom prst="ellipse">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3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sp>
        <p:nvSpPr>
          <p:cNvPr id="11" name="矩形 10" descr="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
            <a:extLst>
              <a:ext uri="{FF2B5EF4-FFF2-40B4-BE49-F238E27FC236}">
                <a16:creationId xmlns:a16="http://schemas.microsoft.com/office/drawing/2014/main" id="{61935D0D-4AD1-43AF-8204-BDFF435F0145}"/>
              </a:ext>
            </a:extLst>
          </p:cNvPr>
          <p:cNvSpPr/>
          <p:nvPr/>
        </p:nvSpPr>
        <p:spPr>
          <a:xfrm>
            <a:off x="3860787" y="4069886"/>
            <a:ext cx="4549254" cy="652486"/>
          </a:xfrm>
          <a:prstGeom prst="rect">
            <a:avLst/>
          </a:prstGeom>
        </p:spPr>
        <p:txBody>
          <a:bodyPr wrap="square">
            <a:spAutoFit/>
          </a:bodyPr>
          <a:lstStyle/>
          <a:p>
            <a:pPr marL="0" marR="0" lvl="0" indent="0" algn="ctr" defTabSz="914400" rtl="0" eaLnBrk="1" fontAlgn="auto" latinLnBrk="0" hangingPunct="1">
              <a:lnSpc>
                <a:spcPct val="130000"/>
              </a:lnSpc>
              <a:spcBef>
                <a:spcPts val="0"/>
              </a:spcBef>
              <a:spcAft>
                <a:spcPts val="0"/>
              </a:spcAft>
              <a:buClrTx/>
              <a:buSzTx/>
              <a:buFontTx/>
              <a:buNone/>
              <a:defRPr/>
            </a:pPr>
            <a:r>
              <a:rPr kumimoji="0" lang="en-US" altLang="zh-CN" sz="1400" b="0" i="0" u="none" strike="noStrike" kern="1200" cap="none" spc="0" normalizeH="0" baseline="0" noProof="0" dirty="0">
                <a:ln>
                  <a:noFill/>
                </a:ln>
                <a:solidFill>
                  <a:schemeClr val="tx1">
                    <a:lumMod val="50000"/>
                  </a:schemeClr>
                </a:solidFill>
                <a:effectLst/>
                <a:uLnTx/>
                <a:uFillTx/>
                <a:cs typeface="+mn-ea"/>
                <a:sym typeface="+mn-lt"/>
              </a:rPr>
              <a:t>Lorem ipsum dolor sit </a:t>
            </a:r>
            <a:r>
              <a:rPr kumimoji="0" lang="en-US" altLang="zh-CN" sz="1400" b="0" i="0" u="none" strike="noStrike" kern="1200" cap="none" spc="0" normalizeH="0" baseline="0" noProof="0" dirty="0" err="1">
                <a:ln>
                  <a:noFill/>
                </a:ln>
                <a:solidFill>
                  <a:schemeClr val="tx1">
                    <a:lumMod val="50000"/>
                  </a:schemeClr>
                </a:solidFill>
                <a:effectLst/>
                <a:uLnTx/>
                <a:uFillTx/>
                <a:cs typeface="+mn-ea"/>
                <a:sym typeface="+mn-lt"/>
              </a:rPr>
              <a:t>amet</a:t>
            </a:r>
            <a:r>
              <a:rPr kumimoji="0" lang="en-US" altLang="zh-CN" sz="1400" b="0" i="0" u="none" strike="noStrike" kern="1200" cap="none" spc="0" normalizeH="0" baseline="0" noProof="0" dirty="0">
                <a:ln>
                  <a:noFill/>
                </a:ln>
                <a:solidFill>
                  <a:schemeClr val="tx1">
                    <a:lumMod val="50000"/>
                  </a:schemeClr>
                </a:solidFill>
                <a:effectLst/>
                <a:uLnTx/>
                <a:uFillTx/>
                <a:cs typeface="+mn-ea"/>
                <a:sym typeface="+mn-lt"/>
              </a:rPr>
              <a:t>, </a:t>
            </a:r>
            <a:r>
              <a:rPr kumimoji="0" lang="en-US" altLang="zh-CN" sz="1400" b="0" i="0" u="none" strike="noStrike" kern="1200" cap="none" spc="0" normalizeH="0" baseline="0" noProof="0" dirty="0" err="1">
                <a:ln>
                  <a:noFill/>
                </a:ln>
                <a:solidFill>
                  <a:schemeClr val="tx1">
                    <a:lumMod val="50000"/>
                  </a:schemeClr>
                </a:solidFill>
                <a:effectLst/>
                <a:uLnTx/>
                <a:uFillTx/>
                <a:cs typeface="+mn-ea"/>
                <a:sym typeface="+mn-lt"/>
              </a:rPr>
              <a:t>consectetur</a:t>
            </a:r>
            <a:r>
              <a:rPr kumimoji="0" lang="en-US" altLang="zh-CN" sz="1400" b="0" i="0" u="none" strike="noStrike" kern="1200" cap="none" spc="0" normalizeH="0" baseline="0" noProof="0" dirty="0">
                <a:ln>
                  <a:noFill/>
                </a:ln>
                <a:solidFill>
                  <a:schemeClr val="tx1">
                    <a:lumMod val="50000"/>
                  </a:schemeClr>
                </a:solidFill>
                <a:effectLst/>
                <a:uLnTx/>
                <a:uFillTx/>
                <a:cs typeface="+mn-ea"/>
                <a:sym typeface="+mn-lt"/>
              </a:rPr>
              <a:t> </a:t>
            </a:r>
            <a:r>
              <a:rPr kumimoji="0" lang="en-US" altLang="zh-CN" sz="1400" b="0" i="0" u="none" strike="noStrike" kern="1200" cap="none" spc="0" normalizeH="0" baseline="0" noProof="0" dirty="0" err="1">
                <a:ln>
                  <a:noFill/>
                </a:ln>
                <a:solidFill>
                  <a:schemeClr val="tx1">
                    <a:lumMod val="50000"/>
                  </a:schemeClr>
                </a:solidFill>
                <a:effectLst/>
                <a:uLnTx/>
                <a:uFillTx/>
                <a:cs typeface="+mn-ea"/>
                <a:sym typeface="+mn-lt"/>
              </a:rPr>
              <a:t>adipiscing</a:t>
            </a:r>
            <a:r>
              <a:rPr kumimoji="0" lang="en-US" altLang="zh-CN" sz="1400" b="0" i="0" u="none" strike="noStrike" kern="1200" cap="none" spc="0" normalizeH="0" baseline="0" noProof="0" dirty="0">
                <a:ln>
                  <a:noFill/>
                </a:ln>
                <a:solidFill>
                  <a:schemeClr val="tx1">
                    <a:lumMod val="50000"/>
                  </a:schemeClr>
                </a:solidFill>
                <a:effectLst/>
                <a:uLnTx/>
                <a:uFillTx/>
                <a:cs typeface="+mn-ea"/>
                <a:sym typeface="+mn-lt"/>
              </a:rPr>
              <a:t> </a:t>
            </a:r>
            <a:r>
              <a:rPr kumimoji="0" lang="en-US" altLang="zh-CN" sz="1400" b="0" i="0" u="none" strike="noStrike" kern="1200" cap="none" spc="0" normalizeH="0" baseline="0" noProof="0" dirty="0" err="1">
                <a:ln>
                  <a:noFill/>
                </a:ln>
                <a:solidFill>
                  <a:schemeClr val="tx1">
                    <a:lumMod val="50000"/>
                  </a:schemeClr>
                </a:solidFill>
                <a:effectLst/>
                <a:uLnTx/>
                <a:uFillTx/>
                <a:cs typeface="+mn-ea"/>
                <a:sym typeface="+mn-lt"/>
              </a:rPr>
              <a:t>elit</a:t>
            </a:r>
            <a:r>
              <a:rPr kumimoji="0" lang="en-US" altLang="zh-CN" sz="1400" b="0" i="0" u="none" strike="noStrike" kern="1200" cap="none" spc="0" normalizeH="0" baseline="0" noProof="0" dirty="0">
                <a:ln>
                  <a:noFill/>
                </a:ln>
                <a:solidFill>
                  <a:schemeClr val="tx1">
                    <a:lumMod val="50000"/>
                  </a:schemeClr>
                </a:solidFill>
                <a:effectLst/>
                <a:uLnTx/>
                <a:uFillTx/>
                <a:cs typeface="+mn-ea"/>
                <a:sym typeface="+mn-lt"/>
              </a:rPr>
              <a:t>. </a:t>
            </a:r>
            <a:r>
              <a:rPr kumimoji="0" lang="en-US" altLang="zh-CN" sz="1400" b="0" i="0" u="none" strike="noStrike" kern="1200" cap="none" spc="0" normalizeH="0" baseline="0" noProof="0" dirty="0" err="1">
                <a:ln>
                  <a:noFill/>
                </a:ln>
                <a:solidFill>
                  <a:schemeClr val="tx1">
                    <a:lumMod val="50000"/>
                  </a:schemeClr>
                </a:solidFill>
                <a:effectLst/>
                <a:uLnTx/>
                <a:uFillTx/>
                <a:cs typeface="+mn-ea"/>
                <a:sym typeface="+mn-lt"/>
              </a:rPr>
              <a:t>Ut</a:t>
            </a:r>
            <a:r>
              <a:rPr kumimoji="0" lang="en-US" altLang="zh-CN" sz="1400" b="0" i="0" u="none" strike="noStrike" kern="1200" cap="none" spc="0" normalizeH="0" baseline="0" noProof="0" dirty="0">
                <a:ln>
                  <a:noFill/>
                </a:ln>
                <a:solidFill>
                  <a:schemeClr val="tx1">
                    <a:lumMod val="50000"/>
                  </a:schemeClr>
                </a:solidFill>
                <a:effectLst/>
                <a:uLnTx/>
                <a:uFillTx/>
                <a:cs typeface="+mn-ea"/>
                <a:sym typeface="+mn-lt"/>
              </a:rPr>
              <a:t> </a:t>
            </a:r>
            <a:r>
              <a:rPr kumimoji="0" lang="en-US" altLang="zh-CN" sz="1400" b="0" i="0" u="none" strike="noStrike" kern="1200" cap="none" spc="0" normalizeH="0" baseline="0" noProof="0" dirty="0" err="1">
                <a:ln>
                  <a:noFill/>
                </a:ln>
                <a:solidFill>
                  <a:schemeClr val="tx1">
                    <a:lumMod val="50000"/>
                  </a:schemeClr>
                </a:solidFill>
                <a:effectLst/>
                <a:uLnTx/>
                <a:uFillTx/>
                <a:cs typeface="+mn-ea"/>
                <a:sym typeface="+mn-lt"/>
              </a:rPr>
              <a:t>efficitur</a:t>
            </a:r>
            <a:r>
              <a:rPr kumimoji="0" lang="en-US" altLang="zh-CN" sz="1400" b="0" i="0" u="none" strike="noStrike" kern="1200" cap="none" spc="0" normalizeH="0" baseline="0" noProof="0" dirty="0">
                <a:ln>
                  <a:noFill/>
                </a:ln>
                <a:solidFill>
                  <a:schemeClr val="tx1">
                    <a:lumMod val="50000"/>
                  </a:schemeClr>
                </a:solidFill>
                <a:effectLst/>
                <a:uLnTx/>
                <a:uFillTx/>
                <a:cs typeface="+mn-ea"/>
                <a:sym typeface="+mn-lt"/>
              </a:rPr>
              <a:t> ipsum vitae </a:t>
            </a:r>
            <a:r>
              <a:rPr kumimoji="0" lang="en-US" altLang="zh-CN" sz="1400" b="0" i="0" u="none" strike="noStrike" kern="1200" cap="none" spc="0" normalizeH="0" baseline="0" noProof="0" dirty="0" err="1">
                <a:ln>
                  <a:noFill/>
                </a:ln>
                <a:solidFill>
                  <a:schemeClr val="tx1">
                    <a:lumMod val="50000"/>
                  </a:schemeClr>
                </a:solidFill>
                <a:effectLst/>
                <a:uLnTx/>
                <a:uFillTx/>
                <a:cs typeface="+mn-ea"/>
                <a:sym typeface="+mn-lt"/>
              </a:rPr>
              <a:t>tortor</a:t>
            </a:r>
            <a:r>
              <a:rPr kumimoji="0" lang="en-US" altLang="zh-CN" sz="1400" b="0" i="0" u="none" strike="noStrike" kern="1200" cap="none" spc="0" normalizeH="0" baseline="0" noProof="0" dirty="0">
                <a:ln>
                  <a:noFill/>
                </a:ln>
                <a:solidFill>
                  <a:schemeClr val="tx1">
                    <a:lumMod val="50000"/>
                  </a:schemeClr>
                </a:solidFill>
                <a:effectLst/>
                <a:uLnTx/>
                <a:uFillTx/>
                <a:cs typeface="+mn-ea"/>
                <a:sym typeface="+mn-lt"/>
              </a:rPr>
              <a:t> </a:t>
            </a:r>
            <a:r>
              <a:rPr kumimoji="0" lang="en-US" altLang="zh-CN" sz="1400" b="0" i="0" u="none" strike="noStrike" kern="1200" cap="none" spc="0" normalizeH="0" baseline="0" noProof="0" dirty="0" err="1">
                <a:ln>
                  <a:noFill/>
                </a:ln>
                <a:solidFill>
                  <a:schemeClr val="tx1">
                    <a:lumMod val="50000"/>
                  </a:schemeClr>
                </a:solidFill>
                <a:effectLst/>
                <a:uLnTx/>
                <a:uFillTx/>
                <a:cs typeface="+mn-ea"/>
                <a:sym typeface="+mn-lt"/>
              </a:rPr>
              <a:t>accumsan</a:t>
            </a:r>
            <a:r>
              <a:rPr kumimoji="0" lang="en-US" altLang="zh-CN" sz="1400" b="0" i="0" u="none" strike="noStrike" kern="1200" cap="none" spc="0" normalizeH="0" baseline="0" noProof="0" dirty="0">
                <a:ln>
                  <a:noFill/>
                </a:ln>
                <a:solidFill>
                  <a:schemeClr val="tx1">
                    <a:lumMod val="50000"/>
                  </a:schemeClr>
                </a:solidFill>
                <a:effectLst/>
                <a:uLnTx/>
                <a:uFillTx/>
                <a:cs typeface="+mn-ea"/>
                <a:sym typeface="+mn-lt"/>
              </a:rPr>
              <a:t>, a </a:t>
            </a:r>
            <a:r>
              <a:rPr kumimoji="0" lang="en-US" altLang="zh-CN" sz="1400" b="0" i="0" u="none" strike="noStrike" kern="1200" cap="none" spc="0" normalizeH="0" baseline="0" noProof="0" dirty="0" err="1">
                <a:ln>
                  <a:noFill/>
                </a:ln>
                <a:solidFill>
                  <a:schemeClr val="tx1">
                    <a:lumMod val="50000"/>
                  </a:schemeClr>
                </a:solidFill>
                <a:effectLst/>
                <a:uLnTx/>
                <a:uFillTx/>
                <a:cs typeface="+mn-ea"/>
                <a:sym typeface="+mn-lt"/>
              </a:rPr>
              <a:t>pulvinar</a:t>
            </a:r>
            <a:endParaRPr kumimoji="0" lang="zh-CN" altLang="en-US" sz="1400" b="0" i="0" u="none" strike="noStrike" kern="1200" cap="none" spc="0" normalizeH="0" baseline="0" noProof="0" dirty="0">
              <a:ln>
                <a:noFill/>
              </a:ln>
              <a:solidFill>
                <a:schemeClr val="tx1">
                  <a:lumMod val="50000"/>
                </a:schemeClr>
              </a:solidFill>
              <a:effectLst/>
              <a:uLnTx/>
              <a:uFillTx/>
              <a:cs typeface="+mn-ea"/>
              <a:sym typeface="+mn-lt"/>
            </a:endParaRPr>
          </a:p>
        </p:txBody>
      </p:sp>
      <p:sp>
        <p:nvSpPr>
          <p:cNvPr id="17" name="文本框 16">
            <a:extLst>
              <a:ext uri="{FF2B5EF4-FFF2-40B4-BE49-F238E27FC236}">
                <a16:creationId xmlns:a16="http://schemas.microsoft.com/office/drawing/2014/main" id="{A360F16F-ECF5-4E49-BD80-B2FBCA820EC6}"/>
              </a:ext>
            </a:extLst>
          </p:cNvPr>
          <p:cNvSpPr txBox="1"/>
          <p:nvPr/>
        </p:nvSpPr>
        <p:spPr>
          <a:xfrm>
            <a:off x="3260928" y="1840338"/>
            <a:ext cx="5670143" cy="1392369"/>
          </a:xfrm>
          <a:prstGeom prst="rect">
            <a:avLst/>
          </a:prstGeom>
          <a:noFill/>
        </p:spPr>
        <p:txBody>
          <a:bodyPr wrap="none" rtlCol="0">
            <a:spAutoFit/>
          </a:bodyPr>
          <a:lstStyle/>
          <a:p>
            <a:pPr lvl="0" algn="ctr">
              <a:lnSpc>
                <a:spcPct val="130000"/>
              </a:lnSpc>
              <a:defRPr/>
            </a:pPr>
            <a:r>
              <a:rPr lang="zh-CN" altLang="en-US" sz="7200" b="1" dirty="0">
                <a:solidFill>
                  <a:srgbClr val="F17F42"/>
                </a:solidFill>
                <a:latin typeface="微软雅黑" panose="020B0503020204020204" pitchFamily="34" charset="-122"/>
                <a:ea typeface="微软雅黑" panose="020B0503020204020204" pitchFamily="34" charset="-122"/>
                <a:cs typeface="+mn-ea"/>
                <a:sym typeface="+mn-lt"/>
              </a:rPr>
              <a:t>通用</a:t>
            </a:r>
            <a:r>
              <a:rPr lang="en-US" altLang="zh-CN" sz="7200" b="1" dirty="0">
                <a:solidFill>
                  <a:srgbClr val="F17F42"/>
                </a:solidFill>
                <a:latin typeface="微软雅黑" panose="020B0503020204020204" pitchFamily="34" charset="-122"/>
                <a:ea typeface="微软雅黑" panose="020B0503020204020204" pitchFamily="34" charset="-122"/>
                <a:cs typeface="+mn-ea"/>
                <a:sym typeface="+mn-lt"/>
              </a:rPr>
              <a:t>PPT</a:t>
            </a:r>
            <a:r>
              <a:rPr lang="zh-CN" altLang="en-US" sz="7200" b="1" dirty="0">
                <a:solidFill>
                  <a:srgbClr val="F17F42"/>
                </a:solidFill>
                <a:latin typeface="微软雅黑" panose="020B0503020204020204" pitchFamily="34" charset="-122"/>
                <a:ea typeface="微软雅黑" panose="020B0503020204020204" pitchFamily="34" charset="-122"/>
                <a:cs typeface="+mn-ea"/>
                <a:sym typeface="+mn-lt"/>
              </a:rPr>
              <a:t>模板</a:t>
            </a:r>
            <a:endParaRPr kumimoji="0" lang="zh-CN" altLang="en-US" sz="7200" b="1" i="0" u="none" strike="noStrike" kern="1200" cap="none" spc="0" normalizeH="0" baseline="0" noProof="0" dirty="0">
              <a:ln>
                <a:noFill/>
              </a:ln>
              <a:solidFill>
                <a:srgbClr val="F17F42"/>
              </a:solidFill>
              <a:effectLst/>
              <a:uLnTx/>
              <a:uFillTx/>
              <a:latin typeface="微软雅黑" panose="020B0503020204020204" pitchFamily="34" charset="-122"/>
              <a:ea typeface="微软雅黑" panose="020B0503020204020204" pitchFamily="34" charset="-122"/>
              <a:cs typeface="+mn-ea"/>
              <a:sym typeface="+mn-lt"/>
            </a:endParaRPr>
          </a:p>
        </p:txBody>
      </p:sp>
      <p:sp>
        <p:nvSpPr>
          <p:cNvPr id="19" name="矩形 18" descr="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
            <a:extLst>
              <a:ext uri="{FF2B5EF4-FFF2-40B4-BE49-F238E27FC236}">
                <a16:creationId xmlns:a16="http://schemas.microsoft.com/office/drawing/2014/main" id="{3403E603-11AD-404F-A956-67B7B7B9C8EE}"/>
              </a:ext>
            </a:extLst>
          </p:cNvPr>
          <p:cNvSpPr/>
          <p:nvPr/>
        </p:nvSpPr>
        <p:spPr>
          <a:xfrm>
            <a:off x="4196094" y="4005522"/>
            <a:ext cx="3782382" cy="444242"/>
          </a:xfrm>
          <a:prstGeom prst="rect">
            <a:avLst/>
          </a:prstGeom>
        </p:spPr>
        <p:txBody>
          <a:bodyPr wrap="square" anchor="ctr" anchorCtr="0">
            <a:noAutofit/>
          </a:bodyPr>
          <a:lstStyle/>
          <a:p>
            <a:pPr marL="0" marR="0" lvl="0" indent="0" algn="ctr" defTabSz="914400" rtl="0" eaLnBrk="1" fontAlgn="auto" latinLnBrk="0" hangingPunct="1">
              <a:lnSpc>
                <a:spcPct val="130000"/>
              </a:lnSpc>
              <a:spcBef>
                <a:spcPts val="0"/>
              </a:spcBef>
              <a:spcAft>
                <a:spcPts val="0"/>
              </a:spcAft>
              <a:buClrTx/>
              <a:buSzTx/>
              <a:buFontTx/>
              <a:buNone/>
              <a:defRPr/>
            </a:pPr>
            <a:endParaRPr kumimoji="0" lang="zh-CN" altLang="en-US" sz="1400" b="0" i="0" u="none" strike="noStrike" kern="1200" cap="none" spc="0" normalizeH="0" baseline="0" noProof="0" dirty="0">
              <a:ln>
                <a:noFill/>
              </a:ln>
              <a:solidFill>
                <a:schemeClr val="tx1">
                  <a:lumMod val="50000"/>
                </a:schemeClr>
              </a:solidFill>
              <a:effectLst/>
              <a:uLnTx/>
              <a:uFillTx/>
              <a:cs typeface="+mn-ea"/>
              <a:sym typeface="+mn-lt"/>
            </a:endParaRPr>
          </a:p>
        </p:txBody>
      </p:sp>
      <p:cxnSp>
        <p:nvCxnSpPr>
          <p:cNvPr id="20" name="直接连接符 19">
            <a:extLst>
              <a:ext uri="{FF2B5EF4-FFF2-40B4-BE49-F238E27FC236}">
                <a16:creationId xmlns:a16="http://schemas.microsoft.com/office/drawing/2014/main" id="{B1EB8429-E63C-407F-90EE-4DB7A005C43C}"/>
              </a:ext>
            </a:extLst>
          </p:cNvPr>
          <p:cNvCxnSpPr>
            <a:cxnSpLocks/>
          </p:cNvCxnSpPr>
          <p:nvPr/>
        </p:nvCxnSpPr>
        <p:spPr>
          <a:xfrm>
            <a:off x="5855258" y="3904790"/>
            <a:ext cx="475083" cy="0"/>
          </a:xfrm>
          <a:prstGeom prst="line">
            <a:avLst/>
          </a:prstGeom>
          <a:ln w="38100">
            <a:solidFill>
              <a:srgbClr val="F17F42"/>
            </a:solidFill>
          </a:ln>
        </p:spPr>
        <p:style>
          <a:lnRef idx="1">
            <a:schemeClr val="accent1"/>
          </a:lnRef>
          <a:fillRef idx="0">
            <a:schemeClr val="accent1"/>
          </a:fillRef>
          <a:effectRef idx="0">
            <a:schemeClr val="accent1"/>
          </a:effectRef>
          <a:fontRef idx="minor">
            <a:schemeClr val="tx1"/>
          </a:fontRef>
        </p:style>
      </p:cxnSp>
      <p:sp>
        <p:nvSpPr>
          <p:cNvPr id="21" name="Oval 65_1">
            <a:extLst>
              <a:ext uri="{FF2B5EF4-FFF2-40B4-BE49-F238E27FC236}">
                <a16:creationId xmlns:a16="http://schemas.microsoft.com/office/drawing/2014/main" id="{471A8CE3-FE60-4D34-9A48-965C87B06911}"/>
              </a:ext>
            </a:extLst>
          </p:cNvPr>
          <p:cNvSpPr/>
          <p:nvPr/>
        </p:nvSpPr>
        <p:spPr>
          <a:xfrm>
            <a:off x="2868835" y="213897"/>
            <a:ext cx="6447932" cy="6447932"/>
          </a:xfrm>
          <a:prstGeom prst="ellipse">
            <a:avLst/>
          </a:prstGeom>
          <a:noFill/>
          <a:ln w="38100">
            <a:solidFill>
              <a:srgbClr val="F17F4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3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sp>
        <p:nvSpPr>
          <p:cNvPr id="22" name="矩形 21">
            <a:extLst>
              <a:ext uri="{FF2B5EF4-FFF2-40B4-BE49-F238E27FC236}">
                <a16:creationId xmlns:a16="http://schemas.microsoft.com/office/drawing/2014/main" id="{6B14813B-7270-4808-B568-95FEB7D1D0D2}"/>
              </a:ext>
            </a:extLst>
          </p:cNvPr>
          <p:cNvSpPr/>
          <p:nvPr/>
        </p:nvSpPr>
        <p:spPr>
          <a:xfrm>
            <a:off x="5530088" y="5013180"/>
            <a:ext cx="1107996" cy="416909"/>
          </a:xfrm>
          <a:prstGeom prst="rect">
            <a:avLst/>
          </a:prstGeom>
        </p:spPr>
        <p:txBody>
          <a:bodyPr wrap="none">
            <a:spAutoFit/>
          </a:bodyPr>
          <a:lstStyle/>
          <a:p>
            <a:pPr lvl="0" algn="ctr">
              <a:lnSpc>
                <a:spcPct val="130000"/>
              </a:lnSpc>
              <a:defRPr/>
            </a:pPr>
            <a:r>
              <a:rPr lang="zh-CN" altLang="en-US" b="1" dirty="0">
                <a:solidFill>
                  <a:schemeClr val="bg1"/>
                </a:solidFill>
                <a:cs typeface="+mn-ea"/>
                <a:sym typeface="+mn-lt"/>
              </a:rPr>
              <a:t>美仑设计</a:t>
            </a:r>
            <a:endParaRPr lang="en-US" altLang="zh-CN" b="1" dirty="0">
              <a:solidFill>
                <a:schemeClr val="bg1"/>
              </a:solidFill>
              <a:cs typeface="+mn-ea"/>
              <a:sym typeface="+mn-lt"/>
            </a:endParaRPr>
          </a:p>
        </p:txBody>
      </p:sp>
      <p:sp>
        <p:nvSpPr>
          <p:cNvPr id="23" name="PA_文本框 7">
            <a:extLst>
              <a:ext uri="{FF2B5EF4-FFF2-40B4-BE49-F238E27FC236}">
                <a16:creationId xmlns:a16="http://schemas.microsoft.com/office/drawing/2014/main" id="{D4EEB140-2F68-4E0B-8317-461552844E22}"/>
              </a:ext>
            </a:extLst>
          </p:cNvPr>
          <p:cNvSpPr txBox="1"/>
          <p:nvPr>
            <p:custDataLst>
              <p:tags r:id="rId1"/>
            </p:custDataLst>
          </p:nvPr>
        </p:nvSpPr>
        <p:spPr>
          <a:xfrm>
            <a:off x="2590315" y="3167568"/>
            <a:ext cx="7011370" cy="584775"/>
          </a:xfrm>
          <a:prstGeom prst="rect">
            <a:avLst/>
          </a:prstGeom>
          <a:noFill/>
        </p:spPr>
        <p:txBody>
          <a:bodyPr wrap="square" rtlCol="0">
            <a:spAutoFit/>
          </a:bodyPr>
          <a:lstStyle/>
          <a:p>
            <a:pPr algn="ctr"/>
            <a:r>
              <a:rPr lang="en-US" altLang="zh-CN" sz="3200" b="1" dirty="0">
                <a:solidFill>
                  <a:schemeClr val="tx1">
                    <a:lumMod val="85000"/>
                    <a:lumOff val="15000"/>
                  </a:schemeClr>
                </a:solidFill>
                <a:cs typeface="+mn-ea"/>
                <a:sym typeface="+mn-lt"/>
              </a:rPr>
              <a:t>PERSONAL RESUME</a:t>
            </a:r>
            <a:endParaRPr lang="zh-CN" altLang="en-US" sz="3200" b="1" dirty="0">
              <a:solidFill>
                <a:schemeClr val="tx1">
                  <a:lumMod val="85000"/>
                  <a:lumOff val="15000"/>
                </a:schemeClr>
              </a:solidFill>
              <a:cs typeface="+mn-ea"/>
              <a:sym typeface="+mn-lt"/>
            </a:endParaRPr>
          </a:p>
        </p:txBody>
      </p:sp>
    </p:spTree>
    <p:extLst>
      <p:ext uri="{BB962C8B-B14F-4D97-AF65-F5344CB8AC3E}">
        <p14:creationId xmlns:p14="http://schemas.microsoft.com/office/powerpoint/2010/main" val="116333837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p:cNvSpPr txBox="1"/>
          <p:nvPr/>
        </p:nvSpPr>
        <p:spPr>
          <a:xfrm>
            <a:off x="7604787" y="2287941"/>
            <a:ext cx="1691682" cy="400110"/>
          </a:xfrm>
          <a:prstGeom prst="rect">
            <a:avLst/>
          </a:prstGeom>
          <a:noFill/>
        </p:spPr>
        <p:txBody>
          <a:bodyPr wrap="none" rtlCol="0">
            <a:spAutoFit/>
          </a:bodyPr>
          <a:lstStyle/>
          <a:p>
            <a:r>
              <a:rPr lang="en-US" altLang="zh-CN" sz="2000" dirty="0">
                <a:solidFill>
                  <a:srgbClr val="131313"/>
                </a:solidFill>
                <a:latin typeface="Arial" panose="020B0604020202020204" pitchFamily="34" charset="0"/>
                <a:ea typeface="等线" panose="02010600030101010101" pitchFamily="2" charset="-122"/>
                <a:cs typeface="Arial" panose="020B0604020202020204" pitchFamily="34" charset="0"/>
              </a:rPr>
              <a:t>YOUR TITLE</a:t>
            </a:r>
          </a:p>
        </p:txBody>
      </p:sp>
      <p:sp>
        <p:nvSpPr>
          <p:cNvPr id="11" name="矩形 10"/>
          <p:cNvSpPr/>
          <p:nvPr/>
        </p:nvSpPr>
        <p:spPr>
          <a:xfrm>
            <a:off x="7604788" y="2690339"/>
            <a:ext cx="3963821" cy="1077218"/>
          </a:xfrm>
          <a:prstGeom prst="rect">
            <a:avLst/>
          </a:prstGeom>
        </p:spPr>
        <p:txBody>
          <a:bodyPr wrap="square">
            <a:spAutoFit/>
          </a:bodyPr>
          <a:lstStyle/>
          <a:p>
            <a:r>
              <a:rPr lang="en-US" altLang="zh-CN" sz="1600" dirty="0">
                <a:solidFill>
                  <a:srgbClr val="131313"/>
                </a:solidFill>
                <a:latin typeface="等线" panose="02010600030101010101" pitchFamily="2" charset="-122"/>
                <a:ea typeface="等线" panose="02010600030101010101" pitchFamily="2" charset="-122"/>
              </a:rPr>
              <a:t>Click here to enter your text messages click here to enter your text messages click here to enter your text messages </a:t>
            </a:r>
            <a:endParaRPr lang="zh-CN" altLang="en-US" sz="1600" dirty="0"/>
          </a:p>
        </p:txBody>
      </p:sp>
      <p:grpSp>
        <p:nvGrpSpPr>
          <p:cNvPr id="2" name="组合 1"/>
          <p:cNvGrpSpPr/>
          <p:nvPr/>
        </p:nvGrpSpPr>
        <p:grpSpPr>
          <a:xfrm>
            <a:off x="6600056" y="2276872"/>
            <a:ext cx="864096" cy="864096"/>
            <a:chOff x="6600056" y="2276872"/>
            <a:chExt cx="864096" cy="864096"/>
          </a:xfrm>
        </p:grpSpPr>
        <p:sp>
          <p:nvSpPr>
            <p:cNvPr id="7" name="椭圆 6"/>
            <p:cNvSpPr/>
            <p:nvPr/>
          </p:nvSpPr>
          <p:spPr>
            <a:xfrm>
              <a:off x="6600056" y="2276872"/>
              <a:ext cx="864096" cy="864096"/>
            </a:xfrm>
            <a:prstGeom prst="ellipse">
              <a:avLst/>
            </a:prstGeom>
            <a:solidFill>
              <a:srgbClr val="53575A"/>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图片 12"/>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683474" y="2342911"/>
              <a:ext cx="697260" cy="697260"/>
            </a:xfrm>
            <a:prstGeom prst="rect">
              <a:avLst/>
            </a:prstGeom>
          </p:spPr>
        </p:pic>
      </p:grpSp>
      <p:grpSp>
        <p:nvGrpSpPr>
          <p:cNvPr id="3" name="组合 2"/>
          <p:cNvGrpSpPr/>
          <p:nvPr/>
        </p:nvGrpSpPr>
        <p:grpSpPr>
          <a:xfrm>
            <a:off x="6600056" y="4293096"/>
            <a:ext cx="864096" cy="864096"/>
            <a:chOff x="6600056" y="4293096"/>
            <a:chExt cx="864096" cy="864096"/>
          </a:xfrm>
        </p:grpSpPr>
        <p:sp>
          <p:nvSpPr>
            <p:cNvPr id="8" name="椭圆 7"/>
            <p:cNvSpPr/>
            <p:nvPr/>
          </p:nvSpPr>
          <p:spPr>
            <a:xfrm>
              <a:off x="6600056" y="4293096"/>
              <a:ext cx="864096" cy="864096"/>
            </a:xfrm>
            <a:prstGeom prst="ellipse">
              <a:avLst/>
            </a:prstGeom>
            <a:solidFill>
              <a:srgbClr val="F17F4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5" name="图片 14"/>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660654" y="4365104"/>
              <a:ext cx="720080" cy="720080"/>
            </a:xfrm>
            <a:prstGeom prst="rect">
              <a:avLst/>
            </a:prstGeom>
          </p:spPr>
        </p:pic>
      </p:grpSp>
      <p:sp>
        <p:nvSpPr>
          <p:cNvPr id="16" name="文本框 15"/>
          <p:cNvSpPr txBox="1"/>
          <p:nvPr/>
        </p:nvSpPr>
        <p:spPr>
          <a:xfrm>
            <a:off x="7604787" y="4387214"/>
            <a:ext cx="1691682" cy="400110"/>
          </a:xfrm>
          <a:prstGeom prst="rect">
            <a:avLst/>
          </a:prstGeom>
          <a:noFill/>
        </p:spPr>
        <p:txBody>
          <a:bodyPr wrap="none" rtlCol="0">
            <a:spAutoFit/>
          </a:bodyPr>
          <a:lstStyle/>
          <a:p>
            <a:r>
              <a:rPr lang="en-US" altLang="zh-CN" sz="2000" dirty="0">
                <a:solidFill>
                  <a:srgbClr val="131313"/>
                </a:solidFill>
                <a:latin typeface="Arial" panose="020B0604020202020204" pitchFamily="34" charset="0"/>
                <a:ea typeface="等线" panose="02010600030101010101" pitchFamily="2" charset="-122"/>
                <a:cs typeface="Arial" panose="020B0604020202020204" pitchFamily="34" charset="0"/>
              </a:rPr>
              <a:t>YOUR TITLE</a:t>
            </a:r>
          </a:p>
        </p:txBody>
      </p:sp>
      <p:sp>
        <p:nvSpPr>
          <p:cNvPr id="17" name="矩形 16"/>
          <p:cNvSpPr/>
          <p:nvPr/>
        </p:nvSpPr>
        <p:spPr>
          <a:xfrm>
            <a:off x="7604788" y="4789612"/>
            <a:ext cx="3963821" cy="1077218"/>
          </a:xfrm>
          <a:prstGeom prst="rect">
            <a:avLst/>
          </a:prstGeom>
        </p:spPr>
        <p:txBody>
          <a:bodyPr wrap="square">
            <a:spAutoFit/>
          </a:bodyPr>
          <a:lstStyle/>
          <a:p>
            <a:r>
              <a:rPr lang="en-US" altLang="zh-CN" sz="1600" dirty="0">
                <a:solidFill>
                  <a:srgbClr val="131313"/>
                </a:solidFill>
                <a:latin typeface="等线" panose="02010600030101010101" pitchFamily="2" charset="-122"/>
                <a:ea typeface="等线" panose="02010600030101010101" pitchFamily="2" charset="-122"/>
              </a:rPr>
              <a:t>Click here to enter your text messages click here to enter your text messages click here to enter your text messages </a:t>
            </a:r>
            <a:endParaRPr lang="zh-CN" altLang="en-US" sz="1600" dirty="0"/>
          </a:p>
        </p:txBody>
      </p:sp>
      <p:pic>
        <p:nvPicPr>
          <p:cNvPr id="14" name="图片 13"/>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 y="1966528"/>
            <a:ext cx="6076823" cy="4054760"/>
          </a:xfrm>
          <a:prstGeom prst="rect">
            <a:avLst/>
          </a:prstGeom>
        </p:spPr>
      </p:pic>
      <p:sp>
        <p:nvSpPr>
          <p:cNvPr id="18" name="文本框 17"/>
          <p:cNvSpPr txBox="1"/>
          <p:nvPr/>
        </p:nvSpPr>
        <p:spPr>
          <a:xfrm>
            <a:off x="4735662" y="231035"/>
            <a:ext cx="2720681" cy="461665"/>
          </a:xfrm>
          <a:prstGeom prst="rect">
            <a:avLst/>
          </a:prstGeom>
          <a:noFill/>
        </p:spPr>
        <p:txBody>
          <a:bodyPr wrap="none" rtlCol="0">
            <a:spAutoFit/>
          </a:bodyPr>
          <a:lstStyle/>
          <a:p>
            <a:r>
              <a:rPr lang="en-US" altLang="zh-CN" sz="2400" dirty="0">
                <a:solidFill>
                  <a:srgbClr val="F17F42"/>
                </a:solidFill>
                <a:latin typeface="Arial" panose="020B0604020202020204" pitchFamily="34" charset="0"/>
                <a:ea typeface="微软雅黑 Light" panose="020B0502040204020203" pitchFamily="34" charset="-122"/>
                <a:cs typeface="Arial" panose="020B0604020202020204" pitchFamily="34" charset="0"/>
              </a:rPr>
              <a:t>ADD YOUR TITLE</a:t>
            </a:r>
          </a:p>
        </p:txBody>
      </p:sp>
      <p:sp>
        <p:nvSpPr>
          <p:cNvPr id="19" name="矩形 18"/>
          <p:cNvSpPr/>
          <p:nvPr/>
        </p:nvSpPr>
        <p:spPr>
          <a:xfrm>
            <a:off x="5558984" y="753006"/>
            <a:ext cx="1074037" cy="83706"/>
          </a:xfrm>
          <a:prstGeom prst="rect">
            <a:avLst/>
          </a:prstGeom>
          <a:solidFill>
            <a:srgbClr val="5357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269848889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barn(outVertical)">
                                      <p:cBhvr>
                                        <p:cTn id="7" dur="500"/>
                                        <p:tgtEl>
                                          <p:spTgt spid="19"/>
                                        </p:tgtEl>
                                      </p:cBhvr>
                                    </p:animEffect>
                                  </p:childTnLst>
                                </p:cTn>
                              </p:par>
                              <p:par>
                                <p:cTn id="8" presetID="16" presetClass="entr" presetSubtype="37" fill="hold" grpId="0" nodeType="withEffect">
                                  <p:stCondLst>
                                    <p:cond delay="250"/>
                                  </p:stCondLst>
                                  <p:childTnLst>
                                    <p:set>
                                      <p:cBhvr>
                                        <p:cTn id="9" dur="1" fill="hold">
                                          <p:stCondLst>
                                            <p:cond delay="0"/>
                                          </p:stCondLst>
                                        </p:cTn>
                                        <p:tgtEl>
                                          <p:spTgt spid="18"/>
                                        </p:tgtEl>
                                        <p:attrNameLst>
                                          <p:attrName>style.visibility</p:attrName>
                                        </p:attrNameLst>
                                      </p:cBhvr>
                                      <p:to>
                                        <p:strVal val="visible"/>
                                      </p:to>
                                    </p:set>
                                    <p:animEffect transition="in" filter="barn(outVertical)">
                                      <p:cBhvr>
                                        <p:cTn id="10" dur="500"/>
                                        <p:tgtEl>
                                          <p:spTgt spid="18"/>
                                        </p:tgtEl>
                                      </p:cBhvr>
                                    </p:animEffect>
                                  </p:childTnLst>
                                </p:cTn>
                              </p:par>
                              <p:par>
                                <p:cTn id="11" presetID="37" presetClass="entr" presetSubtype="0" fill="hold" nodeType="withEffect">
                                  <p:stCondLst>
                                    <p:cond delay="1000"/>
                                  </p:stCondLst>
                                  <p:childTnLst>
                                    <p:set>
                                      <p:cBhvr>
                                        <p:cTn id="12" dur="1" fill="hold">
                                          <p:stCondLst>
                                            <p:cond delay="0"/>
                                          </p:stCondLst>
                                        </p:cTn>
                                        <p:tgtEl>
                                          <p:spTgt spid="14"/>
                                        </p:tgtEl>
                                        <p:attrNameLst>
                                          <p:attrName>style.visibility</p:attrName>
                                        </p:attrNameLst>
                                      </p:cBhvr>
                                      <p:to>
                                        <p:strVal val="visible"/>
                                      </p:to>
                                    </p:set>
                                    <p:animEffect transition="in" filter="fade">
                                      <p:cBhvr>
                                        <p:cTn id="13" dur="1000"/>
                                        <p:tgtEl>
                                          <p:spTgt spid="14"/>
                                        </p:tgtEl>
                                      </p:cBhvr>
                                    </p:animEffect>
                                    <p:anim calcmode="lin" valueType="num">
                                      <p:cBhvr>
                                        <p:cTn id="14" dur="1000" fill="hold"/>
                                        <p:tgtEl>
                                          <p:spTgt spid="14"/>
                                        </p:tgtEl>
                                        <p:attrNameLst>
                                          <p:attrName>ppt_x</p:attrName>
                                        </p:attrNameLst>
                                      </p:cBhvr>
                                      <p:tavLst>
                                        <p:tav tm="0">
                                          <p:val>
                                            <p:strVal val="#ppt_x"/>
                                          </p:val>
                                        </p:tav>
                                        <p:tav tm="100000">
                                          <p:val>
                                            <p:strVal val="#ppt_x"/>
                                          </p:val>
                                        </p:tav>
                                      </p:tavLst>
                                    </p:anim>
                                    <p:anim calcmode="lin" valueType="num">
                                      <p:cBhvr>
                                        <p:cTn id="15" dur="900" decel="100000" fill="hold"/>
                                        <p:tgtEl>
                                          <p:spTgt spid="14"/>
                                        </p:tgtEl>
                                        <p:attrNameLst>
                                          <p:attrName>ppt_y</p:attrName>
                                        </p:attrNameLst>
                                      </p:cBhvr>
                                      <p:tavLst>
                                        <p:tav tm="0">
                                          <p:val>
                                            <p:strVal val="#ppt_y+1"/>
                                          </p:val>
                                        </p:tav>
                                        <p:tav tm="100000">
                                          <p:val>
                                            <p:strVal val="#ppt_y-.03"/>
                                          </p:val>
                                        </p:tav>
                                      </p:tavLst>
                                    </p:anim>
                                    <p:anim calcmode="lin" valueType="num">
                                      <p:cBhvr>
                                        <p:cTn id="16" dur="100" accel="100000" fill="hold">
                                          <p:stCondLst>
                                            <p:cond delay="900"/>
                                          </p:stCondLst>
                                        </p:cTn>
                                        <p:tgtEl>
                                          <p:spTgt spid="14"/>
                                        </p:tgtEl>
                                        <p:attrNameLst>
                                          <p:attrName>ppt_y</p:attrName>
                                        </p:attrNameLst>
                                      </p:cBhvr>
                                      <p:tavLst>
                                        <p:tav tm="0">
                                          <p:val>
                                            <p:strVal val="#ppt_y-.03"/>
                                          </p:val>
                                        </p:tav>
                                        <p:tav tm="100000">
                                          <p:val>
                                            <p:strVal val="#ppt_y"/>
                                          </p:val>
                                        </p:tav>
                                      </p:tavLst>
                                    </p:anim>
                                  </p:childTnLst>
                                </p:cTn>
                              </p:par>
                              <p:par>
                                <p:cTn id="17" presetID="37" presetClass="entr" presetSubtype="0" fill="hold" nodeType="withEffect">
                                  <p:stCondLst>
                                    <p:cond delay="150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1000"/>
                                        <p:tgtEl>
                                          <p:spTgt spid="2"/>
                                        </p:tgtEl>
                                      </p:cBhvr>
                                    </p:animEffect>
                                    <p:anim calcmode="lin" valueType="num">
                                      <p:cBhvr>
                                        <p:cTn id="20" dur="1000" fill="hold"/>
                                        <p:tgtEl>
                                          <p:spTgt spid="2"/>
                                        </p:tgtEl>
                                        <p:attrNameLst>
                                          <p:attrName>ppt_x</p:attrName>
                                        </p:attrNameLst>
                                      </p:cBhvr>
                                      <p:tavLst>
                                        <p:tav tm="0">
                                          <p:val>
                                            <p:strVal val="#ppt_x"/>
                                          </p:val>
                                        </p:tav>
                                        <p:tav tm="100000">
                                          <p:val>
                                            <p:strVal val="#ppt_x"/>
                                          </p:val>
                                        </p:tav>
                                      </p:tavLst>
                                    </p:anim>
                                    <p:anim calcmode="lin" valueType="num">
                                      <p:cBhvr>
                                        <p:cTn id="21" dur="900" decel="100000" fill="hold"/>
                                        <p:tgtEl>
                                          <p:spTgt spid="2"/>
                                        </p:tgtEl>
                                        <p:attrNameLst>
                                          <p:attrName>ppt_y</p:attrName>
                                        </p:attrNameLst>
                                      </p:cBhvr>
                                      <p:tavLst>
                                        <p:tav tm="0">
                                          <p:val>
                                            <p:strVal val="#ppt_y+1"/>
                                          </p:val>
                                        </p:tav>
                                        <p:tav tm="100000">
                                          <p:val>
                                            <p:strVal val="#ppt_y-.03"/>
                                          </p:val>
                                        </p:tav>
                                      </p:tavLst>
                                    </p:anim>
                                    <p:anim calcmode="lin" valueType="num">
                                      <p:cBhvr>
                                        <p:cTn id="22" dur="100" accel="100000" fill="hold">
                                          <p:stCondLst>
                                            <p:cond delay="900"/>
                                          </p:stCondLst>
                                        </p:cTn>
                                        <p:tgtEl>
                                          <p:spTgt spid="2"/>
                                        </p:tgtEl>
                                        <p:attrNameLst>
                                          <p:attrName>ppt_y</p:attrName>
                                        </p:attrNameLst>
                                      </p:cBhvr>
                                      <p:tavLst>
                                        <p:tav tm="0">
                                          <p:val>
                                            <p:strVal val="#ppt_y-.03"/>
                                          </p:val>
                                        </p:tav>
                                        <p:tav tm="100000">
                                          <p:val>
                                            <p:strVal val="#ppt_y"/>
                                          </p:val>
                                        </p:tav>
                                      </p:tavLst>
                                    </p:anim>
                                  </p:childTnLst>
                                </p:cTn>
                              </p:par>
                              <p:par>
                                <p:cTn id="23" presetID="37" presetClass="entr" presetSubtype="0" fill="hold" grpId="0" nodeType="withEffect">
                                  <p:stCondLst>
                                    <p:cond delay="1500"/>
                                  </p:stCondLst>
                                  <p:iterate type="lt">
                                    <p:tmPct val="5000"/>
                                  </p:iterate>
                                  <p:childTnLst>
                                    <p:set>
                                      <p:cBhvr>
                                        <p:cTn id="24" dur="1" fill="hold">
                                          <p:stCondLst>
                                            <p:cond delay="0"/>
                                          </p:stCondLst>
                                        </p:cTn>
                                        <p:tgtEl>
                                          <p:spTgt spid="9"/>
                                        </p:tgtEl>
                                        <p:attrNameLst>
                                          <p:attrName>style.visibility</p:attrName>
                                        </p:attrNameLst>
                                      </p:cBhvr>
                                      <p:to>
                                        <p:strVal val="visible"/>
                                      </p:to>
                                    </p:set>
                                    <p:animEffect transition="in" filter="fade">
                                      <p:cBhvr>
                                        <p:cTn id="25" dur="1000"/>
                                        <p:tgtEl>
                                          <p:spTgt spid="9"/>
                                        </p:tgtEl>
                                      </p:cBhvr>
                                    </p:animEffect>
                                    <p:anim calcmode="lin" valueType="num">
                                      <p:cBhvr>
                                        <p:cTn id="26" dur="1000" fill="hold"/>
                                        <p:tgtEl>
                                          <p:spTgt spid="9"/>
                                        </p:tgtEl>
                                        <p:attrNameLst>
                                          <p:attrName>ppt_x</p:attrName>
                                        </p:attrNameLst>
                                      </p:cBhvr>
                                      <p:tavLst>
                                        <p:tav tm="0">
                                          <p:val>
                                            <p:strVal val="#ppt_x"/>
                                          </p:val>
                                        </p:tav>
                                        <p:tav tm="100000">
                                          <p:val>
                                            <p:strVal val="#ppt_x"/>
                                          </p:val>
                                        </p:tav>
                                      </p:tavLst>
                                    </p:anim>
                                    <p:anim calcmode="lin" valueType="num">
                                      <p:cBhvr>
                                        <p:cTn id="27" dur="900" decel="100000" fill="hold"/>
                                        <p:tgtEl>
                                          <p:spTgt spid="9"/>
                                        </p:tgtEl>
                                        <p:attrNameLst>
                                          <p:attrName>ppt_y</p:attrName>
                                        </p:attrNameLst>
                                      </p:cBhvr>
                                      <p:tavLst>
                                        <p:tav tm="0">
                                          <p:val>
                                            <p:strVal val="#ppt_y+1"/>
                                          </p:val>
                                        </p:tav>
                                        <p:tav tm="100000">
                                          <p:val>
                                            <p:strVal val="#ppt_y-.03"/>
                                          </p:val>
                                        </p:tav>
                                      </p:tavLst>
                                    </p:anim>
                                    <p:anim calcmode="lin" valueType="num">
                                      <p:cBhvr>
                                        <p:cTn id="28" dur="100" accel="100000" fill="hold">
                                          <p:stCondLst>
                                            <p:cond delay="900"/>
                                          </p:stCondLst>
                                        </p:cTn>
                                        <p:tgtEl>
                                          <p:spTgt spid="9"/>
                                        </p:tgtEl>
                                        <p:attrNameLst>
                                          <p:attrName>ppt_y</p:attrName>
                                        </p:attrNameLst>
                                      </p:cBhvr>
                                      <p:tavLst>
                                        <p:tav tm="0">
                                          <p:val>
                                            <p:strVal val="#ppt_y-.03"/>
                                          </p:val>
                                        </p:tav>
                                        <p:tav tm="100000">
                                          <p:val>
                                            <p:strVal val="#ppt_y"/>
                                          </p:val>
                                        </p:tav>
                                      </p:tavLst>
                                    </p:anim>
                                  </p:childTnLst>
                                </p:cTn>
                              </p:par>
                              <p:par>
                                <p:cTn id="29" presetID="37" presetClass="entr" presetSubtype="0" fill="hold" grpId="0" nodeType="withEffect">
                                  <p:stCondLst>
                                    <p:cond delay="1500"/>
                                  </p:stCondLst>
                                  <p:iterate type="lt">
                                    <p:tmPct val="5000"/>
                                  </p:iterate>
                                  <p:childTnLst>
                                    <p:set>
                                      <p:cBhvr>
                                        <p:cTn id="30" dur="1" fill="hold">
                                          <p:stCondLst>
                                            <p:cond delay="0"/>
                                          </p:stCondLst>
                                        </p:cTn>
                                        <p:tgtEl>
                                          <p:spTgt spid="11"/>
                                        </p:tgtEl>
                                        <p:attrNameLst>
                                          <p:attrName>style.visibility</p:attrName>
                                        </p:attrNameLst>
                                      </p:cBhvr>
                                      <p:to>
                                        <p:strVal val="visible"/>
                                      </p:to>
                                    </p:set>
                                    <p:animEffect transition="in" filter="fade">
                                      <p:cBhvr>
                                        <p:cTn id="31" dur="1000"/>
                                        <p:tgtEl>
                                          <p:spTgt spid="11"/>
                                        </p:tgtEl>
                                      </p:cBhvr>
                                    </p:animEffect>
                                    <p:anim calcmode="lin" valueType="num">
                                      <p:cBhvr>
                                        <p:cTn id="32" dur="1000" fill="hold"/>
                                        <p:tgtEl>
                                          <p:spTgt spid="11"/>
                                        </p:tgtEl>
                                        <p:attrNameLst>
                                          <p:attrName>ppt_x</p:attrName>
                                        </p:attrNameLst>
                                      </p:cBhvr>
                                      <p:tavLst>
                                        <p:tav tm="0">
                                          <p:val>
                                            <p:strVal val="#ppt_x"/>
                                          </p:val>
                                        </p:tav>
                                        <p:tav tm="100000">
                                          <p:val>
                                            <p:strVal val="#ppt_x"/>
                                          </p:val>
                                        </p:tav>
                                      </p:tavLst>
                                    </p:anim>
                                    <p:anim calcmode="lin" valueType="num">
                                      <p:cBhvr>
                                        <p:cTn id="33" dur="900" decel="100000" fill="hold"/>
                                        <p:tgtEl>
                                          <p:spTgt spid="11"/>
                                        </p:tgtEl>
                                        <p:attrNameLst>
                                          <p:attrName>ppt_y</p:attrName>
                                        </p:attrNameLst>
                                      </p:cBhvr>
                                      <p:tavLst>
                                        <p:tav tm="0">
                                          <p:val>
                                            <p:strVal val="#ppt_y+1"/>
                                          </p:val>
                                        </p:tav>
                                        <p:tav tm="100000">
                                          <p:val>
                                            <p:strVal val="#ppt_y-.03"/>
                                          </p:val>
                                        </p:tav>
                                      </p:tavLst>
                                    </p:anim>
                                    <p:anim calcmode="lin" valueType="num">
                                      <p:cBhvr>
                                        <p:cTn id="34" dur="100" accel="100000" fill="hold">
                                          <p:stCondLst>
                                            <p:cond delay="900"/>
                                          </p:stCondLst>
                                        </p:cTn>
                                        <p:tgtEl>
                                          <p:spTgt spid="11"/>
                                        </p:tgtEl>
                                        <p:attrNameLst>
                                          <p:attrName>ppt_y</p:attrName>
                                        </p:attrNameLst>
                                      </p:cBhvr>
                                      <p:tavLst>
                                        <p:tav tm="0">
                                          <p:val>
                                            <p:strVal val="#ppt_y-.03"/>
                                          </p:val>
                                        </p:tav>
                                        <p:tav tm="100000">
                                          <p:val>
                                            <p:strVal val="#ppt_y"/>
                                          </p:val>
                                        </p:tav>
                                      </p:tavLst>
                                    </p:anim>
                                  </p:childTnLst>
                                </p:cTn>
                              </p:par>
                              <p:par>
                                <p:cTn id="35" presetID="37" presetClass="entr" presetSubtype="0" fill="hold" nodeType="withEffect">
                                  <p:stCondLst>
                                    <p:cond delay="2000"/>
                                  </p:stCondLst>
                                  <p:childTnLst>
                                    <p:set>
                                      <p:cBhvr>
                                        <p:cTn id="36" dur="1" fill="hold">
                                          <p:stCondLst>
                                            <p:cond delay="0"/>
                                          </p:stCondLst>
                                        </p:cTn>
                                        <p:tgtEl>
                                          <p:spTgt spid="3"/>
                                        </p:tgtEl>
                                        <p:attrNameLst>
                                          <p:attrName>style.visibility</p:attrName>
                                        </p:attrNameLst>
                                      </p:cBhvr>
                                      <p:to>
                                        <p:strVal val="visible"/>
                                      </p:to>
                                    </p:set>
                                    <p:animEffect transition="in" filter="fade">
                                      <p:cBhvr>
                                        <p:cTn id="37" dur="1000"/>
                                        <p:tgtEl>
                                          <p:spTgt spid="3"/>
                                        </p:tgtEl>
                                      </p:cBhvr>
                                    </p:animEffect>
                                    <p:anim calcmode="lin" valueType="num">
                                      <p:cBhvr>
                                        <p:cTn id="38" dur="1000" fill="hold"/>
                                        <p:tgtEl>
                                          <p:spTgt spid="3"/>
                                        </p:tgtEl>
                                        <p:attrNameLst>
                                          <p:attrName>ppt_x</p:attrName>
                                        </p:attrNameLst>
                                      </p:cBhvr>
                                      <p:tavLst>
                                        <p:tav tm="0">
                                          <p:val>
                                            <p:strVal val="#ppt_x"/>
                                          </p:val>
                                        </p:tav>
                                        <p:tav tm="100000">
                                          <p:val>
                                            <p:strVal val="#ppt_x"/>
                                          </p:val>
                                        </p:tav>
                                      </p:tavLst>
                                    </p:anim>
                                    <p:anim calcmode="lin" valueType="num">
                                      <p:cBhvr>
                                        <p:cTn id="39" dur="900" decel="100000" fill="hold"/>
                                        <p:tgtEl>
                                          <p:spTgt spid="3"/>
                                        </p:tgtEl>
                                        <p:attrNameLst>
                                          <p:attrName>ppt_y</p:attrName>
                                        </p:attrNameLst>
                                      </p:cBhvr>
                                      <p:tavLst>
                                        <p:tav tm="0">
                                          <p:val>
                                            <p:strVal val="#ppt_y+1"/>
                                          </p:val>
                                        </p:tav>
                                        <p:tav tm="100000">
                                          <p:val>
                                            <p:strVal val="#ppt_y-.03"/>
                                          </p:val>
                                        </p:tav>
                                      </p:tavLst>
                                    </p:anim>
                                    <p:anim calcmode="lin" valueType="num">
                                      <p:cBhvr>
                                        <p:cTn id="40" dur="100" accel="100000" fill="hold">
                                          <p:stCondLst>
                                            <p:cond delay="900"/>
                                          </p:stCondLst>
                                        </p:cTn>
                                        <p:tgtEl>
                                          <p:spTgt spid="3"/>
                                        </p:tgtEl>
                                        <p:attrNameLst>
                                          <p:attrName>ppt_y</p:attrName>
                                        </p:attrNameLst>
                                      </p:cBhvr>
                                      <p:tavLst>
                                        <p:tav tm="0">
                                          <p:val>
                                            <p:strVal val="#ppt_y-.03"/>
                                          </p:val>
                                        </p:tav>
                                        <p:tav tm="100000">
                                          <p:val>
                                            <p:strVal val="#ppt_y"/>
                                          </p:val>
                                        </p:tav>
                                      </p:tavLst>
                                    </p:anim>
                                  </p:childTnLst>
                                </p:cTn>
                              </p:par>
                              <p:par>
                                <p:cTn id="41" presetID="37" presetClass="entr" presetSubtype="0" fill="hold" grpId="0" nodeType="withEffect">
                                  <p:stCondLst>
                                    <p:cond delay="2000"/>
                                  </p:stCondLst>
                                  <p:iterate type="lt">
                                    <p:tmPct val="5000"/>
                                  </p:iterate>
                                  <p:childTnLst>
                                    <p:set>
                                      <p:cBhvr>
                                        <p:cTn id="42" dur="1" fill="hold">
                                          <p:stCondLst>
                                            <p:cond delay="0"/>
                                          </p:stCondLst>
                                        </p:cTn>
                                        <p:tgtEl>
                                          <p:spTgt spid="16"/>
                                        </p:tgtEl>
                                        <p:attrNameLst>
                                          <p:attrName>style.visibility</p:attrName>
                                        </p:attrNameLst>
                                      </p:cBhvr>
                                      <p:to>
                                        <p:strVal val="visible"/>
                                      </p:to>
                                    </p:set>
                                    <p:animEffect transition="in" filter="fade">
                                      <p:cBhvr>
                                        <p:cTn id="43" dur="1000"/>
                                        <p:tgtEl>
                                          <p:spTgt spid="16"/>
                                        </p:tgtEl>
                                      </p:cBhvr>
                                    </p:animEffect>
                                    <p:anim calcmode="lin" valueType="num">
                                      <p:cBhvr>
                                        <p:cTn id="44" dur="1000" fill="hold"/>
                                        <p:tgtEl>
                                          <p:spTgt spid="16"/>
                                        </p:tgtEl>
                                        <p:attrNameLst>
                                          <p:attrName>ppt_x</p:attrName>
                                        </p:attrNameLst>
                                      </p:cBhvr>
                                      <p:tavLst>
                                        <p:tav tm="0">
                                          <p:val>
                                            <p:strVal val="#ppt_x"/>
                                          </p:val>
                                        </p:tav>
                                        <p:tav tm="100000">
                                          <p:val>
                                            <p:strVal val="#ppt_x"/>
                                          </p:val>
                                        </p:tav>
                                      </p:tavLst>
                                    </p:anim>
                                    <p:anim calcmode="lin" valueType="num">
                                      <p:cBhvr>
                                        <p:cTn id="45" dur="900" decel="100000" fill="hold"/>
                                        <p:tgtEl>
                                          <p:spTgt spid="16"/>
                                        </p:tgtEl>
                                        <p:attrNameLst>
                                          <p:attrName>ppt_y</p:attrName>
                                        </p:attrNameLst>
                                      </p:cBhvr>
                                      <p:tavLst>
                                        <p:tav tm="0">
                                          <p:val>
                                            <p:strVal val="#ppt_y+1"/>
                                          </p:val>
                                        </p:tav>
                                        <p:tav tm="100000">
                                          <p:val>
                                            <p:strVal val="#ppt_y-.03"/>
                                          </p:val>
                                        </p:tav>
                                      </p:tavLst>
                                    </p:anim>
                                    <p:anim calcmode="lin" valueType="num">
                                      <p:cBhvr>
                                        <p:cTn id="46" dur="100" accel="100000" fill="hold">
                                          <p:stCondLst>
                                            <p:cond delay="900"/>
                                          </p:stCondLst>
                                        </p:cTn>
                                        <p:tgtEl>
                                          <p:spTgt spid="16"/>
                                        </p:tgtEl>
                                        <p:attrNameLst>
                                          <p:attrName>ppt_y</p:attrName>
                                        </p:attrNameLst>
                                      </p:cBhvr>
                                      <p:tavLst>
                                        <p:tav tm="0">
                                          <p:val>
                                            <p:strVal val="#ppt_y-.03"/>
                                          </p:val>
                                        </p:tav>
                                        <p:tav tm="100000">
                                          <p:val>
                                            <p:strVal val="#ppt_y"/>
                                          </p:val>
                                        </p:tav>
                                      </p:tavLst>
                                    </p:anim>
                                  </p:childTnLst>
                                </p:cTn>
                              </p:par>
                              <p:par>
                                <p:cTn id="47" presetID="37" presetClass="entr" presetSubtype="0" fill="hold" grpId="0" nodeType="withEffect">
                                  <p:stCondLst>
                                    <p:cond delay="2000"/>
                                  </p:stCondLst>
                                  <p:iterate type="lt">
                                    <p:tmPct val="5000"/>
                                  </p:iterate>
                                  <p:childTnLst>
                                    <p:set>
                                      <p:cBhvr>
                                        <p:cTn id="48" dur="1" fill="hold">
                                          <p:stCondLst>
                                            <p:cond delay="0"/>
                                          </p:stCondLst>
                                        </p:cTn>
                                        <p:tgtEl>
                                          <p:spTgt spid="17"/>
                                        </p:tgtEl>
                                        <p:attrNameLst>
                                          <p:attrName>style.visibility</p:attrName>
                                        </p:attrNameLst>
                                      </p:cBhvr>
                                      <p:to>
                                        <p:strVal val="visible"/>
                                      </p:to>
                                    </p:set>
                                    <p:animEffect transition="in" filter="fade">
                                      <p:cBhvr>
                                        <p:cTn id="49" dur="1000"/>
                                        <p:tgtEl>
                                          <p:spTgt spid="17"/>
                                        </p:tgtEl>
                                      </p:cBhvr>
                                    </p:animEffect>
                                    <p:anim calcmode="lin" valueType="num">
                                      <p:cBhvr>
                                        <p:cTn id="50" dur="1000" fill="hold"/>
                                        <p:tgtEl>
                                          <p:spTgt spid="17"/>
                                        </p:tgtEl>
                                        <p:attrNameLst>
                                          <p:attrName>ppt_x</p:attrName>
                                        </p:attrNameLst>
                                      </p:cBhvr>
                                      <p:tavLst>
                                        <p:tav tm="0">
                                          <p:val>
                                            <p:strVal val="#ppt_x"/>
                                          </p:val>
                                        </p:tav>
                                        <p:tav tm="100000">
                                          <p:val>
                                            <p:strVal val="#ppt_x"/>
                                          </p:val>
                                        </p:tav>
                                      </p:tavLst>
                                    </p:anim>
                                    <p:anim calcmode="lin" valueType="num">
                                      <p:cBhvr>
                                        <p:cTn id="51" dur="900" decel="100000" fill="hold"/>
                                        <p:tgtEl>
                                          <p:spTgt spid="17"/>
                                        </p:tgtEl>
                                        <p:attrNameLst>
                                          <p:attrName>ppt_y</p:attrName>
                                        </p:attrNameLst>
                                      </p:cBhvr>
                                      <p:tavLst>
                                        <p:tav tm="0">
                                          <p:val>
                                            <p:strVal val="#ppt_y+1"/>
                                          </p:val>
                                        </p:tav>
                                        <p:tav tm="100000">
                                          <p:val>
                                            <p:strVal val="#ppt_y-.03"/>
                                          </p:val>
                                        </p:tav>
                                      </p:tavLst>
                                    </p:anim>
                                    <p:anim calcmode="lin" valueType="num">
                                      <p:cBhvr>
                                        <p:cTn id="52" dur="100" accel="100000" fill="hold">
                                          <p:stCondLst>
                                            <p:cond delay="900"/>
                                          </p:stCondLst>
                                        </p:cTn>
                                        <p:tgtEl>
                                          <p:spTgt spid="17"/>
                                        </p:tgtEl>
                                        <p:attrNameLst>
                                          <p:attrName>ppt_y</p:attrName>
                                        </p:attrNameLst>
                                      </p:cBhvr>
                                      <p:tavLst>
                                        <p:tav tm="0">
                                          <p:val>
                                            <p:strVal val="#ppt_y-.03"/>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1" grpId="0"/>
      <p:bldP spid="16" grpId="0"/>
      <p:bldP spid="17" grpId="0"/>
      <p:bldP spid="18" grpId="0"/>
      <p:bldP spid="19"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4772610" y="1772816"/>
            <a:ext cx="2646785" cy="3830204"/>
          </a:xfrm>
          <a:prstGeom prst="rect">
            <a:avLst/>
          </a:prstGeom>
        </p:spPr>
      </p:pic>
      <p:sp>
        <p:nvSpPr>
          <p:cNvPr id="7" name="椭圆 6"/>
          <p:cNvSpPr/>
          <p:nvPr/>
        </p:nvSpPr>
        <p:spPr>
          <a:xfrm>
            <a:off x="650640" y="1988840"/>
            <a:ext cx="720080" cy="720080"/>
          </a:xfrm>
          <a:prstGeom prst="ellipse">
            <a:avLst/>
          </a:prstGeom>
          <a:solidFill>
            <a:srgbClr val="5357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微软雅黑" panose="020B0503020204020204" pitchFamily="34" charset="-122"/>
                <a:ea typeface="微软雅黑" panose="020B0503020204020204" pitchFamily="34" charset="-122"/>
              </a:rPr>
              <a:t>1</a:t>
            </a:r>
            <a:endParaRPr lang="zh-CN" altLang="en-US" dirty="0">
              <a:latin typeface="微软雅黑" panose="020B0503020204020204" pitchFamily="34" charset="-122"/>
              <a:ea typeface="微软雅黑" panose="020B0503020204020204" pitchFamily="34" charset="-122"/>
            </a:endParaRPr>
          </a:p>
        </p:txBody>
      </p:sp>
      <p:sp>
        <p:nvSpPr>
          <p:cNvPr id="8" name="椭圆 7"/>
          <p:cNvSpPr/>
          <p:nvPr/>
        </p:nvSpPr>
        <p:spPr>
          <a:xfrm>
            <a:off x="650640" y="3327878"/>
            <a:ext cx="720080" cy="720080"/>
          </a:xfrm>
          <a:prstGeom prst="ellipse">
            <a:avLst/>
          </a:prstGeom>
          <a:solidFill>
            <a:srgbClr val="5357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微软雅黑" panose="020B0503020204020204" pitchFamily="34" charset="-122"/>
                <a:ea typeface="微软雅黑" panose="020B0503020204020204" pitchFamily="34" charset="-122"/>
              </a:rPr>
              <a:t>2</a:t>
            </a:r>
            <a:endParaRPr lang="zh-CN" altLang="en-US" dirty="0">
              <a:latin typeface="微软雅黑" panose="020B0503020204020204" pitchFamily="34" charset="-122"/>
              <a:ea typeface="微软雅黑" panose="020B0503020204020204" pitchFamily="34" charset="-122"/>
            </a:endParaRPr>
          </a:p>
        </p:txBody>
      </p:sp>
      <p:sp>
        <p:nvSpPr>
          <p:cNvPr id="9" name="椭圆 8"/>
          <p:cNvSpPr/>
          <p:nvPr/>
        </p:nvSpPr>
        <p:spPr>
          <a:xfrm>
            <a:off x="650640" y="4666916"/>
            <a:ext cx="720080" cy="720080"/>
          </a:xfrm>
          <a:prstGeom prst="ellipse">
            <a:avLst/>
          </a:prstGeom>
          <a:solidFill>
            <a:srgbClr val="5357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微软雅黑" panose="020B0503020204020204" pitchFamily="34" charset="-122"/>
                <a:ea typeface="微软雅黑" panose="020B0503020204020204" pitchFamily="34" charset="-122"/>
              </a:rPr>
              <a:t>3</a:t>
            </a:r>
            <a:endParaRPr lang="zh-CN" altLang="en-US" dirty="0">
              <a:latin typeface="微软雅黑" panose="020B0503020204020204" pitchFamily="34" charset="-122"/>
              <a:ea typeface="微软雅黑" panose="020B0503020204020204" pitchFamily="34" charset="-122"/>
            </a:endParaRPr>
          </a:p>
        </p:txBody>
      </p:sp>
      <p:sp>
        <p:nvSpPr>
          <p:cNvPr id="10" name="椭圆 9"/>
          <p:cNvSpPr/>
          <p:nvPr/>
        </p:nvSpPr>
        <p:spPr>
          <a:xfrm>
            <a:off x="10776520" y="1844824"/>
            <a:ext cx="720080" cy="720080"/>
          </a:xfrm>
          <a:prstGeom prst="ellipse">
            <a:avLst/>
          </a:prstGeom>
          <a:solidFill>
            <a:srgbClr val="F17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微软雅黑" panose="020B0503020204020204" pitchFamily="34" charset="-122"/>
                <a:ea typeface="微软雅黑" panose="020B0503020204020204" pitchFamily="34" charset="-122"/>
              </a:rPr>
              <a:t>4</a:t>
            </a:r>
            <a:endParaRPr lang="zh-CN" altLang="en-US" dirty="0">
              <a:latin typeface="微软雅黑" panose="020B0503020204020204" pitchFamily="34" charset="-122"/>
              <a:ea typeface="微软雅黑" panose="020B0503020204020204" pitchFamily="34" charset="-122"/>
            </a:endParaRPr>
          </a:p>
        </p:txBody>
      </p:sp>
      <p:sp>
        <p:nvSpPr>
          <p:cNvPr id="11" name="椭圆 10"/>
          <p:cNvSpPr/>
          <p:nvPr/>
        </p:nvSpPr>
        <p:spPr>
          <a:xfrm>
            <a:off x="10776520" y="3183862"/>
            <a:ext cx="720080" cy="720080"/>
          </a:xfrm>
          <a:prstGeom prst="ellipse">
            <a:avLst/>
          </a:prstGeom>
          <a:solidFill>
            <a:srgbClr val="F17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微软雅黑" panose="020B0503020204020204" pitchFamily="34" charset="-122"/>
                <a:ea typeface="微软雅黑" panose="020B0503020204020204" pitchFamily="34" charset="-122"/>
              </a:rPr>
              <a:t>5</a:t>
            </a:r>
            <a:endParaRPr lang="zh-CN" altLang="en-US" dirty="0">
              <a:latin typeface="微软雅黑" panose="020B0503020204020204" pitchFamily="34" charset="-122"/>
              <a:ea typeface="微软雅黑" panose="020B0503020204020204" pitchFamily="34" charset="-122"/>
            </a:endParaRPr>
          </a:p>
        </p:txBody>
      </p:sp>
      <p:sp>
        <p:nvSpPr>
          <p:cNvPr id="12" name="椭圆 11"/>
          <p:cNvSpPr/>
          <p:nvPr/>
        </p:nvSpPr>
        <p:spPr>
          <a:xfrm>
            <a:off x="10776520" y="4522900"/>
            <a:ext cx="720080" cy="720080"/>
          </a:xfrm>
          <a:prstGeom prst="ellipse">
            <a:avLst/>
          </a:prstGeom>
          <a:solidFill>
            <a:srgbClr val="F17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latin typeface="微软雅黑" panose="020B0503020204020204" pitchFamily="34" charset="-122"/>
                <a:ea typeface="微软雅黑" panose="020B0503020204020204" pitchFamily="34" charset="-122"/>
              </a:rPr>
              <a:t>6</a:t>
            </a:r>
            <a:endParaRPr lang="zh-CN" altLang="en-US" dirty="0">
              <a:latin typeface="微软雅黑" panose="020B0503020204020204" pitchFamily="34" charset="-122"/>
              <a:ea typeface="微软雅黑" panose="020B0503020204020204" pitchFamily="34" charset="-122"/>
            </a:endParaRPr>
          </a:p>
        </p:txBody>
      </p:sp>
      <p:sp>
        <p:nvSpPr>
          <p:cNvPr id="13" name="文本框 12"/>
          <p:cNvSpPr txBox="1"/>
          <p:nvPr/>
        </p:nvSpPr>
        <p:spPr>
          <a:xfrm>
            <a:off x="1370722" y="1988840"/>
            <a:ext cx="1388009" cy="338554"/>
          </a:xfrm>
          <a:prstGeom prst="rect">
            <a:avLst/>
          </a:prstGeom>
          <a:noFill/>
        </p:spPr>
        <p:txBody>
          <a:bodyPr wrap="none" rtlCol="0">
            <a:spAutoFit/>
          </a:bodyPr>
          <a:lstStyle/>
          <a:p>
            <a:r>
              <a:rPr lang="en-US" altLang="zh-CN" sz="1600" dirty="0">
                <a:solidFill>
                  <a:srgbClr val="131313"/>
                </a:solidFill>
                <a:latin typeface="Arial" panose="020B0604020202020204" pitchFamily="34" charset="0"/>
                <a:ea typeface="等线" panose="02010600030101010101" pitchFamily="2" charset="-122"/>
                <a:cs typeface="Arial" panose="020B0604020202020204" pitchFamily="34" charset="0"/>
              </a:rPr>
              <a:t>YOUR TITLE</a:t>
            </a:r>
          </a:p>
        </p:txBody>
      </p:sp>
      <p:sp>
        <p:nvSpPr>
          <p:cNvPr id="14" name="矩形 13"/>
          <p:cNvSpPr/>
          <p:nvPr/>
        </p:nvSpPr>
        <p:spPr>
          <a:xfrm>
            <a:off x="1370720" y="2391239"/>
            <a:ext cx="3213112" cy="461665"/>
          </a:xfrm>
          <a:prstGeom prst="rect">
            <a:avLst/>
          </a:prstGeom>
        </p:spPr>
        <p:txBody>
          <a:bodyPr wrap="square">
            <a:spAutoFit/>
          </a:bodyPr>
          <a:lstStyle/>
          <a:p>
            <a:r>
              <a:rPr lang="en-US" altLang="zh-CN" sz="1200" dirty="0">
                <a:solidFill>
                  <a:srgbClr val="131313"/>
                </a:solidFill>
                <a:latin typeface="等线" panose="02010600030101010101" pitchFamily="2" charset="-122"/>
                <a:ea typeface="等线" panose="02010600030101010101" pitchFamily="2" charset="-122"/>
              </a:rPr>
              <a:t>Click here to enter your text messages click here to enter your text</a:t>
            </a:r>
            <a:endParaRPr lang="zh-CN" altLang="en-US" sz="1200" dirty="0"/>
          </a:p>
        </p:txBody>
      </p:sp>
      <p:sp>
        <p:nvSpPr>
          <p:cNvPr id="15" name="文本框 14"/>
          <p:cNvSpPr txBox="1"/>
          <p:nvPr/>
        </p:nvSpPr>
        <p:spPr>
          <a:xfrm>
            <a:off x="1370722" y="3310503"/>
            <a:ext cx="1388009" cy="338554"/>
          </a:xfrm>
          <a:prstGeom prst="rect">
            <a:avLst/>
          </a:prstGeom>
          <a:noFill/>
        </p:spPr>
        <p:txBody>
          <a:bodyPr wrap="none" rtlCol="0">
            <a:spAutoFit/>
          </a:bodyPr>
          <a:lstStyle/>
          <a:p>
            <a:r>
              <a:rPr lang="en-US" altLang="zh-CN" sz="1600" dirty="0">
                <a:solidFill>
                  <a:srgbClr val="131313"/>
                </a:solidFill>
                <a:latin typeface="Arial" panose="020B0604020202020204" pitchFamily="34" charset="0"/>
                <a:ea typeface="等线" panose="02010600030101010101" pitchFamily="2" charset="-122"/>
                <a:cs typeface="Arial" panose="020B0604020202020204" pitchFamily="34" charset="0"/>
              </a:rPr>
              <a:t>YOUR TITLE</a:t>
            </a:r>
          </a:p>
        </p:txBody>
      </p:sp>
      <p:sp>
        <p:nvSpPr>
          <p:cNvPr id="16" name="矩形 15"/>
          <p:cNvSpPr/>
          <p:nvPr/>
        </p:nvSpPr>
        <p:spPr>
          <a:xfrm>
            <a:off x="1370720" y="3712900"/>
            <a:ext cx="3096344" cy="646331"/>
          </a:xfrm>
          <a:prstGeom prst="rect">
            <a:avLst/>
          </a:prstGeom>
        </p:spPr>
        <p:txBody>
          <a:bodyPr wrap="square">
            <a:spAutoFit/>
          </a:bodyPr>
          <a:lstStyle/>
          <a:p>
            <a:r>
              <a:rPr lang="en-US" altLang="zh-CN" sz="1200" dirty="0">
                <a:solidFill>
                  <a:srgbClr val="131313"/>
                </a:solidFill>
                <a:latin typeface="等线" panose="02010600030101010101" pitchFamily="2" charset="-122"/>
                <a:ea typeface="等线" panose="02010600030101010101" pitchFamily="2" charset="-122"/>
              </a:rPr>
              <a:t>Click here to enter your text messages click here to enter your text</a:t>
            </a:r>
            <a:endParaRPr lang="zh-CN" altLang="en-US" sz="1200" dirty="0"/>
          </a:p>
        </p:txBody>
      </p:sp>
      <p:sp>
        <p:nvSpPr>
          <p:cNvPr id="17" name="文本框 16"/>
          <p:cNvSpPr txBox="1"/>
          <p:nvPr/>
        </p:nvSpPr>
        <p:spPr>
          <a:xfrm>
            <a:off x="1370722" y="4653136"/>
            <a:ext cx="1388009" cy="338554"/>
          </a:xfrm>
          <a:prstGeom prst="rect">
            <a:avLst/>
          </a:prstGeom>
          <a:noFill/>
        </p:spPr>
        <p:txBody>
          <a:bodyPr wrap="none" rtlCol="0">
            <a:spAutoFit/>
          </a:bodyPr>
          <a:lstStyle/>
          <a:p>
            <a:r>
              <a:rPr lang="en-US" altLang="zh-CN" sz="1600" dirty="0">
                <a:solidFill>
                  <a:srgbClr val="131313"/>
                </a:solidFill>
                <a:latin typeface="Arial" panose="020B0604020202020204" pitchFamily="34" charset="0"/>
                <a:ea typeface="等线" panose="02010600030101010101" pitchFamily="2" charset="-122"/>
                <a:cs typeface="Arial" panose="020B0604020202020204" pitchFamily="34" charset="0"/>
              </a:rPr>
              <a:t>YOUR TITLE</a:t>
            </a:r>
          </a:p>
        </p:txBody>
      </p:sp>
      <p:sp>
        <p:nvSpPr>
          <p:cNvPr id="18" name="矩形 17"/>
          <p:cNvSpPr/>
          <p:nvPr/>
        </p:nvSpPr>
        <p:spPr>
          <a:xfrm>
            <a:off x="1370720" y="5055535"/>
            <a:ext cx="3096344" cy="646331"/>
          </a:xfrm>
          <a:prstGeom prst="rect">
            <a:avLst/>
          </a:prstGeom>
        </p:spPr>
        <p:txBody>
          <a:bodyPr wrap="square">
            <a:spAutoFit/>
          </a:bodyPr>
          <a:lstStyle/>
          <a:p>
            <a:r>
              <a:rPr lang="en-US" altLang="zh-CN" sz="1200" dirty="0">
                <a:solidFill>
                  <a:srgbClr val="131313"/>
                </a:solidFill>
                <a:latin typeface="等线" panose="02010600030101010101" pitchFamily="2" charset="-122"/>
                <a:ea typeface="等线" panose="02010600030101010101" pitchFamily="2" charset="-122"/>
              </a:rPr>
              <a:t>Click here to enter your text messages click here to enter your text</a:t>
            </a:r>
            <a:endParaRPr lang="zh-CN" altLang="en-US" sz="1200" dirty="0"/>
          </a:p>
        </p:txBody>
      </p:sp>
      <p:sp>
        <p:nvSpPr>
          <p:cNvPr id="21" name="文本框 20"/>
          <p:cNvSpPr txBox="1"/>
          <p:nvPr/>
        </p:nvSpPr>
        <p:spPr>
          <a:xfrm>
            <a:off x="9172492" y="1988840"/>
            <a:ext cx="1388008" cy="338554"/>
          </a:xfrm>
          <a:prstGeom prst="rect">
            <a:avLst/>
          </a:prstGeom>
          <a:noFill/>
        </p:spPr>
        <p:txBody>
          <a:bodyPr wrap="none" rtlCol="0">
            <a:spAutoFit/>
          </a:bodyPr>
          <a:lstStyle/>
          <a:p>
            <a:pPr algn="r"/>
            <a:r>
              <a:rPr lang="en-US" altLang="zh-CN" sz="1600" dirty="0">
                <a:solidFill>
                  <a:srgbClr val="131313"/>
                </a:solidFill>
                <a:latin typeface="Arial" panose="020B0604020202020204" pitchFamily="34" charset="0"/>
                <a:ea typeface="等线" panose="02010600030101010101" pitchFamily="2" charset="-122"/>
                <a:cs typeface="Arial" panose="020B0604020202020204" pitchFamily="34" charset="0"/>
              </a:rPr>
              <a:t>YOUR TITLE</a:t>
            </a:r>
          </a:p>
        </p:txBody>
      </p:sp>
      <p:sp>
        <p:nvSpPr>
          <p:cNvPr id="22" name="矩形 21"/>
          <p:cNvSpPr/>
          <p:nvPr/>
        </p:nvSpPr>
        <p:spPr>
          <a:xfrm>
            <a:off x="7608168" y="2391239"/>
            <a:ext cx="2952328" cy="646331"/>
          </a:xfrm>
          <a:prstGeom prst="rect">
            <a:avLst/>
          </a:prstGeom>
        </p:spPr>
        <p:txBody>
          <a:bodyPr wrap="square">
            <a:spAutoFit/>
          </a:bodyPr>
          <a:lstStyle/>
          <a:p>
            <a:pPr algn="r"/>
            <a:r>
              <a:rPr lang="en-US" altLang="zh-CN" sz="1200" dirty="0">
                <a:solidFill>
                  <a:srgbClr val="131313"/>
                </a:solidFill>
                <a:latin typeface="等线" panose="02010600030101010101" pitchFamily="2" charset="-122"/>
                <a:ea typeface="等线" panose="02010600030101010101" pitchFamily="2" charset="-122"/>
              </a:rPr>
              <a:t>Click here to enter your text messages click here to enter your text</a:t>
            </a:r>
            <a:endParaRPr lang="zh-CN" altLang="en-US" sz="1200" dirty="0"/>
          </a:p>
        </p:txBody>
      </p:sp>
      <p:sp>
        <p:nvSpPr>
          <p:cNvPr id="23" name="文本框 22"/>
          <p:cNvSpPr txBox="1"/>
          <p:nvPr/>
        </p:nvSpPr>
        <p:spPr>
          <a:xfrm>
            <a:off x="9172492" y="3183898"/>
            <a:ext cx="1388008" cy="338554"/>
          </a:xfrm>
          <a:prstGeom prst="rect">
            <a:avLst/>
          </a:prstGeom>
          <a:noFill/>
        </p:spPr>
        <p:txBody>
          <a:bodyPr wrap="none" rtlCol="0">
            <a:spAutoFit/>
          </a:bodyPr>
          <a:lstStyle/>
          <a:p>
            <a:pPr algn="r"/>
            <a:r>
              <a:rPr lang="en-US" altLang="zh-CN" sz="1600" dirty="0">
                <a:solidFill>
                  <a:srgbClr val="131313"/>
                </a:solidFill>
                <a:latin typeface="Arial" panose="020B0604020202020204" pitchFamily="34" charset="0"/>
                <a:ea typeface="等线" panose="02010600030101010101" pitchFamily="2" charset="-122"/>
                <a:cs typeface="Arial" panose="020B0604020202020204" pitchFamily="34" charset="0"/>
              </a:rPr>
              <a:t>YOUR TITLE</a:t>
            </a:r>
          </a:p>
        </p:txBody>
      </p:sp>
      <p:sp>
        <p:nvSpPr>
          <p:cNvPr id="24" name="矩形 23"/>
          <p:cNvSpPr/>
          <p:nvPr/>
        </p:nvSpPr>
        <p:spPr>
          <a:xfrm>
            <a:off x="7608168" y="3586297"/>
            <a:ext cx="2952328" cy="646331"/>
          </a:xfrm>
          <a:prstGeom prst="rect">
            <a:avLst/>
          </a:prstGeom>
        </p:spPr>
        <p:txBody>
          <a:bodyPr wrap="square">
            <a:spAutoFit/>
          </a:bodyPr>
          <a:lstStyle/>
          <a:p>
            <a:pPr algn="r"/>
            <a:r>
              <a:rPr lang="en-US" altLang="zh-CN" sz="1200" dirty="0">
                <a:solidFill>
                  <a:srgbClr val="131313"/>
                </a:solidFill>
                <a:latin typeface="等线" panose="02010600030101010101" pitchFamily="2" charset="-122"/>
                <a:ea typeface="等线" panose="02010600030101010101" pitchFamily="2" charset="-122"/>
              </a:rPr>
              <a:t>Click here to enter your text messages click here to enter your text</a:t>
            </a:r>
            <a:endParaRPr lang="zh-CN" altLang="en-US" sz="1200" dirty="0"/>
          </a:p>
        </p:txBody>
      </p:sp>
      <p:sp>
        <p:nvSpPr>
          <p:cNvPr id="25" name="文本框 24"/>
          <p:cNvSpPr txBox="1"/>
          <p:nvPr/>
        </p:nvSpPr>
        <p:spPr>
          <a:xfrm>
            <a:off x="9172492" y="4437148"/>
            <a:ext cx="1388008" cy="338554"/>
          </a:xfrm>
          <a:prstGeom prst="rect">
            <a:avLst/>
          </a:prstGeom>
          <a:noFill/>
        </p:spPr>
        <p:txBody>
          <a:bodyPr wrap="none" rtlCol="0">
            <a:spAutoFit/>
          </a:bodyPr>
          <a:lstStyle/>
          <a:p>
            <a:pPr algn="r"/>
            <a:r>
              <a:rPr lang="en-US" altLang="zh-CN" sz="1600" dirty="0">
                <a:solidFill>
                  <a:srgbClr val="131313"/>
                </a:solidFill>
                <a:latin typeface="Arial" panose="020B0604020202020204" pitchFamily="34" charset="0"/>
                <a:ea typeface="等线" panose="02010600030101010101" pitchFamily="2" charset="-122"/>
                <a:cs typeface="Arial" panose="020B0604020202020204" pitchFamily="34" charset="0"/>
              </a:rPr>
              <a:t>YOUR TITLE</a:t>
            </a:r>
          </a:p>
        </p:txBody>
      </p:sp>
      <p:sp>
        <p:nvSpPr>
          <p:cNvPr id="26" name="矩形 25"/>
          <p:cNvSpPr/>
          <p:nvPr/>
        </p:nvSpPr>
        <p:spPr>
          <a:xfrm>
            <a:off x="7608168" y="4839547"/>
            <a:ext cx="2952328" cy="646331"/>
          </a:xfrm>
          <a:prstGeom prst="rect">
            <a:avLst/>
          </a:prstGeom>
        </p:spPr>
        <p:txBody>
          <a:bodyPr wrap="square">
            <a:spAutoFit/>
          </a:bodyPr>
          <a:lstStyle/>
          <a:p>
            <a:pPr algn="r"/>
            <a:r>
              <a:rPr lang="en-US" altLang="zh-CN" sz="1200" dirty="0">
                <a:solidFill>
                  <a:srgbClr val="131313"/>
                </a:solidFill>
                <a:latin typeface="等线" panose="02010600030101010101" pitchFamily="2" charset="-122"/>
                <a:ea typeface="等线" panose="02010600030101010101" pitchFamily="2" charset="-122"/>
              </a:rPr>
              <a:t>Click here to enter your text messages click here to enter your text</a:t>
            </a:r>
            <a:endParaRPr lang="zh-CN" altLang="en-US" sz="1200" dirty="0"/>
          </a:p>
        </p:txBody>
      </p:sp>
      <p:sp>
        <p:nvSpPr>
          <p:cNvPr id="29" name="文本框 28"/>
          <p:cNvSpPr txBox="1"/>
          <p:nvPr/>
        </p:nvSpPr>
        <p:spPr>
          <a:xfrm>
            <a:off x="4735662" y="231035"/>
            <a:ext cx="2720681" cy="461665"/>
          </a:xfrm>
          <a:prstGeom prst="rect">
            <a:avLst/>
          </a:prstGeom>
          <a:noFill/>
        </p:spPr>
        <p:txBody>
          <a:bodyPr wrap="none" rtlCol="0">
            <a:spAutoFit/>
          </a:bodyPr>
          <a:lstStyle/>
          <a:p>
            <a:r>
              <a:rPr lang="en-US" altLang="zh-CN" sz="2400" dirty="0">
                <a:solidFill>
                  <a:srgbClr val="F17F42"/>
                </a:solidFill>
                <a:latin typeface="Arial" panose="020B0604020202020204" pitchFamily="34" charset="0"/>
                <a:ea typeface="微软雅黑 Light" panose="020B0502040204020203" pitchFamily="34" charset="-122"/>
                <a:cs typeface="Arial" panose="020B0604020202020204" pitchFamily="34" charset="0"/>
              </a:rPr>
              <a:t>ADD YOUR TITLE</a:t>
            </a:r>
          </a:p>
        </p:txBody>
      </p:sp>
      <p:sp>
        <p:nvSpPr>
          <p:cNvPr id="30" name="矩形 29"/>
          <p:cNvSpPr/>
          <p:nvPr/>
        </p:nvSpPr>
        <p:spPr>
          <a:xfrm>
            <a:off x="5558984" y="753006"/>
            <a:ext cx="1074037" cy="83706"/>
          </a:xfrm>
          <a:prstGeom prst="rect">
            <a:avLst/>
          </a:prstGeom>
          <a:solidFill>
            <a:srgbClr val="5357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3221217203"/>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barn(outVertical)">
                                      <p:cBhvr>
                                        <p:cTn id="7" dur="500"/>
                                        <p:tgtEl>
                                          <p:spTgt spid="30"/>
                                        </p:tgtEl>
                                      </p:cBhvr>
                                    </p:animEffect>
                                  </p:childTnLst>
                                </p:cTn>
                              </p:par>
                              <p:par>
                                <p:cTn id="8" presetID="16" presetClass="entr" presetSubtype="37" fill="hold" grpId="0" nodeType="withEffect">
                                  <p:stCondLst>
                                    <p:cond delay="250"/>
                                  </p:stCondLst>
                                  <p:childTnLst>
                                    <p:set>
                                      <p:cBhvr>
                                        <p:cTn id="9" dur="1" fill="hold">
                                          <p:stCondLst>
                                            <p:cond delay="0"/>
                                          </p:stCondLst>
                                        </p:cTn>
                                        <p:tgtEl>
                                          <p:spTgt spid="29"/>
                                        </p:tgtEl>
                                        <p:attrNameLst>
                                          <p:attrName>style.visibility</p:attrName>
                                        </p:attrNameLst>
                                      </p:cBhvr>
                                      <p:to>
                                        <p:strVal val="visible"/>
                                      </p:to>
                                    </p:set>
                                    <p:animEffect transition="in" filter="barn(outVertical)">
                                      <p:cBhvr>
                                        <p:cTn id="10" dur="500"/>
                                        <p:tgtEl>
                                          <p:spTgt spid="29"/>
                                        </p:tgtEl>
                                      </p:cBhvr>
                                    </p:animEffect>
                                  </p:childTnLst>
                                </p:cTn>
                              </p:par>
                              <p:par>
                                <p:cTn id="11" presetID="37" presetClass="entr" presetSubtype="0" fill="hold" nodeType="withEffect">
                                  <p:stCondLst>
                                    <p:cond delay="100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1000"/>
                                        <p:tgtEl>
                                          <p:spTgt spid="6"/>
                                        </p:tgtEl>
                                      </p:cBhvr>
                                    </p:animEffect>
                                    <p:anim calcmode="lin" valueType="num">
                                      <p:cBhvr>
                                        <p:cTn id="14" dur="1000" fill="hold"/>
                                        <p:tgtEl>
                                          <p:spTgt spid="6"/>
                                        </p:tgtEl>
                                        <p:attrNameLst>
                                          <p:attrName>ppt_x</p:attrName>
                                        </p:attrNameLst>
                                      </p:cBhvr>
                                      <p:tavLst>
                                        <p:tav tm="0">
                                          <p:val>
                                            <p:strVal val="#ppt_x"/>
                                          </p:val>
                                        </p:tav>
                                        <p:tav tm="100000">
                                          <p:val>
                                            <p:strVal val="#ppt_x"/>
                                          </p:val>
                                        </p:tav>
                                      </p:tavLst>
                                    </p:anim>
                                    <p:anim calcmode="lin" valueType="num">
                                      <p:cBhvr>
                                        <p:cTn id="15" dur="900" decel="100000" fill="hold"/>
                                        <p:tgtEl>
                                          <p:spTgt spid="6"/>
                                        </p:tgtEl>
                                        <p:attrNameLst>
                                          <p:attrName>ppt_y</p:attrName>
                                        </p:attrNameLst>
                                      </p:cBhvr>
                                      <p:tavLst>
                                        <p:tav tm="0">
                                          <p:val>
                                            <p:strVal val="#ppt_y+1"/>
                                          </p:val>
                                        </p:tav>
                                        <p:tav tm="100000">
                                          <p:val>
                                            <p:strVal val="#ppt_y-.03"/>
                                          </p:val>
                                        </p:tav>
                                      </p:tavLst>
                                    </p:anim>
                                    <p:anim calcmode="lin" valueType="num">
                                      <p:cBhvr>
                                        <p:cTn id="16" dur="100" accel="100000" fill="hold">
                                          <p:stCondLst>
                                            <p:cond delay="900"/>
                                          </p:stCondLst>
                                        </p:cTn>
                                        <p:tgtEl>
                                          <p:spTgt spid="6"/>
                                        </p:tgtEl>
                                        <p:attrNameLst>
                                          <p:attrName>ppt_y</p:attrName>
                                        </p:attrNameLst>
                                      </p:cBhvr>
                                      <p:tavLst>
                                        <p:tav tm="0">
                                          <p:val>
                                            <p:strVal val="#ppt_y-.03"/>
                                          </p:val>
                                        </p:tav>
                                        <p:tav tm="100000">
                                          <p:val>
                                            <p:strVal val="#ppt_y"/>
                                          </p:val>
                                        </p:tav>
                                      </p:tavLst>
                                    </p:anim>
                                  </p:childTnLst>
                                </p:cTn>
                              </p:par>
                              <p:par>
                                <p:cTn id="17" presetID="12" presetClass="entr" presetSubtype="8" fill="hold" grpId="0" nodeType="withEffect">
                                  <p:stCondLst>
                                    <p:cond delay="150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p:tgtEl>
                                          <p:spTgt spid="7"/>
                                        </p:tgtEl>
                                        <p:attrNameLst>
                                          <p:attrName>ppt_x</p:attrName>
                                        </p:attrNameLst>
                                      </p:cBhvr>
                                      <p:tavLst>
                                        <p:tav tm="0">
                                          <p:val>
                                            <p:strVal val="#ppt_x-#ppt_w*1.125000"/>
                                          </p:val>
                                        </p:tav>
                                        <p:tav tm="100000">
                                          <p:val>
                                            <p:strVal val="#ppt_x"/>
                                          </p:val>
                                        </p:tav>
                                      </p:tavLst>
                                    </p:anim>
                                    <p:animEffect transition="in" filter="wipe(right)">
                                      <p:cBhvr>
                                        <p:cTn id="20" dur="500"/>
                                        <p:tgtEl>
                                          <p:spTgt spid="7"/>
                                        </p:tgtEl>
                                      </p:cBhvr>
                                    </p:animEffect>
                                  </p:childTnLst>
                                </p:cTn>
                              </p:par>
                              <p:par>
                                <p:cTn id="21" presetID="12" presetClass="entr" presetSubtype="8" fill="hold" grpId="0" nodeType="withEffect">
                                  <p:stCondLst>
                                    <p:cond delay="150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500"/>
                                        <p:tgtEl>
                                          <p:spTgt spid="8"/>
                                        </p:tgtEl>
                                        <p:attrNameLst>
                                          <p:attrName>ppt_x</p:attrName>
                                        </p:attrNameLst>
                                      </p:cBhvr>
                                      <p:tavLst>
                                        <p:tav tm="0">
                                          <p:val>
                                            <p:strVal val="#ppt_x-#ppt_w*1.125000"/>
                                          </p:val>
                                        </p:tav>
                                        <p:tav tm="100000">
                                          <p:val>
                                            <p:strVal val="#ppt_x"/>
                                          </p:val>
                                        </p:tav>
                                      </p:tavLst>
                                    </p:anim>
                                    <p:animEffect transition="in" filter="wipe(right)">
                                      <p:cBhvr>
                                        <p:cTn id="24" dur="500"/>
                                        <p:tgtEl>
                                          <p:spTgt spid="8"/>
                                        </p:tgtEl>
                                      </p:cBhvr>
                                    </p:animEffect>
                                  </p:childTnLst>
                                </p:cTn>
                              </p:par>
                              <p:par>
                                <p:cTn id="25" presetID="12" presetClass="entr" presetSubtype="8" fill="hold" grpId="0" nodeType="withEffect">
                                  <p:stCondLst>
                                    <p:cond delay="1500"/>
                                  </p:stCondLst>
                                  <p:childTnLst>
                                    <p:set>
                                      <p:cBhvr>
                                        <p:cTn id="26" dur="1" fill="hold">
                                          <p:stCondLst>
                                            <p:cond delay="0"/>
                                          </p:stCondLst>
                                        </p:cTn>
                                        <p:tgtEl>
                                          <p:spTgt spid="9"/>
                                        </p:tgtEl>
                                        <p:attrNameLst>
                                          <p:attrName>style.visibility</p:attrName>
                                        </p:attrNameLst>
                                      </p:cBhvr>
                                      <p:to>
                                        <p:strVal val="visible"/>
                                      </p:to>
                                    </p:set>
                                    <p:anim calcmode="lin" valueType="num">
                                      <p:cBhvr additive="base">
                                        <p:cTn id="27" dur="500"/>
                                        <p:tgtEl>
                                          <p:spTgt spid="9"/>
                                        </p:tgtEl>
                                        <p:attrNameLst>
                                          <p:attrName>ppt_x</p:attrName>
                                        </p:attrNameLst>
                                      </p:cBhvr>
                                      <p:tavLst>
                                        <p:tav tm="0">
                                          <p:val>
                                            <p:strVal val="#ppt_x-#ppt_w*1.125000"/>
                                          </p:val>
                                        </p:tav>
                                        <p:tav tm="100000">
                                          <p:val>
                                            <p:strVal val="#ppt_x"/>
                                          </p:val>
                                        </p:tav>
                                      </p:tavLst>
                                    </p:anim>
                                    <p:animEffect transition="in" filter="wipe(right)">
                                      <p:cBhvr>
                                        <p:cTn id="28" dur="500"/>
                                        <p:tgtEl>
                                          <p:spTgt spid="9"/>
                                        </p:tgtEl>
                                      </p:cBhvr>
                                    </p:animEffect>
                                  </p:childTnLst>
                                </p:cTn>
                              </p:par>
                              <p:par>
                                <p:cTn id="29" presetID="12" presetClass="entr" presetSubtype="8" fill="hold" grpId="0" nodeType="withEffect">
                                  <p:stCondLst>
                                    <p:cond delay="1500"/>
                                  </p:stCondLst>
                                  <p:childTnLst>
                                    <p:set>
                                      <p:cBhvr>
                                        <p:cTn id="30" dur="1" fill="hold">
                                          <p:stCondLst>
                                            <p:cond delay="0"/>
                                          </p:stCondLst>
                                        </p:cTn>
                                        <p:tgtEl>
                                          <p:spTgt spid="13"/>
                                        </p:tgtEl>
                                        <p:attrNameLst>
                                          <p:attrName>style.visibility</p:attrName>
                                        </p:attrNameLst>
                                      </p:cBhvr>
                                      <p:to>
                                        <p:strVal val="visible"/>
                                      </p:to>
                                    </p:set>
                                    <p:anim calcmode="lin" valueType="num">
                                      <p:cBhvr additive="base">
                                        <p:cTn id="31" dur="500"/>
                                        <p:tgtEl>
                                          <p:spTgt spid="13"/>
                                        </p:tgtEl>
                                        <p:attrNameLst>
                                          <p:attrName>ppt_x</p:attrName>
                                        </p:attrNameLst>
                                      </p:cBhvr>
                                      <p:tavLst>
                                        <p:tav tm="0">
                                          <p:val>
                                            <p:strVal val="#ppt_x-#ppt_w*1.125000"/>
                                          </p:val>
                                        </p:tav>
                                        <p:tav tm="100000">
                                          <p:val>
                                            <p:strVal val="#ppt_x"/>
                                          </p:val>
                                        </p:tav>
                                      </p:tavLst>
                                    </p:anim>
                                    <p:animEffect transition="in" filter="wipe(right)">
                                      <p:cBhvr>
                                        <p:cTn id="32" dur="500"/>
                                        <p:tgtEl>
                                          <p:spTgt spid="13"/>
                                        </p:tgtEl>
                                      </p:cBhvr>
                                    </p:animEffect>
                                  </p:childTnLst>
                                </p:cTn>
                              </p:par>
                              <p:par>
                                <p:cTn id="33" presetID="12" presetClass="entr" presetSubtype="8" fill="hold" grpId="0" nodeType="withEffect">
                                  <p:stCondLst>
                                    <p:cond delay="1500"/>
                                  </p:stCondLst>
                                  <p:childTnLst>
                                    <p:set>
                                      <p:cBhvr>
                                        <p:cTn id="34" dur="1" fill="hold">
                                          <p:stCondLst>
                                            <p:cond delay="0"/>
                                          </p:stCondLst>
                                        </p:cTn>
                                        <p:tgtEl>
                                          <p:spTgt spid="14"/>
                                        </p:tgtEl>
                                        <p:attrNameLst>
                                          <p:attrName>style.visibility</p:attrName>
                                        </p:attrNameLst>
                                      </p:cBhvr>
                                      <p:to>
                                        <p:strVal val="visible"/>
                                      </p:to>
                                    </p:set>
                                    <p:anim calcmode="lin" valueType="num">
                                      <p:cBhvr additive="base">
                                        <p:cTn id="35" dur="500"/>
                                        <p:tgtEl>
                                          <p:spTgt spid="14"/>
                                        </p:tgtEl>
                                        <p:attrNameLst>
                                          <p:attrName>ppt_x</p:attrName>
                                        </p:attrNameLst>
                                      </p:cBhvr>
                                      <p:tavLst>
                                        <p:tav tm="0">
                                          <p:val>
                                            <p:strVal val="#ppt_x-#ppt_w*1.125000"/>
                                          </p:val>
                                        </p:tav>
                                        <p:tav tm="100000">
                                          <p:val>
                                            <p:strVal val="#ppt_x"/>
                                          </p:val>
                                        </p:tav>
                                      </p:tavLst>
                                    </p:anim>
                                    <p:animEffect transition="in" filter="wipe(right)">
                                      <p:cBhvr>
                                        <p:cTn id="36" dur="500"/>
                                        <p:tgtEl>
                                          <p:spTgt spid="14"/>
                                        </p:tgtEl>
                                      </p:cBhvr>
                                    </p:animEffect>
                                  </p:childTnLst>
                                </p:cTn>
                              </p:par>
                              <p:par>
                                <p:cTn id="37" presetID="12" presetClass="entr" presetSubtype="8" fill="hold" grpId="0" nodeType="withEffect">
                                  <p:stCondLst>
                                    <p:cond delay="1500"/>
                                  </p:stCondLst>
                                  <p:childTnLst>
                                    <p:set>
                                      <p:cBhvr>
                                        <p:cTn id="38" dur="1" fill="hold">
                                          <p:stCondLst>
                                            <p:cond delay="0"/>
                                          </p:stCondLst>
                                        </p:cTn>
                                        <p:tgtEl>
                                          <p:spTgt spid="15"/>
                                        </p:tgtEl>
                                        <p:attrNameLst>
                                          <p:attrName>style.visibility</p:attrName>
                                        </p:attrNameLst>
                                      </p:cBhvr>
                                      <p:to>
                                        <p:strVal val="visible"/>
                                      </p:to>
                                    </p:set>
                                    <p:anim calcmode="lin" valueType="num">
                                      <p:cBhvr additive="base">
                                        <p:cTn id="39" dur="500"/>
                                        <p:tgtEl>
                                          <p:spTgt spid="15"/>
                                        </p:tgtEl>
                                        <p:attrNameLst>
                                          <p:attrName>ppt_x</p:attrName>
                                        </p:attrNameLst>
                                      </p:cBhvr>
                                      <p:tavLst>
                                        <p:tav tm="0">
                                          <p:val>
                                            <p:strVal val="#ppt_x-#ppt_w*1.125000"/>
                                          </p:val>
                                        </p:tav>
                                        <p:tav tm="100000">
                                          <p:val>
                                            <p:strVal val="#ppt_x"/>
                                          </p:val>
                                        </p:tav>
                                      </p:tavLst>
                                    </p:anim>
                                    <p:animEffect transition="in" filter="wipe(right)">
                                      <p:cBhvr>
                                        <p:cTn id="40" dur="500"/>
                                        <p:tgtEl>
                                          <p:spTgt spid="15"/>
                                        </p:tgtEl>
                                      </p:cBhvr>
                                    </p:animEffect>
                                  </p:childTnLst>
                                </p:cTn>
                              </p:par>
                              <p:par>
                                <p:cTn id="41" presetID="12" presetClass="entr" presetSubtype="8" fill="hold" grpId="0" nodeType="withEffect">
                                  <p:stCondLst>
                                    <p:cond delay="1500"/>
                                  </p:stCondLst>
                                  <p:childTnLst>
                                    <p:set>
                                      <p:cBhvr>
                                        <p:cTn id="42" dur="1" fill="hold">
                                          <p:stCondLst>
                                            <p:cond delay="0"/>
                                          </p:stCondLst>
                                        </p:cTn>
                                        <p:tgtEl>
                                          <p:spTgt spid="16"/>
                                        </p:tgtEl>
                                        <p:attrNameLst>
                                          <p:attrName>style.visibility</p:attrName>
                                        </p:attrNameLst>
                                      </p:cBhvr>
                                      <p:to>
                                        <p:strVal val="visible"/>
                                      </p:to>
                                    </p:set>
                                    <p:anim calcmode="lin" valueType="num">
                                      <p:cBhvr additive="base">
                                        <p:cTn id="43" dur="500"/>
                                        <p:tgtEl>
                                          <p:spTgt spid="16"/>
                                        </p:tgtEl>
                                        <p:attrNameLst>
                                          <p:attrName>ppt_x</p:attrName>
                                        </p:attrNameLst>
                                      </p:cBhvr>
                                      <p:tavLst>
                                        <p:tav tm="0">
                                          <p:val>
                                            <p:strVal val="#ppt_x-#ppt_w*1.125000"/>
                                          </p:val>
                                        </p:tav>
                                        <p:tav tm="100000">
                                          <p:val>
                                            <p:strVal val="#ppt_x"/>
                                          </p:val>
                                        </p:tav>
                                      </p:tavLst>
                                    </p:anim>
                                    <p:animEffect transition="in" filter="wipe(right)">
                                      <p:cBhvr>
                                        <p:cTn id="44" dur="500"/>
                                        <p:tgtEl>
                                          <p:spTgt spid="16"/>
                                        </p:tgtEl>
                                      </p:cBhvr>
                                    </p:animEffect>
                                  </p:childTnLst>
                                </p:cTn>
                              </p:par>
                              <p:par>
                                <p:cTn id="45" presetID="12" presetClass="entr" presetSubtype="8" fill="hold" grpId="0" nodeType="withEffect">
                                  <p:stCondLst>
                                    <p:cond delay="1500"/>
                                  </p:stCondLst>
                                  <p:childTnLst>
                                    <p:set>
                                      <p:cBhvr>
                                        <p:cTn id="46" dur="1" fill="hold">
                                          <p:stCondLst>
                                            <p:cond delay="0"/>
                                          </p:stCondLst>
                                        </p:cTn>
                                        <p:tgtEl>
                                          <p:spTgt spid="17"/>
                                        </p:tgtEl>
                                        <p:attrNameLst>
                                          <p:attrName>style.visibility</p:attrName>
                                        </p:attrNameLst>
                                      </p:cBhvr>
                                      <p:to>
                                        <p:strVal val="visible"/>
                                      </p:to>
                                    </p:set>
                                    <p:anim calcmode="lin" valueType="num">
                                      <p:cBhvr additive="base">
                                        <p:cTn id="47" dur="500"/>
                                        <p:tgtEl>
                                          <p:spTgt spid="17"/>
                                        </p:tgtEl>
                                        <p:attrNameLst>
                                          <p:attrName>ppt_x</p:attrName>
                                        </p:attrNameLst>
                                      </p:cBhvr>
                                      <p:tavLst>
                                        <p:tav tm="0">
                                          <p:val>
                                            <p:strVal val="#ppt_x-#ppt_w*1.125000"/>
                                          </p:val>
                                        </p:tav>
                                        <p:tav tm="100000">
                                          <p:val>
                                            <p:strVal val="#ppt_x"/>
                                          </p:val>
                                        </p:tav>
                                      </p:tavLst>
                                    </p:anim>
                                    <p:animEffect transition="in" filter="wipe(right)">
                                      <p:cBhvr>
                                        <p:cTn id="48" dur="500"/>
                                        <p:tgtEl>
                                          <p:spTgt spid="17"/>
                                        </p:tgtEl>
                                      </p:cBhvr>
                                    </p:animEffect>
                                  </p:childTnLst>
                                </p:cTn>
                              </p:par>
                              <p:par>
                                <p:cTn id="49" presetID="12" presetClass="entr" presetSubtype="8" fill="hold" grpId="0" nodeType="withEffect">
                                  <p:stCondLst>
                                    <p:cond delay="1500"/>
                                  </p:stCondLst>
                                  <p:childTnLst>
                                    <p:set>
                                      <p:cBhvr>
                                        <p:cTn id="50" dur="1" fill="hold">
                                          <p:stCondLst>
                                            <p:cond delay="0"/>
                                          </p:stCondLst>
                                        </p:cTn>
                                        <p:tgtEl>
                                          <p:spTgt spid="18"/>
                                        </p:tgtEl>
                                        <p:attrNameLst>
                                          <p:attrName>style.visibility</p:attrName>
                                        </p:attrNameLst>
                                      </p:cBhvr>
                                      <p:to>
                                        <p:strVal val="visible"/>
                                      </p:to>
                                    </p:set>
                                    <p:anim calcmode="lin" valueType="num">
                                      <p:cBhvr additive="base">
                                        <p:cTn id="51" dur="500"/>
                                        <p:tgtEl>
                                          <p:spTgt spid="18"/>
                                        </p:tgtEl>
                                        <p:attrNameLst>
                                          <p:attrName>ppt_x</p:attrName>
                                        </p:attrNameLst>
                                      </p:cBhvr>
                                      <p:tavLst>
                                        <p:tav tm="0">
                                          <p:val>
                                            <p:strVal val="#ppt_x-#ppt_w*1.125000"/>
                                          </p:val>
                                        </p:tav>
                                        <p:tav tm="100000">
                                          <p:val>
                                            <p:strVal val="#ppt_x"/>
                                          </p:val>
                                        </p:tav>
                                      </p:tavLst>
                                    </p:anim>
                                    <p:animEffect transition="in" filter="wipe(right)">
                                      <p:cBhvr>
                                        <p:cTn id="52" dur="500"/>
                                        <p:tgtEl>
                                          <p:spTgt spid="18"/>
                                        </p:tgtEl>
                                      </p:cBhvr>
                                    </p:animEffect>
                                  </p:childTnLst>
                                </p:cTn>
                              </p:par>
                              <p:par>
                                <p:cTn id="53" presetID="12" presetClass="entr" presetSubtype="2" fill="hold" grpId="0" nodeType="withEffect">
                                  <p:stCondLst>
                                    <p:cond delay="2000"/>
                                  </p:stCondLst>
                                  <p:childTnLst>
                                    <p:set>
                                      <p:cBhvr>
                                        <p:cTn id="54" dur="1" fill="hold">
                                          <p:stCondLst>
                                            <p:cond delay="0"/>
                                          </p:stCondLst>
                                        </p:cTn>
                                        <p:tgtEl>
                                          <p:spTgt spid="10"/>
                                        </p:tgtEl>
                                        <p:attrNameLst>
                                          <p:attrName>style.visibility</p:attrName>
                                        </p:attrNameLst>
                                      </p:cBhvr>
                                      <p:to>
                                        <p:strVal val="visible"/>
                                      </p:to>
                                    </p:set>
                                    <p:anim calcmode="lin" valueType="num">
                                      <p:cBhvr additive="base">
                                        <p:cTn id="55" dur="500"/>
                                        <p:tgtEl>
                                          <p:spTgt spid="10"/>
                                        </p:tgtEl>
                                        <p:attrNameLst>
                                          <p:attrName>ppt_x</p:attrName>
                                        </p:attrNameLst>
                                      </p:cBhvr>
                                      <p:tavLst>
                                        <p:tav tm="0">
                                          <p:val>
                                            <p:strVal val="#ppt_x+#ppt_w*1.125000"/>
                                          </p:val>
                                        </p:tav>
                                        <p:tav tm="100000">
                                          <p:val>
                                            <p:strVal val="#ppt_x"/>
                                          </p:val>
                                        </p:tav>
                                      </p:tavLst>
                                    </p:anim>
                                    <p:animEffect transition="in" filter="wipe(left)">
                                      <p:cBhvr>
                                        <p:cTn id="56" dur="500"/>
                                        <p:tgtEl>
                                          <p:spTgt spid="10"/>
                                        </p:tgtEl>
                                      </p:cBhvr>
                                    </p:animEffect>
                                  </p:childTnLst>
                                </p:cTn>
                              </p:par>
                              <p:par>
                                <p:cTn id="57" presetID="12" presetClass="entr" presetSubtype="2" fill="hold" grpId="0" nodeType="withEffect">
                                  <p:stCondLst>
                                    <p:cond delay="2000"/>
                                  </p:stCondLst>
                                  <p:childTnLst>
                                    <p:set>
                                      <p:cBhvr>
                                        <p:cTn id="58" dur="1" fill="hold">
                                          <p:stCondLst>
                                            <p:cond delay="0"/>
                                          </p:stCondLst>
                                        </p:cTn>
                                        <p:tgtEl>
                                          <p:spTgt spid="11"/>
                                        </p:tgtEl>
                                        <p:attrNameLst>
                                          <p:attrName>style.visibility</p:attrName>
                                        </p:attrNameLst>
                                      </p:cBhvr>
                                      <p:to>
                                        <p:strVal val="visible"/>
                                      </p:to>
                                    </p:set>
                                    <p:anim calcmode="lin" valueType="num">
                                      <p:cBhvr additive="base">
                                        <p:cTn id="59" dur="500"/>
                                        <p:tgtEl>
                                          <p:spTgt spid="11"/>
                                        </p:tgtEl>
                                        <p:attrNameLst>
                                          <p:attrName>ppt_x</p:attrName>
                                        </p:attrNameLst>
                                      </p:cBhvr>
                                      <p:tavLst>
                                        <p:tav tm="0">
                                          <p:val>
                                            <p:strVal val="#ppt_x+#ppt_w*1.125000"/>
                                          </p:val>
                                        </p:tav>
                                        <p:tav tm="100000">
                                          <p:val>
                                            <p:strVal val="#ppt_x"/>
                                          </p:val>
                                        </p:tav>
                                      </p:tavLst>
                                    </p:anim>
                                    <p:animEffect transition="in" filter="wipe(left)">
                                      <p:cBhvr>
                                        <p:cTn id="60" dur="500"/>
                                        <p:tgtEl>
                                          <p:spTgt spid="11"/>
                                        </p:tgtEl>
                                      </p:cBhvr>
                                    </p:animEffect>
                                  </p:childTnLst>
                                </p:cTn>
                              </p:par>
                              <p:par>
                                <p:cTn id="61" presetID="12" presetClass="entr" presetSubtype="2" fill="hold" grpId="0" nodeType="withEffect">
                                  <p:stCondLst>
                                    <p:cond delay="2000"/>
                                  </p:stCondLst>
                                  <p:childTnLst>
                                    <p:set>
                                      <p:cBhvr>
                                        <p:cTn id="62" dur="1" fill="hold">
                                          <p:stCondLst>
                                            <p:cond delay="0"/>
                                          </p:stCondLst>
                                        </p:cTn>
                                        <p:tgtEl>
                                          <p:spTgt spid="12"/>
                                        </p:tgtEl>
                                        <p:attrNameLst>
                                          <p:attrName>style.visibility</p:attrName>
                                        </p:attrNameLst>
                                      </p:cBhvr>
                                      <p:to>
                                        <p:strVal val="visible"/>
                                      </p:to>
                                    </p:set>
                                    <p:anim calcmode="lin" valueType="num">
                                      <p:cBhvr additive="base">
                                        <p:cTn id="63" dur="500"/>
                                        <p:tgtEl>
                                          <p:spTgt spid="12"/>
                                        </p:tgtEl>
                                        <p:attrNameLst>
                                          <p:attrName>ppt_x</p:attrName>
                                        </p:attrNameLst>
                                      </p:cBhvr>
                                      <p:tavLst>
                                        <p:tav tm="0">
                                          <p:val>
                                            <p:strVal val="#ppt_x+#ppt_w*1.125000"/>
                                          </p:val>
                                        </p:tav>
                                        <p:tav tm="100000">
                                          <p:val>
                                            <p:strVal val="#ppt_x"/>
                                          </p:val>
                                        </p:tav>
                                      </p:tavLst>
                                    </p:anim>
                                    <p:animEffect transition="in" filter="wipe(left)">
                                      <p:cBhvr>
                                        <p:cTn id="64" dur="500"/>
                                        <p:tgtEl>
                                          <p:spTgt spid="12"/>
                                        </p:tgtEl>
                                      </p:cBhvr>
                                    </p:animEffect>
                                  </p:childTnLst>
                                </p:cTn>
                              </p:par>
                              <p:par>
                                <p:cTn id="65" presetID="12" presetClass="entr" presetSubtype="2" fill="hold" grpId="0" nodeType="withEffect">
                                  <p:stCondLst>
                                    <p:cond delay="2000"/>
                                  </p:stCondLst>
                                  <p:childTnLst>
                                    <p:set>
                                      <p:cBhvr>
                                        <p:cTn id="66" dur="1" fill="hold">
                                          <p:stCondLst>
                                            <p:cond delay="0"/>
                                          </p:stCondLst>
                                        </p:cTn>
                                        <p:tgtEl>
                                          <p:spTgt spid="21"/>
                                        </p:tgtEl>
                                        <p:attrNameLst>
                                          <p:attrName>style.visibility</p:attrName>
                                        </p:attrNameLst>
                                      </p:cBhvr>
                                      <p:to>
                                        <p:strVal val="visible"/>
                                      </p:to>
                                    </p:set>
                                    <p:anim calcmode="lin" valueType="num">
                                      <p:cBhvr additive="base">
                                        <p:cTn id="67" dur="500"/>
                                        <p:tgtEl>
                                          <p:spTgt spid="21"/>
                                        </p:tgtEl>
                                        <p:attrNameLst>
                                          <p:attrName>ppt_x</p:attrName>
                                        </p:attrNameLst>
                                      </p:cBhvr>
                                      <p:tavLst>
                                        <p:tav tm="0">
                                          <p:val>
                                            <p:strVal val="#ppt_x+#ppt_w*1.125000"/>
                                          </p:val>
                                        </p:tav>
                                        <p:tav tm="100000">
                                          <p:val>
                                            <p:strVal val="#ppt_x"/>
                                          </p:val>
                                        </p:tav>
                                      </p:tavLst>
                                    </p:anim>
                                    <p:animEffect transition="in" filter="wipe(left)">
                                      <p:cBhvr>
                                        <p:cTn id="68" dur="500"/>
                                        <p:tgtEl>
                                          <p:spTgt spid="21"/>
                                        </p:tgtEl>
                                      </p:cBhvr>
                                    </p:animEffect>
                                  </p:childTnLst>
                                </p:cTn>
                              </p:par>
                              <p:par>
                                <p:cTn id="69" presetID="12" presetClass="entr" presetSubtype="2" fill="hold" grpId="0" nodeType="withEffect">
                                  <p:stCondLst>
                                    <p:cond delay="2000"/>
                                  </p:stCondLst>
                                  <p:childTnLst>
                                    <p:set>
                                      <p:cBhvr>
                                        <p:cTn id="70" dur="1" fill="hold">
                                          <p:stCondLst>
                                            <p:cond delay="0"/>
                                          </p:stCondLst>
                                        </p:cTn>
                                        <p:tgtEl>
                                          <p:spTgt spid="22"/>
                                        </p:tgtEl>
                                        <p:attrNameLst>
                                          <p:attrName>style.visibility</p:attrName>
                                        </p:attrNameLst>
                                      </p:cBhvr>
                                      <p:to>
                                        <p:strVal val="visible"/>
                                      </p:to>
                                    </p:set>
                                    <p:anim calcmode="lin" valueType="num">
                                      <p:cBhvr additive="base">
                                        <p:cTn id="71" dur="500"/>
                                        <p:tgtEl>
                                          <p:spTgt spid="22"/>
                                        </p:tgtEl>
                                        <p:attrNameLst>
                                          <p:attrName>ppt_x</p:attrName>
                                        </p:attrNameLst>
                                      </p:cBhvr>
                                      <p:tavLst>
                                        <p:tav tm="0">
                                          <p:val>
                                            <p:strVal val="#ppt_x+#ppt_w*1.125000"/>
                                          </p:val>
                                        </p:tav>
                                        <p:tav tm="100000">
                                          <p:val>
                                            <p:strVal val="#ppt_x"/>
                                          </p:val>
                                        </p:tav>
                                      </p:tavLst>
                                    </p:anim>
                                    <p:animEffect transition="in" filter="wipe(left)">
                                      <p:cBhvr>
                                        <p:cTn id="72" dur="500"/>
                                        <p:tgtEl>
                                          <p:spTgt spid="22"/>
                                        </p:tgtEl>
                                      </p:cBhvr>
                                    </p:animEffect>
                                  </p:childTnLst>
                                </p:cTn>
                              </p:par>
                              <p:par>
                                <p:cTn id="73" presetID="12" presetClass="entr" presetSubtype="2" fill="hold" grpId="0" nodeType="withEffect">
                                  <p:stCondLst>
                                    <p:cond delay="2000"/>
                                  </p:stCondLst>
                                  <p:childTnLst>
                                    <p:set>
                                      <p:cBhvr>
                                        <p:cTn id="74" dur="1" fill="hold">
                                          <p:stCondLst>
                                            <p:cond delay="0"/>
                                          </p:stCondLst>
                                        </p:cTn>
                                        <p:tgtEl>
                                          <p:spTgt spid="23"/>
                                        </p:tgtEl>
                                        <p:attrNameLst>
                                          <p:attrName>style.visibility</p:attrName>
                                        </p:attrNameLst>
                                      </p:cBhvr>
                                      <p:to>
                                        <p:strVal val="visible"/>
                                      </p:to>
                                    </p:set>
                                    <p:anim calcmode="lin" valueType="num">
                                      <p:cBhvr additive="base">
                                        <p:cTn id="75" dur="500"/>
                                        <p:tgtEl>
                                          <p:spTgt spid="23"/>
                                        </p:tgtEl>
                                        <p:attrNameLst>
                                          <p:attrName>ppt_x</p:attrName>
                                        </p:attrNameLst>
                                      </p:cBhvr>
                                      <p:tavLst>
                                        <p:tav tm="0">
                                          <p:val>
                                            <p:strVal val="#ppt_x+#ppt_w*1.125000"/>
                                          </p:val>
                                        </p:tav>
                                        <p:tav tm="100000">
                                          <p:val>
                                            <p:strVal val="#ppt_x"/>
                                          </p:val>
                                        </p:tav>
                                      </p:tavLst>
                                    </p:anim>
                                    <p:animEffect transition="in" filter="wipe(left)">
                                      <p:cBhvr>
                                        <p:cTn id="76" dur="500"/>
                                        <p:tgtEl>
                                          <p:spTgt spid="23"/>
                                        </p:tgtEl>
                                      </p:cBhvr>
                                    </p:animEffect>
                                  </p:childTnLst>
                                </p:cTn>
                              </p:par>
                              <p:par>
                                <p:cTn id="77" presetID="12" presetClass="entr" presetSubtype="2" fill="hold" grpId="0" nodeType="withEffect">
                                  <p:stCondLst>
                                    <p:cond delay="2000"/>
                                  </p:stCondLst>
                                  <p:childTnLst>
                                    <p:set>
                                      <p:cBhvr>
                                        <p:cTn id="78" dur="1" fill="hold">
                                          <p:stCondLst>
                                            <p:cond delay="0"/>
                                          </p:stCondLst>
                                        </p:cTn>
                                        <p:tgtEl>
                                          <p:spTgt spid="24"/>
                                        </p:tgtEl>
                                        <p:attrNameLst>
                                          <p:attrName>style.visibility</p:attrName>
                                        </p:attrNameLst>
                                      </p:cBhvr>
                                      <p:to>
                                        <p:strVal val="visible"/>
                                      </p:to>
                                    </p:set>
                                    <p:anim calcmode="lin" valueType="num">
                                      <p:cBhvr additive="base">
                                        <p:cTn id="79" dur="500"/>
                                        <p:tgtEl>
                                          <p:spTgt spid="24"/>
                                        </p:tgtEl>
                                        <p:attrNameLst>
                                          <p:attrName>ppt_x</p:attrName>
                                        </p:attrNameLst>
                                      </p:cBhvr>
                                      <p:tavLst>
                                        <p:tav tm="0">
                                          <p:val>
                                            <p:strVal val="#ppt_x+#ppt_w*1.125000"/>
                                          </p:val>
                                        </p:tav>
                                        <p:tav tm="100000">
                                          <p:val>
                                            <p:strVal val="#ppt_x"/>
                                          </p:val>
                                        </p:tav>
                                      </p:tavLst>
                                    </p:anim>
                                    <p:animEffect transition="in" filter="wipe(left)">
                                      <p:cBhvr>
                                        <p:cTn id="80" dur="500"/>
                                        <p:tgtEl>
                                          <p:spTgt spid="24"/>
                                        </p:tgtEl>
                                      </p:cBhvr>
                                    </p:animEffect>
                                  </p:childTnLst>
                                </p:cTn>
                              </p:par>
                              <p:par>
                                <p:cTn id="81" presetID="12" presetClass="entr" presetSubtype="2" fill="hold" grpId="0" nodeType="withEffect">
                                  <p:stCondLst>
                                    <p:cond delay="2000"/>
                                  </p:stCondLst>
                                  <p:childTnLst>
                                    <p:set>
                                      <p:cBhvr>
                                        <p:cTn id="82" dur="1" fill="hold">
                                          <p:stCondLst>
                                            <p:cond delay="0"/>
                                          </p:stCondLst>
                                        </p:cTn>
                                        <p:tgtEl>
                                          <p:spTgt spid="25"/>
                                        </p:tgtEl>
                                        <p:attrNameLst>
                                          <p:attrName>style.visibility</p:attrName>
                                        </p:attrNameLst>
                                      </p:cBhvr>
                                      <p:to>
                                        <p:strVal val="visible"/>
                                      </p:to>
                                    </p:set>
                                    <p:anim calcmode="lin" valueType="num">
                                      <p:cBhvr additive="base">
                                        <p:cTn id="83" dur="500"/>
                                        <p:tgtEl>
                                          <p:spTgt spid="25"/>
                                        </p:tgtEl>
                                        <p:attrNameLst>
                                          <p:attrName>ppt_x</p:attrName>
                                        </p:attrNameLst>
                                      </p:cBhvr>
                                      <p:tavLst>
                                        <p:tav tm="0">
                                          <p:val>
                                            <p:strVal val="#ppt_x+#ppt_w*1.125000"/>
                                          </p:val>
                                        </p:tav>
                                        <p:tav tm="100000">
                                          <p:val>
                                            <p:strVal val="#ppt_x"/>
                                          </p:val>
                                        </p:tav>
                                      </p:tavLst>
                                    </p:anim>
                                    <p:animEffect transition="in" filter="wipe(left)">
                                      <p:cBhvr>
                                        <p:cTn id="84" dur="500"/>
                                        <p:tgtEl>
                                          <p:spTgt spid="25"/>
                                        </p:tgtEl>
                                      </p:cBhvr>
                                    </p:animEffect>
                                  </p:childTnLst>
                                </p:cTn>
                              </p:par>
                              <p:par>
                                <p:cTn id="85" presetID="12" presetClass="entr" presetSubtype="2" fill="hold" grpId="0" nodeType="withEffect">
                                  <p:stCondLst>
                                    <p:cond delay="2000"/>
                                  </p:stCondLst>
                                  <p:childTnLst>
                                    <p:set>
                                      <p:cBhvr>
                                        <p:cTn id="86" dur="1" fill="hold">
                                          <p:stCondLst>
                                            <p:cond delay="0"/>
                                          </p:stCondLst>
                                        </p:cTn>
                                        <p:tgtEl>
                                          <p:spTgt spid="26"/>
                                        </p:tgtEl>
                                        <p:attrNameLst>
                                          <p:attrName>style.visibility</p:attrName>
                                        </p:attrNameLst>
                                      </p:cBhvr>
                                      <p:to>
                                        <p:strVal val="visible"/>
                                      </p:to>
                                    </p:set>
                                    <p:anim calcmode="lin" valueType="num">
                                      <p:cBhvr additive="base">
                                        <p:cTn id="87" dur="500"/>
                                        <p:tgtEl>
                                          <p:spTgt spid="26"/>
                                        </p:tgtEl>
                                        <p:attrNameLst>
                                          <p:attrName>ppt_x</p:attrName>
                                        </p:attrNameLst>
                                      </p:cBhvr>
                                      <p:tavLst>
                                        <p:tav tm="0">
                                          <p:val>
                                            <p:strVal val="#ppt_x+#ppt_w*1.125000"/>
                                          </p:val>
                                        </p:tav>
                                        <p:tav tm="100000">
                                          <p:val>
                                            <p:strVal val="#ppt_x"/>
                                          </p:val>
                                        </p:tav>
                                      </p:tavLst>
                                    </p:anim>
                                    <p:animEffect transition="in" filter="wipe(left)">
                                      <p:cBhvr>
                                        <p:cTn id="88"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p:bldP spid="14" grpId="0"/>
      <p:bldP spid="15" grpId="0"/>
      <p:bldP spid="16" grpId="0"/>
      <p:bldP spid="17" grpId="0"/>
      <p:bldP spid="18" grpId="0"/>
      <p:bldP spid="21" grpId="0"/>
      <p:bldP spid="22" grpId="0"/>
      <p:bldP spid="23" grpId="0"/>
      <p:bldP spid="24" grpId="0"/>
      <p:bldP spid="25" grpId="0"/>
      <p:bldP spid="26" grpId="0"/>
      <p:bldP spid="29" grpId="0"/>
      <p:bldP spid="30"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六边形 8"/>
          <p:cNvSpPr/>
          <p:nvPr/>
        </p:nvSpPr>
        <p:spPr>
          <a:xfrm rot="5400000">
            <a:off x="2243490" y="1919957"/>
            <a:ext cx="2133524" cy="1839245"/>
          </a:xfrm>
          <a:prstGeom prst="hexagon">
            <a:avLst/>
          </a:prstGeom>
          <a:solidFill>
            <a:srgbClr val="F17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六边形 9"/>
          <p:cNvSpPr/>
          <p:nvPr/>
        </p:nvSpPr>
        <p:spPr>
          <a:xfrm rot="5400000">
            <a:off x="3212557" y="3743354"/>
            <a:ext cx="2133524" cy="1839245"/>
          </a:xfrm>
          <a:prstGeom prst="hexagon">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六边形 10"/>
          <p:cNvSpPr/>
          <p:nvPr/>
        </p:nvSpPr>
        <p:spPr>
          <a:xfrm rot="5400000">
            <a:off x="1268341" y="3746873"/>
            <a:ext cx="2133524" cy="1839245"/>
          </a:xfrm>
          <a:prstGeom prst="hexagon">
            <a:avLst/>
          </a:prstGeom>
          <a:solidFill>
            <a:srgbClr val="5357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文本框 13"/>
          <p:cNvSpPr txBox="1"/>
          <p:nvPr/>
        </p:nvSpPr>
        <p:spPr>
          <a:xfrm>
            <a:off x="7246510" y="2987660"/>
            <a:ext cx="1539845" cy="369332"/>
          </a:xfrm>
          <a:prstGeom prst="rect">
            <a:avLst/>
          </a:prstGeom>
          <a:noFill/>
        </p:spPr>
        <p:txBody>
          <a:bodyPr wrap="none" rtlCol="0">
            <a:spAutoFit/>
          </a:bodyPr>
          <a:lstStyle/>
          <a:p>
            <a:r>
              <a:rPr lang="en-US" altLang="zh-CN" dirty="0">
                <a:solidFill>
                  <a:srgbClr val="131313"/>
                </a:solidFill>
                <a:latin typeface="Arial" panose="020B0604020202020204" pitchFamily="34" charset="0"/>
                <a:ea typeface="等线" panose="02010600030101010101" pitchFamily="2" charset="-122"/>
                <a:cs typeface="Arial" panose="020B0604020202020204" pitchFamily="34" charset="0"/>
              </a:rPr>
              <a:t>YOUR TITLE</a:t>
            </a:r>
          </a:p>
        </p:txBody>
      </p:sp>
      <p:sp>
        <p:nvSpPr>
          <p:cNvPr id="15" name="矩形 14"/>
          <p:cNvSpPr/>
          <p:nvPr/>
        </p:nvSpPr>
        <p:spPr>
          <a:xfrm>
            <a:off x="7246510" y="3337828"/>
            <a:ext cx="4178084" cy="523220"/>
          </a:xfrm>
          <a:prstGeom prst="rect">
            <a:avLst/>
          </a:prstGeom>
        </p:spPr>
        <p:txBody>
          <a:bodyPr wrap="square">
            <a:spAutoFit/>
          </a:bodyPr>
          <a:lstStyle/>
          <a:p>
            <a:r>
              <a:rPr lang="en-US" altLang="zh-CN" sz="1400" dirty="0">
                <a:solidFill>
                  <a:srgbClr val="131313"/>
                </a:solidFill>
                <a:latin typeface="等线" panose="02010600030101010101" pitchFamily="2" charset="-122"/>
                <a:ea typeface="等线" panose="02010600030101010101" pitchFamily="2" charset="-122"/>
              </a:rPr>
              <a:t>Click here to enter your text messages click here to enter your text</a:t>
            </a:r>
            <a:endParaRPr lang="zh-CN" altLang="en-US" sz="1400" dirty="0"/>
          </a:p>
        </p:txBody>
      </p:sp>
      <p:sp>
        <p:nvSpPr>
          <p:cNvPr id="17" name="文本框 16"/>
          <p:cNvSpPr txBox="1"/>
          <p:nvPr/>
        </p:nvSpPr>
        <p:spPr>
          <a:xfrm>
            <a:off x="7246510" y="4283804"/>
            <a:ext cx="1539845" cy="369332"/>
          </a:xfrm>
          <a:prstGeom prst="rect">
            <a:avLst/>
          </a:prstGeom>
          <a:noFill/>
        </p:spPr>
        <p:txBody>
          <a:bodyPr wrap="none" rtlCol="0">
            <a:spAutoFit/>
          </a:bodyPr>
          <a:lstStyle/>
          <a:p>
            <a:r>
              <a:rPr lang="en-US" altLang="zh-CN" dirty="0">
                <a:solidFill>
                  <a:srgbClr val="131313"/>
                </a:solidFill>
                <a:latin typeface="Arial" panose="020B0604020202020204" pitchFamily="34" charset="0"/>
                <a:ea typeface="等线" panose="02010600030101010101" pitchFamily="2" charset="-122"/>
                <a:cs typeface="Arial" panose="020B0604020202020204" pitchFamily="34" charset="0"/>
              </a:rPr>
              <a:t>YOUR TITLE</a:t>
            </a:r>
          </a:p>
        </p:txBody>
      </p:sp>
      <p:sp>
        <p:nvSpPr>
          <p:cNvPr id="18" name="矩形 17"/>
          <p:cNvSpPr/>
          <p:nvPr/>
        </p:nvSpPr>
        <p:spPr>
          <a:xfrm>
            <a:off x="7246510" y="4633972"/>
            <a:ext cx="4178084" cy="523220"/>
          </a:xfrm>
          <a:prstGeom prst="rect">
            <a:avLst/>
          </a:prstGeom>
        </p:spPr>
        <p:txBody>
          <a:bodyPr wrap="square">
            <a:spAutoFit/>
          </a:bodyPr>
          <a:lstStyle/>
          <a:p>
            <a:r>
              <a:rPr lang="en-US" altLang="zh-CN" sz="1400" dirty="0">
                <a:solidFill>
                  <a:srgbClr val="131313"/>
                </a:solidFill>
                <a:latin typeface="等线" panose="02010600030101010101" pitchFamily="2" charset="-122"/>
                <a:ea typeface="等线" panose="02010600030101010101" pitchFamily="2" charset="-122"/>
              </a:rPr>
              <a:t>Click here to enter your text messages click here to enter your text</a:t>
            </a:r>
            <a:endParaRPr lang="zh-CN" altLang="en-US" sz="1400" dirty="0"/>
          </a:p>
        </p:txBody>
      </p:sp>
      <p:sp>
        <p:nvSpPr>
          <p:cNvPr id="20" name="文本框 19"/>
          <p:cNvSpPr txBox="1"/>
          <p:nvPr/>
        </p:nvSpPr>
        <p:spPr>
          <a:xfrm>
            <a:off x="7246510" y="5435932"/>
            <a:ext cx="1539845" cy="369332"/>
          </a:xfrm>
          <a:prstGeom prst="rect">
            <a:avLst/>
          </a:prstGeom>
          <a:noFill/>
        </p:spPr>
        <p:txBody>
          <a:bodyPr wrap="none" rtlCol="0">
            <a:spAutoFit/>
          </a:bodyPr>
          <a:lstStyle/>
          <a:p>
            <a:r>
              <a:rPr lang="en-US" altLang="zh-CN" dirty="0">
                <a:solidFill>
                  <a:srgbClr val="131313"/>
                </a:solidFill>
                <a:latin typeface="Arial" panose="020B0604020202020204" pitchFamily="34" charset="0"/>
                <a:ea typeface="等线" panose="02010600030101010101" pitchFamily="2" charset="-122"/>
                <a:cs typeface="Arial" panose="020B0604020202020204" pitchFamily="34" charset="0"/>
              </a:rPr>
              <a:t>YOUR TITLE</a:t>
            </a:r>
          </a:p>
        </p:txBody>
      </p:sp>
      <p:sp>
        <p:nvSpPr>
          <p:cNvPr id="21" name="矩形 20"/>
          <p:cNvSpPr/>
          <p:nvPr/>
        </p:nvSpPr>
        <p:spPr>
          <a:xfrm>
            <a:off x="7246510" y="5786100"/>
            <a:ext cx="4178084" cy="523220"/>
          </a:xfrm>
          <a:prstGeom prst="rect">
            <a:avLst/>
          </a:prstGeom>
        </p:spPr>
        <p:txBody>
          <a:bodyPr wrap="square">
            <a:spAutoFit/>
          </a:bodyPr>
          <a:lstStyle/>
          <a:p>
            <a:r>
              <a:rPr lang="en-US" altLang="zh-CN" sz="1400" dirty="0">
                <a:solidFill>
                  <a:srgbClr val="131313"/>
                </a:solidFill>
                <a:latin typeface="等线" panose="02010600030101010101" pitchFamily="2" charset="-122"/>
                <a:ea typeface="等线" panose="02010600030101010101" pitchFamily="2" charset="-122"/>
              </a:rPr>
              <a:t>Click here to enter your text messages click here to enter your text</a:t>
            </a:r>
            <a:endParaRPr lang="zh-CN" altLang="en-US" sz="1400" dirty="0"/>
          </a:p>
        </p:txBody>
      </p:sp>
      <p:sp>
        <p:nvSpPr>
          <p:cNvPr id="22" name="矩形 21"/>
          <p:cNvSpPr/>
          <p:nvPr/>
        </p:nvSpPr>
        <p:spPr>
          <a:xfrm>
            <a:off x="6633019" y="1377620"/>
            <a:ext cx="3488391" cy="523220"/>
          </a:xfrm>
          <a:prstGeom prst="rect">
            <a:avLst/>
          </a:prstGeom>
        </p:spPr>
        <p:txBody>
          <a:bodyPr wrap="none">
            <a:spAutoFit/>
          </a:bodyPr>
          <a:lstStyle/>
          <a:p>
            <a:r>
              <a:rPr lang="en-US" altLang="zh-CN" sz="2800" dirty="0">
                <a:solidFill>
                  <a:srgbClr val="131313"/>
                </a:solidFill>
                <a:latin typeface="Arial" panose="020B0604020202020204" pitchFamily="34" charset="0"/>
                <a:ea typeface="微软雅黑 Light" panose="020B0502040204020203" pitchFamily="34" charset="-122"/>
                <a:cs typeface="Arial" panose="020B0604020202020204" pitchFamily="34" charset="0"/>
              </a:rPr>
              <a:t>YOUR TITLE HERE </a:t>
            </a:r>
            <a:endParaRPr lang="zh-CN" altLang="en-US" sz="2800" dirty="0"/>
          </a:p>
        </p:txBody>
      </p:sp>
      <p:sp>
        <p:nvSpPr>
          <p:cNvPr id="23" name="矩形 22"/>
          <p:cNvSpPr/>
          <p:nvPr/>
        </p:nvSpPr>
        <p:spPr>
          <a:xfrm>
            <a:off x="6633016" y="1897672"/>
            <a:ext cx="5558984" cy="584775"/>
          </a:xfrm>
          <a:prstGeom prst="rect">
            <a:avLst/>
          </a:prstGeom>
        </p:spPr>
        <p:txBody>
          <a:bodyPr wrap="square">
            <a:spAutoFit/>
          </a:bodyPr>
          <a:lstStyle/>
          <a:p>
            <a:r>
              <a:rPr lang="en-US" altLang="zh-CN" sz="1600" dirty="0">
                <a:solidFill>
                  <a:srgbClr val="131313"/>
                </a:solidFill>
                <a:latin typeface="等线" panose="02010600030101010101" pitchFamily="2" charset="-122"/>
                <a:ea typeface="等线" panose="02010600030101010101" pitchFamily="2" charset="-122"/>
              </a:rPr>
              <a:t>Click here to enter your text messages click here to enter your text click here to enter your text</a:t>
            </a:r>
            <a:endParaRPr lang="zh-CN" altLang="en-US" sz="1600" dirty="0"/>
          </a:p>
        </p:txBody>
      </p:sp>
      <p:pic>
        <p:nvPicPr>
          <p:cNvPr id="25" name="图片 24"/>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815245" y="3906344"/>
            <a:ext cx="896379" cy="896379"/>
          </a:xfrm>
          <a:prstGeom prst="rect">
            <a:avLst/>
          </a:prstGeom>
        </p:spPr>
      </p:pic>
      <p:pic>
        <p:nvPicPr>
          <p:cNvPr id="26" name="图片 25"/>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826333" y="3948245"/>
            <a:ext cx="854475" cy="854474"/>
          </a:xfrm>
          <a:prstGeom prst="rect">
            <a:avLst/>
          </a:prstGeom>
        </p:spPr>
      </p:pic>
      <p:pic>
        <p:nvPicPr>
          <p:cNvPr id="27" name="图片 26"/>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2746324" y="1969680"/>
            <a:ext cx="1127859" cy="1127859"/>
          </a:xfrm>
          <a:prstGeom prst="rect">
            <a:avLst/>
          </a:prstGeom>
        </p:spPr>
      </p:pic>
      <p:sp>
        <p:nvSpPr>
          <p:cNvPr id="28" name="文本框 27"/>
          <p:cNvSpPr txBox="1"/>
          <p:nvPr/>
        </p:nvSpPr>
        <p:spPr>
          <a:xfrm>
            <a:off x="1487488" y="4950971"/>
            <a:ext cx="1664110" cy="307777"/>
          </a:xfrm>
          <a:prstGeom prst="rect">
            <a:avLst/>
          </a:prstGeom>
          <a:noFill/>
        </p:spPr>
        <p:txBody>
          <a:bodyPr wrap="none" rtlCol="0">
            <a:spAutoFit/>
          </a:bodyPr>
          <a:lstStyle/>
          <a:p>
            <a:r>
              <a:rPr lang="en-US" altLang="zh-CN" sz="1400" dirty="0">
                <a:solidFill>
                  <a:schemeClr val="bg1"/>
                </a:solidFill>
                <a:latin typeface="Arial" panose="020B0604020202020204" pitchFamily="34" charset="0"/>
                <a:ea typeface="等线" panose="02010600030101010101" pitchFamily="2" charset="-122"/>
                <a:cs typeface="Arial" panose="020B0604020202020204" pitchFamily="34" charset="0"/>
              </a:rPr>
              <a:t>ADD YOUR TITLE</a:t>
            </a:r>
          </a:p>
        </p:txBody>
      </p:sp>
      <p:sp>
        <p:nvSpPr>
          <p:cNvPr id="29" name="文本框 28"/>
          <p:cNvSpPr txBox="1"/>
          <p:nvPr/>
        </p:nvSpPr>
        <p:spPr>
          <a:xfrm>
            <a:off x="2478196" y="3194164"/>
            <a:ext cx="1664110" cy="307777"/>
          </a:xfrm>
          <a:prstGeom prst="rect">
            <a:avLst/>
          </a:prstGeom>
          <a:noFill/>
        </p:spPr>
        <p:txBody>
          <a:bodyPr wrap="none" rtlCol="0">
            <a:spAutoFit/>
          </a:bodyPr>
          <a:lstStyle/>
          <a:p>
            <a:r>
              <a:rPr lang="en-US" altLang="zh-CN" sz="1400" dirty="0">
                <a:solidFill>
                  <a:schemeClr val="bg1"/>
                </a:solidFill>
                <a:latin typeface="Arial" panose="020B0604020202020204" pitchFamily="34" charset="0"/>
                <a:ea typeface="等线" panose="02010600030101010101" pitchFamily="2" charset="-122"/>
                <a:cs typeface="Arial" panose="020B0604020202020204" pitchFamily="34" charset="0"/>
              </a:rPr>
              <a:t>ADD YOUR TITLE</a:t>
            </a:r>
          </a:p>
        </p:txBody>
      </p:sp>
      <p:sp>
        <p:nvSpPr>
          <p:cNvPr id="30" name="文本框 29"/>
          <p:cNvSpPr txBox="1"/>
          <p:nvPr/>
        </p:nvSpPr>
        <p:spPr>
          <a:xfrm>
            <a:off x="3449458" y="4958454"/>
            <a:ext cx="1664110" cy="307777"/>
          </a:xfrm>
          <a:prstGeom prst="rect">
            <a:avLst/>
          </a:prstGeom>
          <a:noFill/>
        </p:spPr>
        <p:txBody>
          <a:bodyPr wrap="none" rtlCol="0">
            <a:spAutoFit/>
          </a:bodyPr>
          <a:lstStyle/>
          <a:p>
            <a:r>
              <a:rPr lang="en-US" altLang="zh-CN" sz="1400" dirty="0">
                <a:solidFill>
                  <a:schemeClr val="bg1"/>
                </a:solidFill>
                <a:latin typeface="Arial" panose="020B0604020202020204" pitchFamily="34" charset="0"/>
                <a:ea typeface="等线" panose="02010600030101010101" pitchFamily="2" charset="-122"/>
                <a:cs typeface="Arial" panose="020B0604020202020204" pitchFamily="34" charset="0"/>
              </a:rPr>
              <a:t>ADD YOUR TITLE</a:t>
            </a:r>
          </a:p>
        </p:txBody>
      </p:sp>
      <p:grpSp>
        <p:nvGrpSpPr>
          <p:cNvPr id="2" name="组合 1"/>
          <p:cNvGrpSpPr/>
          <p:nvPr/>
        </p:nvGrpSpPr>
        <p:grpSpPr>
          <a:xfrm>
            <a:off x="6633019" y="3026550"/>
            <a:ext cx="471095" cy="546469"/>
            <a:chOff x="6633018" y="3026546"/>
            <a:chExt cx="471094" cy="546469"/>
          </a:xfrm>
        </p:grpSpPr>
        <p:sp>
          <p:nvSpPr>
            <p:cNvPr id="12" name="六边形 11"/>
            <p:cNvSpPr/>
            <p:nvPr/>
          </p:nvSpPr>
          <p:spPr>
            <a:xfrm rot="5400000">
              <a:off x="6595330" y="3064234"/>
              <a:ext cx="546469" cy="471094"/>
            </a:xfrm>
            <a:prstGeom prst="hexagon">
              <a:avLst/>
            </a:prstGeom>
            <a:solidFill>
              <a:srgbClr val="F17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1" name="图片 30"/>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648006" y="3055083"/>
              <a:ext cx="434435" cy="434435"/>
            </a:xfrm>
            <a:prstGeom prst="rect">
              <a:avLst/>
            </a:prstGeom>
          </p:spPr>
        </p:pic>
      </p:grpSp>
      <p:grpSp>
        <p:nvGrpSpPr>
          <p:cNvPr id="3" name="组合 2"/>
          <p:cNvGrpSpPr/>
          <p:nvPr/>
        </p:nvGrpSpPr>
        <p:grpSpPr>
          <a:xfrm>
            <a:off x="6633019" y="4322694"/>
            <a:ext cx="471095" cy="546469"/>
            <a:chOff x="6633018" y="4322690"/>
            <a:chExt cx="471094" cy="546469"/>
          </a:xfrm>
        </p:grpSpPr>
        <p:sp>
          <p:nvSpPr>
            <p:cNvPr id="16" name="六边形 15"/>
            <p:cNvSpPr/>
            <p:nvPr/>
          </p:nvSpPr>
          <p:spPr>
            <a:xfrm rot="5400000">
              <a:off x="6595330" y="4360378"/>
              <a:ext cx="546469" cy="471094"/>
            </a:xfrm>
            <a:prstGeom prst="hexagon">
              <a:avLst/>
            </a:prstGeom>
            <a:solidFill>
              <a:srgbClr val="5357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2" name="图片 31"/>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686918" y="4412661"/>
              <a:ext cx="356609" cy="356609"/>
            </a:xfrm>
            <a:prstGeom prst="rect">
              <a:avLst/>
            </a:prstGeom>
          </p:spPr>
        </p:pic>
      </p:grpSp>
      <p:grpSp>
        <p:nvGrpSpPr>
          <p:cNvPr id="4" name="组合 3"/>
          <p:cNvGrpSpPr/>
          <p:nvPr/>
        </p:nvGrpSpPr>
        <p:grpSpPr>
          <a:xfrm>
            <a:off x="6633019" y="5474822"/>
            <a:ext cx="471095" cy="546469"/>
            <a:chOff x="6633018" y="5474818"/>
            <a:chExt cx="471094" cy="546469"/>
          </a:xfrm>
        </p:grpSpPr>
        <p:sp>
          <p:nvSpPr>
            <p:cNvPr id="19" name="六边形 18"/>
            <p:cNvSpPr/>
            <p:nvPr/>
          </p:nvSpPr>
          <p:spPr>
            <a:xfrm rot="5400000">
              <a:off x="6595330" y="5512506"/>
              <a:ext cx="546469" cy="471094"/>
            </a:xfrm>
            <a:prstGeom prst="hexagon">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33" name="图片 32"/>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6661885" y="5572799"/>
              <a:ext cx="366652" cy="366652"/>
            </a:xfrm>
            <a:prstGeom prst="rect">
              <a:avLst/>
            </a:prstGeom>
          </p:spPr>
        </p:pic>
      </p:grpSp>
      <p:sp>
        <p:nvSpPr>
          <p:cNvPr id="36" name="文本框 35"/>
          <p:cNvSpPr txBox="1"/>
          <p:nvPr/>
        </p:nvSpPr>
        <p:spPr>
          <a:xfrm>
            <a:off x="4735662" y="231035"/>
            <a:ext cx="2720681" cy="461665"/>
          </a:xfrm>
          <a:prstGeom prst="rect">
            <a:avLst/>
          </a:prstGeom>
          <a:noFill/>
        </p:spPr>
        <p:txBody>
          <a:bodyPr wrap="none" rtlCol="0">
            <a:spAutoFit/>
          </a:bodyPr>
          <a:lstStyle/>
          <a:p>
            <a:r>
              <a:rPr lang="en-US" altLang="zh-CN" sz="2400" dirty="0">
                <a:solidFill>
                  <a:srgbClr val="F17F42"/>
                </a:solidFill>
                <a:latin typeface="Arial" panose="020B0604020202020204" pitchFamily="34" charset="0"/>
                <a:ea typeface="微软雅黑 Light" panose="020B0502040204020203" pitchFamily="34" charset="-122"/>
                <a:cs typeface="Arial" panose="020B0604020202020204" pitchFamily="34" charset="0"/>
              </a:rPr>
              <a:t>ADD YOUR TITLE</a:t>
            </a:r>
          </a:p>
        </p:txBody>
      </p:sp>
      <p:sp>
        <p:nvSpPr>
          <p:cNvPr id="37" name="矩形 36"/>
          <p:cNvSpPr/>
          <p:nvPr/>
        </p:nvSpPr>
        <p:spPr>
          <a:xfrm>
            <a:off x="5558984" y="753006"/>
            <a:ext cx="1074037" cy="83706"/>
          </a:xfrm>
          <a:prstGeom prst="rect">
            <a:avLst/>
          </a:prstGeom>
          <a:solidFill>
            <a:srgbClr val="5357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1684291063"/>
      </p:ext>
    </p:extLst>
  </p:cSld>
  <p:clrMapOvr>
    <a:masterClrMapping/>
  </p:clrMapOvr>
  <mc:AlternateContent xmlns:mc="http://schemas.openxmlformats.org/markup-compatibility/2006" xmlns:p14="http://schemas.microsoft.com/office/powerpoint/2010/main">
    <mc:Choice Requires="p14">
      <p:transition spd="slow" p14:dur="1250">
        <p14:switch dir="r"/>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barn(outVertical)">
                                      <p:cBhvr>
                                        <p:cTn id="7" dur="500"/>
                                        <p:tgtEl>
                                          <p:spTgt spid="37"/>
                                        </p:tgtEl>
                                      </p:cBhvr>
                                    </p:animEffect>
                                  </p:childTnLst>
                                </p:cTn>
                              </p:par>
                              <p:par>
                                <p:cTn id="8" presetID="16" presetClass="entr" presetSubtype="37" fill="hold" grpId="0" nodeType="withEffect">
                                  <p:stCondLst>
                                    <p:cond delay="250"/>
                                  </p:stCondLst>
                                  <p:childTnLst>
                                    <p:set>
                                      <p:cBhvr>
                                        <p:cTn id="9" dur="1" fill="hold">
                                          <p:stCondLst>
                                            <p:cond delay="0"/>
                                          </p:stCondLst>
                                        </p:cTn>
                                        <p:tgtEl>
                                          <p:spTgt spid="36"/>
                                        </p:tgtEl>
                                        <p:attrNameLst>
                                          <p:attrName>style.visibility</p:attrName>
                                        </p:attrNameLst>
                                      </p:cBhvr>
                                      <p:to>
                                        <p:strVal val="visible"/>
                                      </p:to>
                                    </p:set>
                                    <p:animEffect transition="in" filter="barn(outVertical)">
                                      <p:cBhvr>
                                        <p:cTn id="10" dur="500"/>
                                        <p:tgtEl>
                                          <p:spTgt spid="36"/>
                                        </p:tgtEl>
                                      </p:cBhvr>
                                    </p:animEffect>
                                  </p:childTnLst>
                                </p:cTn>
                              </p:par>
                              <p:par>
                                <p:cTn id="11" presetID="2" presetClass="entr" presetSubtype="4" fill="hold" grpId="0" nodeType="withEffect">
                                  <p:stCondLst>
                                    <p:cond delay="100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par>
                                <p:cTn id="15" presetID="2" presetClass="entr" presetSubtype="3" fill="hold" grpId="0" nodeType="withEffect">
                                  <p:stCondLst>
                                    <p:cond delay="1000"/>
                                  </p:stCondLst>
                                  <p:childTnLst>
                                    <p:set>
                                      <p:cBhvr>
                                        <p:cTn id="16" dur="1" fill="hold">
                                          <p:stCondLst>
                                            <p:cond delay="0"/>
                                          </p:stCondLst>
                                        </p:cTn>
                                        <p:tgtEl>
                                          <p:spTgt spid="11"/>
                                        </p:tgtEl>
                                        <p:attrNameLst>
                                          <p:attrName>style.visibility</p:attrName>
                                        </p:attrNameLst>
                                      </p:cBhvr>
                                      <p:to>
                                        <p:strVal val="visible"/>
                                      </p:to>
                                    </p:set>
                                    <p:anim calcmode="lin" valueType="num">
                                      <p:cBhvr additive="base">
                                        <p:cTn id="17" dur="500" fill="hold"/>
                                        <p:tgtEl>
                                          <p:spTgt spid="11"/>
                                        </p:tgtEl>
                                        <p:attrNameLst>
                                          <p:attrName>ppt_x</p:attrName>
                                        </p:attrNameLst>
                                      </p:cBhvr>
                                      <p:tavLst>
                                        <p:tav tm="0">
                                          <p:val>
                                            <p:strVal val="1+#ppt_w/2"/>
                                          </p:val>
                                        </p:tav>
                                        <p:tav tm="100000">
                                          <p:val>
                                            <p:strVal val="#ppt_x"/>
                                          </p:val>
                                        </p:tav>
                                      </p:tavLst>
                                    </p:anim>
                                    <p:anim calcmode="lin" valueType="num">
                                      <p:cBhvr additive="base">
                                        <p:cTn id="18" dur="500" fill="hold"/>
                                        <p:tgtEl>
                                          <p:spTgt spid="11"/>
                                        </p:tgtEl>
                                        <p:attrNameLst>
                                          <p:attrName>ppt_y</p:attrName>
                                        </p:attrNameLst>
                                      </p:cBhvr>
                                      <p:tavLst>
                                        <p:tav tm="0">
                                          <p:val>
                                            <p:strVal val="0-#ppt_h/2"/>
                                          </p:val>
                                        </p:tav>
                                        <p:tav tm="100000">
                                          <p:val>
                                            <p:strVal val="#ppt_y"/>
                                          </p:val>
                                        </p:tav>
                                      </p:tavLst>
                                    </p:anim>
                                  </p:childTnLst>
                                </p:cTn>
                              </p:par>
                              <p:par>
                                <p:cTn id="19" presetID="2" presetClass="entr" presetSubtype="9" fill="hold" grpId="0" nodeType="withEffect">
                                  <p:stCondLst>
                                    <p:cond delay="100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0-#ppt_w/2"/>
                                          </p:val>
                                        </p:tav>
                                        <p:tav tm="100000">
                                          <p:val>
                                            <p:strVal val="#ppt_x"/>
                                          </p:val>
                                        </p:tav>
                                      </p:tavLst>
                                    </p:anim>
                                    <p:anim calcmode="lin" valueType="num">
                                      <p:cBhvr additive="base">
                                        <p:cTn id="22" dur="500" fill="hold"/>
                                        <p:tgtEl>
                                          <p:spTgt spid="10"/>
                                        </p:tgtEl>
                                        <p:attrNameLst>
                                          <p:attrName>ppt_y</p:attrName>
                                        </p:attrNameLst>
                                      </p:cBhvr>
                                      <p:tavLst>
                                        <p:tav tm="0">
                                          <p:val>
                                            <p:strVal val="0-#ppt_h/2"/>
                                          </p:val>
                                        </p:tav>
                                        <p:tav tm="100000">
                                          <p:val>
                                            <p:strVal val="#ppt_y"/>
                                          </p:val>
                                        </p:tav>
                                      </p:tavLst>
                                    </p:anim>
                                  </p:childTnLst>
                                </p:cTn>
                              </p:par>
                              <p:par>
                                <p:cTn id="23" presetID="53" presetClass="entr" presetSubtype="16" fill="hold" nodeType="withEffect">
                                  <p:stCondLst>
                                    <p:cond delay="1250"/>
                                  </p:stCondLst>
                                  <p:childTnLst>
                                    <p:set>
                                      <p:cBhvr>
                                        <p:cTn id="24" dur="1" fill="hold">
                                          <p:stCondLst>
                                            <p:cond delay="0"/>
                                          </p:stCondLst>
                                        </p:cTn>
                                        <p:tgtEl>
                                          <p:spTgt spid="27"/>
                                        </p:tgtEl>
                                        <p:attrNameLst>
                                          <p:attrName>style.visibility</p:attrName>
                                        </p:attrNameLst>
                                      </p:cBhvr>
                                      <p:to>
                                        <p:strVal val="visible"/>
                                      </p:to>
                                    </p:set>
                                    <p:anim calcmode="lin" valueType="num">
                                      <p:cBhvr>
                                        <p:cTn id="25" dur="500" fill="hold"/>
                                        <p:tgtEl>
                                          <p:spTgt spid="27"/>
                                        </p:tgtEl>
                                        <p:attrNameLst>
                                          <p:attrName>ppt_w</p:attrName>
                                        </p:attrNameLst>
                                      </p:cBhvr>
                                      <p:tavLst>
                                        <p:tav tm="0">
                                          <p:val>
                                            <p:fltVal val="0"/>
                                          </p:val>
                                        </p:tav>
                                        <p:tav tm="100000">
                                          <p:val>
                                            <p:strVal val="#ppt_w"/>
                                          </p:val>
                                        </p:tav>
                                      </p:tavLst>
                                    </p:anim>
                                    <p:anim calcmode="lin" valueType="num">
                                      <p:cBhvr>
                                        <p:cTn id="26" dur="500" fill="hold"/>
                                        <p:tgtEl>
                                          <p:spTgt spid="27"/>
                                        </p:tgtEl>
                                        <p:attrNameLst>
                                          <p:attrName>ppt_h</p:attrName>
                                        </p:attrNameLst>
                                      </p:cBhvr>
                                      <p:tavLst>
                                        <p:tav tm="0">
                                          <p:val>
                                            <p:fltVal val="0"/>
                                          </p:val>
                                        </p:tav>
                                        <p:tav tm="100000">
                                          <p:val>
                                            <p:strVal val="#ppt_h"/>
                                          </p:val>
                                        </p:tav>
                                      </p:tavLst>
                                    </p:anim>
                                    <p:animEffect transition="in" filter="fade">
                                      <p:cBhvr>
                                        <p:cTn id="27" dur="500"/>
                                        <p:tgtEl>
                                          <p:spTgt spid="27"/>
                                        </p:tgtEl>
                                      </p:cBhvr>
                                    </p:animEffect>
                                  </p:childTnLst>
                                </p:cTn>
                              </p:par>
                              <p:par>
                                <p:cTn id="28" presetID="53" presetClass="entr" presetSubtype="16" fill="hold" nodeType="withEffect">
                                  <p:stCondLst>
                                    <p:cond delay="1250"/>
                                  </p:stCondLst>
                                  <p:childTnLst>
                                    <p:set>
                                      <p:cBhvr>
                                        <p:cTn id="29" dur="1" fill="hold">
                                          <p:stCondLst>
                                            <p:cond delay="0"/>
                                          </p:stCondLst>
                                        </p:cTn>
                                        <p:tgtEl>
                                          <p:spTgt spid="25"/>
                                        </p:tgtEl>
                                        <p:attrNameLst>
                                          <p:attrName>style.visibility</p:attrName>
                                        </p:attrNameLst>
                                      </p:cBhvr>
                                      <p:to>
                                        <p:strVal val="visible"/>
                                      </p:to>
                                    </p:set>
                                    <p:anim calcmode="lin" valueType="num">
                                      <p:cBhvr>
                                        <p:cTn id="30" dur="500" fill="hold"/>
                                        <p:tgtEl>
                                          <p:spTgt spid="25"/>
                                        </p:tgtEl>
                                        <p:attrNameLst>
                                          <p:attrName>ppt_w</p:attrName>
                                        </p:attrNameLst>
                                      </p:cBhvr>
                                      <p:tavLst>
                                        <p:tav tm="0">
                                          <p:val>
                                            <p:fltVal val="0"/>
                                          </p:val>
                                        </p:tav>
                                        <p:tav tm="100000">
                                          <p:val>
                                            <p:strVal val="#ppt_w"/>
                                          </p:val>
                                        </p:tav>
                                      </p:tavLst>
                                    </p:anim>
                                    <p:anim calcmode="lin" valueType="num">
                                      <p:cBhvr>
                                        <p:cTn id="31" dur="500" fill="hold"/>
                                        <p:tgtEl>
                                          <p:spTgt spid="25"/>
                                        </p:tgtEl>
                                        <p:attrNameLst>
                                          <p:attrName>ppt_h</p:attrName>
                                        </p:attrNameLst>
                                      </p:cBhvr>
                                      <p:tavLst>
                                        <p:tav tm="0">
                                          <p:val>
                                            <p:fltVal val="0"/>
                                          </p:val>
                                        </p:tav>
                                        <p:tav tm="100000">
                                          <p:val>
                                            <p:strVal val="#ppt_h"/>
                                          </p:val>
                                        </p:tav>
                                      </p:tavLst>
                                    </p:anim>
                                    <p:animEffect transition="in" filter="fade">
                                      <p:cBhvr>
                                        <p:cTn id="32" dur="500"/>
                                        <p:tgtEl>
                                          <p:spTgt spid="25"/>
                                        </p:tgtEl>
                                      </p:cBhvr>
                                    </p:animEffect>
                                  </p:childTnLst>
                                </p:cTn>
                              </p:par>
                              <p:par>
                                <p:cTn id="33" presetID="53" presetClass="entr" presetSubtype="16" fill="hold" nodeType="withEffect">
                                  <p:stCondLst>
                                    <p:cond delay="1250"/>
                                  </p:stCondLst>
                                  <p:childTnLst>
                                    <p:set>
                                      <p:cBhvr>
                                        <p:cTn id="34" dur="1" fill="hold">
                                          <p:stCondLst>
                                            <p:cond delay="0"/>
                                          </p:stCondLst>
                                        </p:cTn>
                                        <p:tgtEl>
                                          <p:spTgt spid="26"/>
                                        </p:tgtEl>
                                        <p:attrNameLst>
                                          <p:attrName>style.visibility</p:attrName>
                                        </p:attrNameLst>
                                      </p:cBhvr>
                                      <p:to>
                                        <p:strVal val="visible"/>
                                      </p:to>
                                    </p:set>
                                    <p:anim calcmode="lin" valueType="num">
                                      <p:cBhvr>
                                        <p:cTn id="35" dur="500" fill="hold"/>
                                        <p:tgtEl>
                                          <p:spTgt spid="26"/>
                                        </p:tgtEl>
                                        <p:attrNameLst>
                                          <p:attrName>ppt_w</p:attrName>
                                        </p:attrNameLst>
                                      </p:cBhvr>
                                      <p:tavLst>
                                        <p:tav tm="0">
                                          <p:val>
                                            <p:fltVal val="0"/>
                                          </p:val>
                                        </p:tav>
                                        <p:tav tm="100000">
                                          <p:val>
                                            <p:strVal val="#ppt_w"/>
                                          </p:val>
                                        </p:tav>
                                      </p:tavLst>
                                    </p:anim>
                                    <p:anim calcmode="lin" valueType="num">
                                      <p:cBhvr>
                                        <p:cTn id="36" dur="500" fill="hold"/>
                                        <p:tgtEl>
                                          <p:spTgt spid="26"/>
                                        </p:tgtEl>
                                        <p:attrNameLst>
                                          <p:attrName>ppt_h</p:attrName>
                                        </p:attrNameLst>
                                      </p:cBhvr>
                                      <p:tavLst>
                                        <p:tav tm="0">
                                          <p:val>
                                            <p:fltVal val="0"/>
                                          </p:val>
                                        </p:tav>
                                        <p:tav tm="100000">
                                          <p:val>
                                            <p:strVal val="#ppt_h"/>
                                          </p:val>
                                        </p:tav>
                                      </p:tavLst>
                                    </p:anim>
                                    <p:animEffect transition="in" filter="fade">
                                      <p:cBhvr>
                                        <p:cTn id="37" dur="500"/>
                                        <p:tgtEl>
                                          <p:spTgt spid="26"/>
                                        </p:tgtEl>
                                      </p:cBhvr>
                                    </p:animEffect>
                                  </p:childTnLst>
                                </p:cTn>
                              </p:par>
                              <p:par>
                                <p:cTn id="38" presetID="16" presetClass="entr" presetSubtype="37" fill="hold" grpId="0" nodeType="withEffect">
                                  <p:stCondLst>
                                    <p:cond delay="1500"/>
                                  </p:stCondLst>
                                  <p:childTnLst>
                                    <p:set>
                                      <p:cBhvr>
                                        <p:cTn id="39" dur="1" fill="hold">
                                          <p:stCondLst>
                                            <p:cond delay="0"/>
                                          </p:stCondLst>
                                        </p:cTn>
                                        <p:tgtEl>
                                          <p:spTgt spid="29"/>
                                        </p:tgtEl>
                                        <p:attrNameLst>
                                          <p:attrName>style.visibility</p:attrName>
                                        </p:attrNameLst>
                                      </p:cBhvr>
                                      <p:to>
                                        <p:strVal val="visible"/>
                                      </p:to>
                                    </p:set>
                                    <p:animEffect transition="in" filter="barn(outVertical)">
                                      <p:cBhvr>
                                        <p:cTn id="40" dur="500"/>
                                        <p:tgtEl>
                                          <p:spTgt spid="29"/>
                                        </p:tgtEl>
                                      </p:cBhvr>
                                    </p:animEffect>
                                  </p:childTnLst>
                                </p:cTn>
                              </p:par>
                              <p:par>
                                <p:cTn id="41" presetID="16" presetClass="entr" presetSubtype="37" fill="hold" grpId="0" nodeType="withEffect">
                                  <p:stCondLst>
                                    <p:cond delay="1500"/>
                                  </p:stCondLst>
                                  <p:childTnLst>
                                    <p:set>
                                      <p:cBhvr>
                                        <p:cTn id="42" dur="1" fill="hold">
                                          <p:stCondLst>
                                            <p:cond delay="0"/>
                                          </p:stCondLst>
                                        </p:cTn>
                                        <p:tgtEl>
                                          <p:spTgt spid="28"/>
                                        </p:tgtEl>
                                        <p:attrNameLst>
                                          <p:attrName>style.visibility</p:attrName>
                                        </p:attrNameLst>
                                      </p:cBhvr>
                                      <p:to>
                                        <p:strVal val="visible"/>
                                      </p:to>
                                    </p:set>
                                    <p:animEffect transition="in" filter="barn(outVertical)">
                                      <p:cBhvr>
                                        <p:cTn id="43" dur="500"/>
                                        <p:tgtEl>
                                          <p:spTgt spid="28"/>
                                        </p:tgtEl>
                                      </p:cBhvr>
                                    </p:animEffect>
                                  </p:childTnLst>
                                </p:cTn>
                              </p:par>
                              <p:par>
                                <p:cTn id="44" presetID="16" presetClass="entr" presetSubtype="37" fill="hold" grpId="0" nodeType="withEffect">
                                  <p:stCondLst>
                                    <p:cond delay="1500"/>
                                  </p:stCondLst>
                                  <p:childTnLst>
                                    <p:set>
                                      <p:cBhvr>
                                        <p:cTn id="45" dur="1" fill="hold">
                                          <p:stCondLst>
                                            <p:cond delay="0"/>
                                          </p:stCondLst>
                                        </p:cTn>
                                        <p:tgtEl>
                                          <p:spTgt spid="30"/>
                                        </p:tgtEl>
                                        <p:attrNameLst>
                                          <p:attrName>style.visibility</p:attrName>
                                        </p:attrNameLst>
                                      </p:cBhvr>
                                      <p:to>
                                        <p:strVal val="visible"/>
                                      </p:to>
                                    </p:set>
                                    <p:animEffect transition="in" filter="barn(outVertical)">
                                      <p:cBhvr>
                                        <p:cTn id="46" dur="500"/>
                                        <p:tgtEl>
                                          <p:spTgt spid="30"/>
                                        </p:tgtEl>
                                      </p:cBhvr>
                                    </p:animEffect>
                                  </p:childTnLst>
                                </p:cTn>
                              </p:par>
                              <p:par>
                                <p:cTn id="47" presetID="2" presetClass="entr" presetSubtype="2" decel="100000" fill="hold" grpId="0" nodeType="withEffect">
                                  <p:stCondLst>
                                    <p:cond delay="2000"/>
                                  </p:stCondLst>
                                  <p:iterate type="lt">
                                    <p:tmPct val="10000"/>
                                  </p:iterate>
                                  <p:childTnLst>
                                    <p:set>
                                      <p:cBhvr>
                                        <p:cTn id="48" dur="1" fill="hold">
                                          <p:stCondLst>
                                            <p:cond delay="0"/>
                                          </p:stCondLst>
                                        </p:cTn>
                                        <p:tgtEl>
                                          <p:spTgt spid="22"/>
                                        </p:tgtEl>
                                        <p:attrNameLst>
                                          <p:attrName>style.visibility</p:attrName>
                                        </p:attrNameLst>
                                      </p:cBhvr>
                                      <p:to>
                                        <p:strVal val="visible"/>
                                      </p:to>
                                    </p:set>
                                    <p:anim calcmode="lin" valueType="num">
                                      <p:cBhvr additive="base">
                                        <p:cTn id="49" dur="500" fill="hold"/>
                                        <p:tgtEl>
                                          <p:spTgt spid="22"/>
                                        </p:tgtEl>
                                        <p:attrNameLst>
                                          <p:attrName>ppt_x</p:attrName>
                                        </p:attrNameLst>
                                      </p:cBhvr>
                                      <p:tavLst>
                                        <p:tav tm="0">
                                          <p:val>
                                            <p:strVal val="1+#ppt_w/2"/>
                                          </p:val>
                                        </p:tav>
                                        <p:tav tm="100000">
                                          <p:val>
                                            <p:strVal val="#ppt_x"/>
                                          </p:val>
                                        </p:tav>
                                      </p:tavLst>
                                    </p:anim>
                                    <p:anim calcmode="lin" valueType="num">
                                      <p:cBhvr additive="base">
                                        <p:cTn id="50" dur="500" fill="hold"/>
                                        <p:tgtEl>
                                          <p:spTgt spid="22"/>
                                        </p:tgtEl>
                                        <p:attrNameLst>
                                          <p:attrName>ppt_y</p:attrName>
                                        </p:attrNameLst>
                                      </p:cBhvr>
                                      <p:tavLst>
                                        <p:tav tm="0">
                                          <p:val>
                                            <p:strVal val="#ppt_y"/>
                                          </p:val>
                                        </p:tav>
                                        <p:tav tm="100000">
                                          <p:val>
                                            <p:strVal val="#ppt_y"/>
                                          </p:val>
                                        </p:tav>
                                      </p:tavLst>
                                    </p:anim>
                                  </p:childTnLst>
                                </p:cTn>
                              </p:par>
                              <p:par>
                                <p:cTn id="51" presetID="2" presetClass="entr" presetSubtype="2" decel="100000" fill="hold" grpId="0" nodeType="withEffect">
                                  <p:stCondLst>
                                    <p:cond delay="2250"/>
                                  </p:stCondLst>
                                  <p:iterate type="lt">
                                    <p:tmPct val="5000"/>
                                  </p:iterate>
                                  <p:childTnLst>
                                    <p:set>
                                      <p:cBhvr>
                                        <p:cTn id="52" dur="1" fill="hold">
                                          <p:stCondLst>
                                            <p:cond delay="0"/>
                                          </p:stCondLst>
                                        </p:cTn>
                                        <p:tgtEl>
                                          <p:spTgt spid="23"/>
                                        </p:tgtEl>
                                        <p:attrNameLst>
                                          <p:attrName>style.visibility</p:attrName>
                                        </p:attrNameLst>
                                      </p:cBhvr>
                                      <p:to>
                                        <p:strVal val="visible"/>
                                      </p:to>
                                    </p:set>
                                    <p:anim calcmode="lin" valueType="num">
                                      <p:cBhvr additive="base">
                                        <p:cTn id="53" dur="500" fill="hold"/>
                                        <p:tgtEl>
                                          <p:spTgt spid="23"/>
                                        </p:tgtEl>
                                        <p:attrNameLst>
                                          <p:attrName>ppt_x</p:attrName>
                                        </p:attrNameLst>
                                      </p:cBhvr>
                                      <p:tavLst>
                                        <p:tav tm="0">
                                          <p:val>
                                            <p:strVal val="1+#ppt_w/2"/>
                                          </p:val>
                                        </p:tav>
                                        <p:tav tm="100000">
                                          <p:val>
                                            <p:strVal val="#ppt_x"/>
                                          </p:val>
                                        </p:tav>
                                      </p:tavLst>
                                    </p:anim>
                                    <p:anim calcmode="lin" valueType="num">
                                      <p:cBhvr additive="base">
                                        <p:cTn id="54" dur="500" fill="hold"/>
                                        <p:tgtEl>
                                          <p:spTgt spid="23"/>
                                        </p:tgtEl>
                                        <p:attrNameLst>
                                          <p:attrName>ppt_y</p:attrName>
                                        </p:attrNameLst>
                                      </p:cBhvr>
                                      <p:tavLst>
                                        <p:tav tm="0">
                                          <p:val>
                                            <p:strVal val="#ppt_y"/>
                                          </p:val>
                                        </p:tav>
                                        <p:tav tm="100000">
                                          <p:val>
                                            <p:strVal val="#ppt_y"/>
                                          </p:val>
                                        </p:tav>
                                      </p:tavLst>
                                    </p:anim>
                                  </p:childTnLst>
                                </p:cTn>
                              </p:par>
                              <p:par>
                                <p:cTn id="55" presetID="2" presetClass="entr" presetSubtype="4" fill="hold" grpId="0" nodeType="withEffect">
                                  <p:stCondLst>
                                    <p:cond delay="3000"/>
                                  </p:stCondLst>
                                  <p:childTnLst>
                                    <p:set>
                                      <p:cBhvr>
                                        <p:cTn id="56" dur="1" fill="hold">
                                          <p:stCondLst>
                                            <p:cond delay="0"/>
                                          </p:stCondLst>
                                        </p:cTn>
                                        <p:tgtEl>
                                          <p:spTgt spid="14"/>
                                        </p:tgtEl>
                                        <p:attrNameLst>
                                          <p:attrName>style.visibility</p:attrName>
                                        </p:attrNameLst>
                                      </p:cBhvr>
                                      <p:to>
                                        <p:strVal val="visible"/>
                                      </p:to>
                                    </p:set>
                                    <p:anim calcmode="lin" valueType="num">
                                      <p:cBhvr additive="base">
                                        <p:cTn id="57" dur="500" fill="hold"/>
                                        <p:tgtEl>
                                          <p:spTgt spid="14"/>
                                        </p:tgtEl>
                                        <p:attrNameLst>
                                          <p:attrName>ppt_x</p:attrName>
                                        </p:attrNameLst>
                                      </p:cBhvr>
                                      <p:tavLst>
                                        <p:tav tm="0">
                                          <p:val>
                                            <p:strVal val="#ppt_x"/>
                                          </p:val>
                                        </p:tav>
                                        <p:tav tm="100000">
                                          <p:val>
                                            <p:strVal val="#ppt_x"/>
                                          </p:val>
                                        </p:tav>
                                      </p:tavLst>
                                    </p:anim>
                                    <p:anim calcmode="lin" valueType="num">
                                      <p:cBhvr additive="base">
                                        <p:cTn id="58" dur="500" fill="hold"/>
                                        <p:tgtEl>
                                          <p:spTgt spid="14"/>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3000"/>
                                  </p:stCondLst>
                                  <p:childTnLst>
                                    <p:set>
                                      <p:cBhvr>
                                        <p:cTn id="60" dur="1" fill="hold">
                                          <p:stCondLst>
                                            <p:cond delay="0"/>
                                          </p:stCondLst>
                                        </p:cTn>
                                        <p:tgtEl>
                                          <p:spTgt spid="15"/>
                                        </p:tgtEl>
                                        <p:attrNameLst>
                                          <p:attrName>style.visibility</p:attrName>
                                        </p:attrNameLst>
                                      </p:cBhvr>
                                      <p:to>
                                        <p:strVal val="visible"/>
                                      </p:to>
                                    </p:set>
                                    <p:anim calcmode="lin" valueType="num">
                                      <p:cBhvr additive="base">
                                        <p:cTn id="61" dur="500" fill="hold"/>
                                        <p:tgtEl>
                                          <p:spTgt spid="15"/>
                                        </p:tgtEl>
                                        <p:attrNameLst>
                                          <p:attrName>ppt_x</p:attrName>
                                        </p:attrNameLst>
                                      </p:cBhvr>
                                      <p:tavLst>
                                        <p:tav tm="0">
                                          <p:val>
                                            <p:strVal val="#ppt_x"/>
                                          </p:val>
                                        </p:tav>
                                        <p:tav tm="100000">
                                          <p:val>
                                            <p:strVal val="#ppt_x"/>
                                          </p:val>
                                        </p:tav>
                                      </p:tavLst>
                                    </p:anim>
                                    <p:anim calcmode="lin" valueType="num">
                                      <p:cBhvr additive="base">
                                        <p:cTn id="62" dur="500" fill="hold"/>
                                        <p:tgtEl>
                                          <p:spTgt spid="15"/>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350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500" fill="hold"/>
                                        <p:tgtEl>
                                          <p:spTgt spid="17"/>
                                        </p:tgtEl>
                                        <p:attrNameLst>
                                          <p:attrName>ppt_x</p:attrName>
                                        </p:attrNameLst>
                                      </p:cBhvr>
                                      <p:tavLst>
                                        <p:tav tm="0">
                                          <p:val>
                                            <p:strVal val="#ppt_x"/>
                                          </p:val>
                                        </p:tav>
                                        <p:tav tm="100000">
                                          <p:val>
                                            <p:strVal val="#ppt_x"/>
                                          </p:val>
                                        </p:tav>
                                      </p:tavLst>
                                    </p:anim>
                                    <p:anim calcmode="lin" valueType="num">
                                      <p:cBhvr additive="base">
                                        <p:cTn id="66" dur="500" fill="hold"/>
                                        <p:tgtEl>
                                          <p:spTgt spid="17"/>
                                        </p:tgtEl>
                                        <p:attrNameLst>
                                          <p:attrName>ppt_y</p:attrName>
                                        </p:attrNameLst>
                                      </p:cBhvr>
                                      <p:tavLst>
                                        <p:tav tm="0">
                                          <p:val>
                                            <p:strVal val="1+#ppt_h/2"/>
                                          </p:val>
                                        </p:tav>
                                        <p:tav tm="100000">
                                          <p:val>
                                            <p:strVal val="#ppt_y"/>
                                          </p:val>
                                        </p:tav>
                                      </p:tavLst>
                                    </p:anim>
                                  </p:childTnLst>
                                </p:cTn>
                              </p:par>
                              <p:par>
                                <p:cTn id="67" presetID="2" presetClass="entr" presetSubtype="4" fill="hold" grpId="0" nodeType="withEffect">
                                  <p:stCondLst>
                                    <p:cond delay="3500"/>
                                  </p:stCondLst>
                                  <p:childTnLst>
                                    <p:set>
                                      <p:cBhvr>
                                        <p:cTn id="68" dur="1" fill="hold">
                                          <p:stCondLst>
                                            <p:cond delay="0"/>
                                          </p:stCondLst>
                                        </p:cTn>
                                        <p:tgtEl>
                                          <p:spTgt spid="18"/>
                                        </p:tgtEl>
                                        <p:attrNameLst>
                                          <p:attrName>style.visibility</p:attrName>
                                        </p:attrNameLst>
                                      </p:cBhvr>
                                      <p:to>
                                        <p:strVal val="visible"/>
                                      </p:to>
                                    </p:set>
                                    <p:anim calcmode="lin" valueType="num">
                                      <p:cBhvr additive="base">
                                        <p:cTn id="69" dur="500" fill="hold"/>
                                        <p:tgtEl>
                                          <p:spTgt spid="18"/>
                                        </p:tgtEl>
                                        <p:attrNameLst>
                                          <p:attrName>ppt_x</p:attrName>
                                        </p:attrNameLst>
                                      </p:cBhvr>
                                      <p:tavLst>
                                        <p:tav tm="0">
                                          <p:val>
                                            <p:strVal val="#ppt_x"/>
                                          </p:val>
                                        </p:tav>
                                        <p:tav tm="100000">
                                          <p:val>
                                            <p:strVal val="#ppt_x"/>
                                          </p:val>
                                        </p:tav>
                                      </p:tavLst>
                                    </p:anim>
                                    <p:anim calcmode="lin" valueType="num">
                                      <p:cBhvr additive="base">
                                        <p:cTn id="70" dur="500" fill="hold"/>
                                        <p:tgtEl>
                                          <p:spTgt spid="18"/>
                                        </p:tgtEl>
                                        <p:attrNameLst>
                                          <p:attrName>ppt_y</p:attrName>
                                        </p:attrNameLst>
                                      </p:cBhvr>
                                      <p:tavLst>
                                        <p:tav tm="0">
                                          <p:val>
                                            <p:strVal val="1+#ppt_h/2"/>
                                          </p:val>
                                        </p:tav>
                                        <p:tav tm="100000">
                                          <p:val>
                                            <p:strVal val="#ppt_y"/>
                                          </p:val>
                                        </p:tav>
                                      </p:tavLst>
                                    </p:anim>
                                  </p:childTnLst>
                                </p:cTn>
                              </p:par>
                              <p:par>
                                <p:cTn id="71" presetID="2" presetClass="entr" presetSubtype="4" fill="hold" grpId="0" nodeType="withEffect">
                                  <p:stCondLst>
                                    <p:cond delay="4000"/>
                                  </p:stCondLst>
                                  <p:childTnLst>
                                    <p:set>
                                      <p:cBhvr>
                                        <p:cTn id="72" dur="1" fill="hold">
                                          <p:stCondLst>
                                            <p:cond delay="0"/>
                                          </p:stCondLst>
                                        </p:cTn>
                                        <p:tgtEl>
                                          <p:spTgt spid="20"/>
                                        </p:tgtEl>
                                        <p:attrNameLst>
                                          <p:attrName>style.visibility</p:attrName>
                                        </p:attrNameLst>
                                      </p:cBhvr>
                                      <p:to>
                                        <p:strVal val="visible"/>
                                      </p:to>
                                    </p:set>
                                    <p:anim calcmode="lin" valueType="num">
                                      <p:cBhvr additive="base">
                                        <p:cTn id="73" dur="500" fill="hold"/>
                                        <p:tgtEl>
                                          <p:spTgt spid="20"/>
                                        </p:tgtEl>
                                        <p:attrNameLst>
                                          <p:attrName>ppt_x</p:attrName>
                                        </p:attrNameLst>
                                      </p:cBhvr>
                                      <p:tavLst>
                                        <p:tav tm="0">
                                          <p:val>
                                            <p:strVal val="#ppt_x"/>
                                          </p:val>
                                        </p:tav>
                                        <p:tav tm="100000">
                                          <p:val>
                                            <p:strVal val="#ppt_x"/>
                                          </p:val>
                                        </p:tav>
                                      </p:tavLst>
                                    </p:anim>
                                    <p:anim calcmode="lin" valueType="num">
                                      <p:cBhvr additive="base">
                                        <p:cTn id="74" dur="500" fill="hold"/>
                                        <p:tgtEl>
                                          <p:spTgt spid="20"/>
                                        </p:tgtEl>
                                        <p:attrNameLst>
                                          <p:attrName>ppt_y</p:attrName>
                                        </p:attrNameLst>
                                      </p:cBhvr>
                                      <p:tavLst>
                                        <p:tav tm="0">
                                          <p:val>
                                            <p:strVal val="1+#ppt_h/2"/>
                                          </p:val>
                                        </p:tav>
                                        <p:tav tm="100000">
                                          <p:val>
                                            <p:strVal val="#ppt_y"/>
                                          </p:val>
                                        </p:tav>
                                      </p:tavLst>
                                    </p:anim>
                                  </p:childTnLst>
                                </p:cTn>
                              </p:par>
                              <p:par>
                                <p:cTn id="75" presetID="2" presetClass="entr" presetSubtype="4" fill="hold" grpId="0" nodeType="withEffect">
                                  <p:stCondLst>
                                    <p:cond delay="4000"/>
                                  </p:stCondLst>
                                  <p:childTnLst>
                                    <p:set>
                                      <p:cBhvr>
                                        <p:cTn id="76" dur="1" fill="hold">
                                          <p:stCondLst>
                                            <p:cond delay="0"/>
                                          </p:stCondLst>
                                        </p:cTn>
                                        <p:tgtEl>
                                          <p:spTgt spid="21"/>
                                        </p:tgtEl>
                                        <p:attrNameLst>
                                          <p:attrName>style.visibility</p:attrName>
                                        </p:attrNameLst>
                                      </p:cBhvr>
                                      <p:to>
                                        <p:strVal val="visible"/>
                                      </p:to>
                                    </p:set>
                                    <p:anim calcmode="lin" valueType="num">
                                      <p:cBhvr additive="base">
                                        <p:cTn id="77" dur="500" fill="hold"/>
                                        <p:tgtEl>
                                          <p:spTgt spid="21"/>
                                        </p:tgtEl>
                                        <p:attrNameLst>
                                          <p:attrName>ppt_x</p:attrName>
                                        </p:attrNameLst>
                                      </p:cBhvr>
                                      <p:tavLst>
                                        <p:tav tm="0">
                                          <p:val>
                                            <p:strVal val="#ppt_x"/>
                                          </p:val>
                                        </p:tav>
                                        <p:tav tm="100000">
                                          <p:val>
                                            <p:strVal val="#ppt_x"/>
                                          </p:val>
                                        </p:tav>
                                      </p:tavLst>
                                    </p:anim>
                                    <p:anim calcmode="lin" valueType="num">
                                      <p:cBhvr additive="base">
                                        <p:cTn id="78" dur="500" fill="hold"/>
                                        <p:tgtEl>
                                          <p:spTgt spid="21"/>
                                        </p:tgtEl>
                                        <p:attrNameLst>
                                          <p:attrName>ppt_y</p:attrName>
                                        </p:attrNameLst>
                                      </p:cBhvr>
                                      <p:tavLst>
                                        <p:tav tm="0">
                                          <p:val>
                                            <p:strVal val="1+#ppt_h/2"/>
                                          </p:val>
                                        </p:tav>
                                        <p:tav tm="100000">
                                          <p:val>
                                            <p:strVal val="#ppt_y"/>
                                          </p:val>
                                        </p:tav>
                                      </p:tavLst>
                                    </p:anim>
                                  </p:childTnLst>
                                </p:cTn>
                              </p:par>
                              <p:par>
                                <p:cTn id="79" presetID="2" presetClass="entr" presetSubtype="4" fill="hold" nodeType="withEffect">
                                  <p:stCondLst>
                                    <p:cond delay="3000"/>
                                  </p:stCondLst>
                                  <p:childTnLst>
                                    <p:set>
                                      <p:cBhvr>
                                        <p:cTn id="80" dur="1" fill="hold">
                                          <p:stCondLst>
                                            <p:cond delay="0"/>
                                          </p:stCondLst>
                                        </p:cTn>
                                        <p:tgtEl>
                                          <p:spTgt spid="2"/>
                                        </p:tgtEl>
                                        <p:attrNameLst>
                                          <p:attrName>style.visibility</p:attrName>
                                        </p:attrNameLst>
                                      </p:cBhvr>
                                      <p:to>
                                        <p:strVal val="visible"/>
                                      </p:to>
                                    </p:set>
                                    <p:anim calcmode="lin" valueType="num">
                                      <p:cBhvr additive="base">
                                        <p:cTn id="81" dur="500" fill="hold"/>
                                        <p:tgtEl>
                                          <p:spTgt spid="2"/>
                                        </p:tgtEl>
                                        <p:attrNameLst>
                                          <p:attrName>ppt_x</p:attrName>
                                        </p:attrNameLst>
                                      </p:cBhvr>
                                      <p:tavLst>
                                        <p:tav tm="0">
                                          <p:val>
                                            <p:strVal val="#ppt_x"/>
                                          </p:val>
                                        </p:tav>
                                        <p:tav tm="100000">
                                          <p:val>
                                            <p:strVal val="#ppt_x"/>
                                          </p:val>
                                        </p:tav>
                                      </p:tavLst>
                                    </p:anim>
                                    <p:anim calcmode="lin" valueType="num">
                                      <p:cBhvr additive="base">
                                        <p:cTn id="82" dur="500" fill="hold"/>
                                        <p:tgtEl>
                                          <p:spTgt spid="2"/>
                                        </p:tgtEl>
                                        <p:attrNameLst>
                                          <p:attrName>ppt_y</p:attrName>
                                        </p:attrNameLst>
                                      </p:cBhvr>
                                      <p:tavLst>
                                        <p:tav tm="0">
                                          <p:val>
                                            <p:strVal val="1+#ppt_h/2"/>
                                          </p:val>
                                        </p:tav>
                                        <p:tav tm="100000">
                                          <p:val>
                                            <p:strVal val="#ppt_y"/>
                                          </p:val>
                                        </p:tav>
                                      </p:tavLst>
                                    </p:anim>
                                  </p:childTnLst>
                                </p:cTn>
                              </p:par>
                              <p:par>
                                <p:cTn id="83" presetID="2" presetClass="entr" presetSubtype="4" fill="hold" nodeType="withEffect">
                                  <p:stCondLst>
                                    <p:cond delay="3500"/>
                                  </p:stCondLst>
                                  <p:childTnLst>
                                    <p:set>
                                      <p:cBhvr>
                                        <p:cTn id="84" dur="1" fill="hold">
                                          <p:stCondLst>
                                            <p:cond delay="0"/>
                                          </p:stCondLst>
                                        </p:cTn>
                                        <p:tgtEl>
                                          <p:spTgt spid="3"/>
                                        </p:tgtEl>
                                        <p:attrNameLst>
                                          <p:attrName>style.visibility</p:attrName>
                                        </p:attrNameLst>
                                      </p:cBhvr>
                                      <p:to>
                                        <p:strVal val="visible"/>
                                      </p:to>
                                    </p:set>
                                    <p:anim calcmode="lin" valueType="num">
                                      <p:cBhvr additive="base">
                                        <p:cTn id="85" dur="500" fill="hold"/>
                                        <p:tgtEl>
                                          <p:spTgt spid="3"/>
                                        </p:tgtEl>
                                        <p:attrNameLst>
                                          <p:attrName>ppt_x</p:attrName>
                                        </p:attrNameLst>
                                      </p:cBhvr>
                                      <p:tavLst>
                                        <p:tav tm="0">
                                          <p:val>
                                            <p:strVal val="#ppt_x"/>
                                          </p:val>
                                        </p:tav>
                                        <p:tav tm="100000">
                                          <p:val>
                                            <p:strVal val="#ppt_x"/>
                                          </p:val>
                                        </p:tav>
                                      </p:tavLst>
                                    </p:anim>
                                    <p:anim calcmode="lin" valueType="num">
                                      <p:cBhvr additive="base">
                                        <p:cTn id="86" dur="500" fill="hold"/>
                                        <p:tgtEl>
                                          <p:spTgt spid="3"/>
                                        </p:tgtEl>
                                        <p:attrNameLst>
                                          <p:attrName>ppt_y</p:attrName>
                                        </p:attrNameLst>
                                      </p:cBhvr>
                                      <p:tavLst>
                                        <p:tav tm="0">
                                          <p:val>
                                            <p:strVal val="1+#ppt_h/2"/>
                                          </p:val>
                                        </p:tav>
                                        <p:tav tm="100000">
                                          <p:val>
                                            <p:strVal val="#ppt_y"/>
                                          </p:val>
                                        </p:tav>
                                      </p:tavLst>
                                    </p:anim>
                                  </p:childTnLst>
                                </p:cTn>
                              </p:par>
                              <p:par>
                                <p:cTn id="87" presetID="2" presetClass="entr" presetSubtype="4" fill="hold" nodeType="withEffect">
                                  <p:stCondLst>
                                    <p:cond delay="4000"/>
                                  </p:stCondLst>
                                  <p:childTnLst>
                                    <p:set>
                                      <p:cBhvr>
                                        <p:cTn id="88" dur="1" fill="hold">
                                          <p:stCondLst>
                                            <p:cond delay="0"/>
                                          </p:stCondLst>
                                        </p:cTn>
                                        <p:tgtEl>
                                          <p:spTgt spid="4"/>
                                        </p:tgtEl>
                                        <p:attrNameLst>
                                          <p:attrName>style.visibility</p:attrName>
                                        </p:attrNameLst>
                                      </p:cBhvr>
                                      <p:to>
                                        <p:strVal val="visible"/>
                                      </p:to>
                                    </p:set>
                                    <p:anim calcmode="lin" valueType="num">
                                      <p:cBhvr additive="base">
                                        <p:cTn id="89" dur="500" fill="hold"/>
                                        <p:tgtEl>
                                          <p:spTgt spid="4"/>
                                        </p:tgtEl>
                                        <p:attrNameLst>
                                          <p:attrName>ppt_x</p:attrName>
                                        </p:attrNameLst>
                                      </p:cBhvr>
                                      <p:tavLst>
                                        <p:tav tm="0">
                                          <p:val>
                                            <p:strVal val="#ppt_x"/>
                                          </p:val>
                                        </p:tav>
                                        <p:tav tm="100000">
                                          <p:val>
                                            <p:strVal val="#ppt_x"/>
                                          </p:val>
                                        </p:tav>
                                      </p:tavLst>
                                    </p:anim>
                                    <p:anim calcmode="lin" valueType="num">
                                      <p:cBhvr additive="base">
                                        <p:cTn id="90"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4" grpId="0"/>
      <p:bldP spid="15" grpId="0"/>
      <p:bldP spid="17" grpId="0"/>
      <p:bldP spid="18" grpId="0"/>
      <p:bldP spid="20" grpId="0"/>
      <p:bldP spid="21" grpId="0"/>
      <p:bldP spid="22" grpId="0"/>
      <p:bldP spid="23" grpId="0"/>
      <p:bldP spid="28" grpId="0"/>
      <p:bldP spid="29" grpId="0"/>
      <p:bldP spid="30" grpId="0"/>
      <p:bldP spid="36" grpId="0"/>
      <p:bldP spid="37"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1" name="直接连接符 10"/>
          <p:cNvCxnSpPr>
            <a:cxnSpLocks/>
          </p:cNvCxnSpPr>
          <p:nvPr/>
        </p:nvCxnSpPr>
        <p:spPr>
          <a:xfrm>
            <a:off x="2063552" y="3645024"/>
            <a:ext cx="10128448" cy="0"/>
          </a:xfrm>
          <a:prstGeom prst="line">
            <a:avLst/>
          </a:prstGeom>
          <a:ln>
            <a:solidFill>
              <a:srgbClr val="53575A"/>
            </a:solidFill>
          </a:ln>
        </p:spPr>
        <p:style>
          <a:lnRef idx="1">
            <a:schemeClr val="accent1"/>
          </a:lnRef>
          <a:fillRef idx="0">
            <a:schemeClr val="accent1"/>
          </a:fillRef>
          <a:effectRef idx="0">
            <a:schemeClr val="accent1"/>
          </a:effectRef>
          <a:fontRef idx="minor">
            <a:schemeClr val="tx1"/>
          </a:fontRef>
        </p:style>
      </p:cxnSp>
      <p:sp>
        <p:nvSpPr>
          <p:cNvPr id="13" name="椭圆 12"/>
          <p:cNvSpPr/>
          <p:nvPr/>
        </p:nvSpPr>
        <p:spPr>
          <a:xfrm>
            <a:off x="1955540" y="3537012"/>
            <a:ext cx="216024" cy="216024"/>
          </a:xfrm>
          <a:prstGeom prst="ellipse">
            <a:avLst/>
          </a:prstGeom>
          <a:solidFill>
            <a:srgbClr val="F17F4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p:cNvSpPr/>
          <p:nvPr/>
        </p:nvSpPr>
        <p:spPr>
          <a:xfrm>
            <a:off x="4439816" y="3537012"/>
            <a:ext cx="216024" cy="216024"/>
          </a:xfrm>
          <a:prstGeom prst="ellipse">
            <a:avLst/>
          </a:prstGeom>
          <a:solidFill>
            <a:srgbClr val="F17F4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椭圆 16"/>
          <p:cNvSpPr/>
          <p:nvPr/>
        </p:nvSpPr>
        <p:spPr>
          <a:xfrm>
            <a:off x="6816080" y="3537012"/>
            <a:ext cx="216024" cy="216024"/>
          </a:xfrm>
          <a:prstGeom prst="ellipse">
            <a:avLst/>
          </a:prstGeom>
          <a:solidFill>
            <a:srgbClr val="F17F4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8" name="椭圆 17"/>
          <p:cNvSpPr/>
          <p:nvPr/>
        </p:nvSpPr>
        <p:spPr>
          <a:xfrm>
            <a:off x="9192344" y="3537012"/>
            <a:ext cx="216024" cy="216024"/>
          </a:xfrm>
          <a:prstGeom prst="ellipse">
            <a:avLst/>
          </a:prstGeom>
          <a:solidFill>
            <a:srgbClr val="F17F4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9" name="矩形: 圆角 18"/>
          <p:cNvSpPr/>
          <p:nvPr/>
        </p:nvSpPr>
        <p:spPr>
          <a:xfrm>
            <a:off x="1954496" y="2780928"/>
            <a:ext cx="1333192" cy="436094"/>
          </a:xfrm>
          <a:prstGeom prst="roundRect">
            <a:avLst>
              <a:gd name="adj" fmla="val 12504"/>
            </a:avLst>
          </a:prstGeom>
          <a:solidFill>
            <a:srgbClr val="F17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000" dirty="0">
                <a:latin typeface="Arial" panose="020B0604020202020204" pitchFamily="34" charset="0"/>
                <a:cs typeface="Arial" panose="020B0604020202020204" pitchFamily="34" charset="0"/>
              </a:rPr>
              <a:t>01 TITLE</a:t>
            </a:r>
            <a:endParaRPr lang="zh-CN" altLang="en-US" sz="2000" dirty="0">
              <a:latin typeface="Arial" panose="020B0604020202020204" pitchFamily="34" charset="0"/>
              <a:cs typeface="Arial" panose="020B0604020202020204" pitchFamily="34" charset="0"/>
            </a:endParaRPr>
          </a:p>
        </p:txBody>
      </p:sp>
      <p:sp>
        <p:nvSpPr>
          <p:cNvPr id="20" name="矩形: 圆角 19"/>
          <p:cNvSpPr/>
          <p:nvPr/>
        </p:nvSpPr>
        <p:spPr>
          <a:xfrm>
            <a:off x="4439816" y="2780928"/>
            <a:ext cx="1333192" cy="436094"/>
          </a:xfrm>
          <a:prstGeom prst="roundRect">
            <a:avLst>
              <a:gd name="adj" fmla="val 12504"/>
            </a:avLst>
          </a:prstGeom>
          <a:solidFill>
            <a:srgbClr val="F17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000" dirty="0">
                <a:latin typeface="Arial" panose="020B0604020202020204" pitchFamily="34" charset="0"/>
                <a:cs typeface="Arial" panose="020B0604020202020204" pitchFamily="34" charset="0"/>
              </a:rPr>
              <a:t>02 TITLE</a:t>
            </a:r>
            <a:endParaRPr lang="zh-CN" altLang="en-US" sz="2000" dirty="0">
              <a:latin typeface="Arial" panose="020B0604020202020204" pitchFamily="34" charset="0"/>
              <a:cs typeface="Arial" panose="020B0604020202020204" pitchFamily="34" charset="0"/>
            </a:endParaRPr>
          </a:p>
        </p:txBody>
      </p:sp>
      <p:sp>
        <p:nvSpPr>
          <p:cNvPr id="21" name="矩形: 圆角 20"/>
          <p:cNvSpPr/>
          <p:nvPr/>
        </p:nvSpPr>
        <p:spPr>
          <a:xfrm>
            <a:off x="6816080" y="2780928"/>
            <a:ext cx="1333192" cy="436094"/>
          </a:xfrm>
          <a:prstGeom prst="roundRect">
            <a:avLst>
              <a:gd name="adj" fmla="val 12504"/>
            </a:avLst>
          </a:prstGeom>
          <a:solidFill>
            <a:srgbClr val="F17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000" dirty="0">
                <a:latin typeface="Arial" panose="020B0604020202020204" pitchFamily="34" charset="0"/>
                <a:cs typeface="Arial" panose="020B0604020202020204" pitchFamily="34" charset="0"/>
              </a:rPr>
              <a:t>03TITLE</a:t>
            </a:r>
            <a:endParaRPr lang="zh-CN" altLang="en-US" sz="2000" dirty="0">
              <a:latin typeface="Arial" panose="020B0604020202020204" pitchFamily="34" charset="0"/>
              <a:cs typeface="Arial" panose="020B0604020202020204" pitchFamily="34" charset="0"/>
            </a:endParaRPr>
          </a:p>
        </p:txBody>
      </p:sp>
      <p:sp>
        <p:nvSpPr>
          <p:cNvPr id="22" name="矩形: 圆角 21"/>
          <p:cNvSpPr/>
          <p:nvPr/>
        </p:nvSpPr>
        <p:spPr>
          <a:xfrm>
            <a:off x="9192344" y="2780928"/>
            <a:ext cx="1333192" cy="436094"/>
          </a:xfrm>
          <a:prstGeom prst="roundRect">
            <a:avLst>
              <a:gd name="adj" fmla="val 12504"/>
            </a:avLst>
          </a:prstGeom>
          <a:solidFill>
            <a:srgbClr val="F17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000" dirty="0">
                <a:latin typeface="Arial" panose="020B0604020202020204" pitchFamily="34" charset="0"/>
                <a:cs typeface="Arial" panose="020B0604020202020204" pitchFamily="34" charset="0"/>
              </a:rPr>
              <a:t>04 TITLE</a:t>
            </a:r>
            <a:endParaRPr lang="zh-CN" altLang="en-US" sz="2000" dirty="0">
              <a:latin typeface="Arial" panose="020B0604020202020204" pitchFamily="34" charset="0"/>
              <a:cs typeface="Arial" panose="020B0604020202020204" pitchFamily="34" charset="0"/>
            </a:endParaRPr>
          </a:p>
        </p:txBody>
      </p:sp>
      <p:sp>
        <p:nvSpPr>
          <p:cNvPr id="23" name="矩形 22"/>
          <p:cNvSpPr/>
          <p:nvPr/>
        </p:nvSpPr>
        <p:spPr>
          <a:xfrm>
            <a:off x="1951710" y="5088087"/>
            <a:ext cx="2056060" cy="1323439"/>
          </a:xfrm>
          <a:prstGeom prst="rect">
            <a:avLst/>
          </a:prstGeom>
        </p:spPr>
        <p:txBody>
          <a:bodyPr wrap="square">
            <a:spAutoFit/>
          </a:bodyPr>
          <a:lstStyle/>
          <a:p>
            <a:r>
              <a:rPr lang="en-US" altLang="zh-CN" sz="1600" dirty="0">
                <a:solidFill>
                  <a:srgbClr val="131313"/>
                </a:solidFill>
                <a:latin typeface="等线" panose="02010600030101010101" pitchFamily="2" charset="-122"/>
                <a:ea typeface="等线" panose="02010600030101010101" pitchFamily="2" charset="-122"/>
              </a:rPr>
              <a:t>Click here to enter your text messages click here to enter your text</a:t>
            </a:r>
            <a:endParaRPr lang="zh-CN" altLang="en-US" sz="1600" dirty="0"/>
          </a:p>
        </p:txBody>
      </p:sp>
      <p:sp>
        <p:nvSpPr>
          <p:cNvPr id="24" name="矩形 23"/>
          <p:cNvSpPr/>
          <p:nvPr/>
        </p:nvSpPr>
        <p:spPr>
          <a:xfrm>
            <a:off x="4440707" y="5088087"/>
            <a:ext cx="2056060" cy="1323439"/>
          </a:xfrm>
          <a:prstGeom prst="rect">
            <a:avLst/>
          </a:prstGeom>
        </p:spPr>
        <p:txBody>
          <a:bodyPr wrap="square">
            <a:spAutoFit/>
          </a:bodyPr>
          <a:lstStyle/>
          <a:p>
            <a:r>
              <a:rPr lang="en-US" altLang="zh-CN" sz="1600" dirty="0">
                <a:solidFill>
                  <a:srgbClr val="131313"/>
                </a:solidFill>
                <a:latin typeface="等线" panose="02010600030101010101" pitchFamily="2" charset="-122"/>
                <a:ea typeface="等线" panose="02010600030101010101" pitchFamily="2" charset="-122"/>
              </a:rPr>
              <a:t>Click here to enter your text messages click here to enter your text</a:t>
            </a:r>
            <a:endParaRPr lang="zh-CN" altLang="en-US" sz="1600" dirty="0"/>
          </a:p>
        </p:txBody>
      </p:sp>
      <p:sp>
        <p:nvSpPr>
          <p:cNvPr id="25" name="矩形 24"/>
          <p:cNvSpPr/>
          <p:nvPr/>
        </p:nvSpPr>
        <p:spPr>
          <a:xfrm>
            <a:off x="6929703" y="5088087"/>
            <a:ext cx="2056060" cy="1323439"/>
          </a:xfrm>
          <a:prstGeom prst="rect">
            <a:avLst/>
          </a:prstGeom>
        </p:spPr>
        <p:txBody>
          <a:bodyPr wrap="square">
            <a:spAutoFit/>
          </a:bodyPr>
          <a:lstStyle/>
          <a:p>
            <a:r>
              <a:rPr lang="en-US" altLang="zh-CN" sz="1600" dirty="0">
                <a:solidFill>
                  <a:srgbClr val="131313"/>
                </a:solidFill>
                <a:latin typeface="等线" panose="02010600030101010101" pitchFamily="2" charset="-122"/>
                <a:ea typeface="等线" panose="02010600030101010101" pitchFamily="2" charset="-122"/>
              </a:rPr>
              <a:t>Click here to enter your text messages click here to enter your text</a:t>
            </a:r>
            <a:endParaRPr lang="zh-CN" altLang="en-US" sz="1600" dirty="0"/>
          </a:p>
        </p:txBody>
      </p:sp>
      <p:sp>
        <p:nvSpPr>
          <p:cNvPr id="26" name="矩形 25"/>
          <p:cNvSpPr/>
          <p:nvPr/>
        </p:nvSpPr>
        <p:spPr>
          <a:xfrm>
            <a:off x="9418699" y="5088087"/>
            <a:ext cx="2056060" cy="1323439"/>
          </a:xfrm>
          <a:prstGeom prst="rect">
            <a:avLst/>
          </a:prstGeom>
        </p:spPr>
        <p:txBody>
          <a:bodyPr wrap="square">
            <a:spAutoFit/>
          </a:bodyPr>
          <a:lstStyle/>
          <a:p>
            <a:r>
              <a:rPr lang="en-US" altLang="zh-CN" sz="1600" dirty="0">
                <a:solidFill>
                  <a:srgbClr val="131313"/>
                </a:solidFill>
                <a:latin typeface="等线" panose="02010600030101010101" pitchFamily="2" charset="-122"/>
                <a:ea typeface="等线" panose="02010600030101010101" pitchFamily="2" charset="-122"/>
              </a:rPr>
              <a:t>Click here to enter your text messages click here to enter your text</a:t>
            </a:r>
            <a:endParaRPr lang="zh-CN" altLang="en-US" sz="1600" dirty="0"/>
          </a:p>
        </p:txBody>
      </p:sp>
      <p:pic>
        <p:nvPicPr>
          <p:cNvPr id="27" name="图片 26"/>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2063553" y="3645028"/>
            <a:ext cx="1263043" cy="1263043"/>
          </a:xfrm>
          <a:prstGeom prst="rect">
            <a:avLst/>
          </a:prstGeom>
        </p:spPr>
      </p:pic>
      <p:pic>
        <p:nvPicPr>
          <p:cNvPr id="28" name="图片 27"/>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4665061" y="3933060"/>
            <a:ext cx="975011" cy="975011"/>
          </a:xfrm>
          <a:prstGeom prst="rect">
            <a:avLst/>
          </a:prstGeom>
        </p:spPr>
      </p:pic>
      <p:pic>
        <p:nvPicPr>
          <p:cNvPr id="29" name="图片 28"/>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7127778" y="3933056"/>
            <a:ext cx="1083023" cy="1083022"/>
          </a:xfrm>
          <a:prstGeom prst="rect">
            <a:avLst/>
          </a:prstGeom>
        </p:spPr>
      </p:pic>
      <p:pic>
        <p:nvPicPr>
          <p:cNvPr id="31" name="图片 30"/>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9698506" y="3979902"/>
            <a:ext cx="928169" cy="928169"/>
          </a:xfrm>
          <a:prstGeom prst="rect">
            <a:avLst/>
          </a:prstGeom>
        </p:spPr>
      </p:pic>
      <p:sp>
        <p:nvSpPr>
          <p:cNvPr id="30" name="文本框 29"/>
          <p:cNvSpPr txBox="1"/>
          <p:nvPr/>
        </p:nvSpPr>
        <p:spPr>
          <a:xfrm>
            <a:off x="4735662" y="231035"/>
            <a:ext cx="2720681" cy="461665"/>
          </a:xfrm>
          <a:prstGeom prst="rect">
            <a:avLst/>
          </a:prstGeom>
          <a:noFill/>
        </p:spPr>
        <p:txBody>
          <a:bodyPr wrap="none" rtlCol="0">
            <a:spAutoFit/>
          </a:bodyPr>
          <a:lstStyle/>
          <a:p>
            <a:r>
              <a:rPr lang="en-US" altLang="zh-CN" sz="2400" dirty="0">
                <a:solidFill>
                  <a:srgbClr val="F17F42"/>
                </a:solidFill>
                <a:latin typeface="Arial" panose="020B0604020202020204" pitchFamily="34" charset="0"/>
                <a:ea typeface="微软雅黑 Light" panose="020B0502040204020203" pitchFamily="34" charset="-122"/>
                <a:cs typeface="Arial" panose="020B0604020202020204" pitchFamily="34" charset="0"/>
              </a:rPr>
              <a:t>ADD YOUR TITLE</a:t>
            </a:r>
          </a:p>
        </p:txBody>
      </p:sp>
      <p:sp>
        <p:nvSpPr>
          <p:cNvPr id="32" name="矩形 31"/>
          <p:cNvSpPr/>
          <p:nvPr/>
        </p:nvSpPr>
        <p:spPr>
          <a:xfrm>
            <a:off x="5558984" y="753006"/>
            <a:ext cx="1074037" cy="83706"/>
          </a:xfrm>
          <a:prstGeom prst="rect">
            <a:avLst/>
          </a:prstGeom>
          <a:solidFill>
            <a:srgbClr val="5357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4174836091"/>
      </p:ext>
    </p:extLst>
  </p:cSld>
  <p:clrMapOvr>
    <a:masterClrMapping/>
  </p:clrMapOvr>
  <p:transition spd="med">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barn(outVertical)">
                                      <p:cBhvr>
                                        <p:cTn id="7" dur="500"/>
                                        <p:tgtEl>
                                          <p:spTgt spid="32"/>
                                        </p:tgtEl>
                                      </p:cBhvr>
                                    </p:animEffect>
                                  </p:childTnLst>
                                </p:cTn>
                              </p:par>
                              <p:par>
                                <p:cTn id="8" presetID="16" presetClass="entr" presetSubtype="37" fill="hold" grpId="0" nodeType="withEffect">
                                  <p:stCondLst>
                                    <p:cond delay="250"/>
                                  </p:stCondLst>
                                  <p:childTnLst>
                                    <p:set>
                                      <p:cBhvr>
                                        <p:cTn id="9" dur="1" fill="hold">
                                          <p:stCondLst>
                                            <p:cond delay="0"/>
                                          </p:stCondLst>
                                        </p:cTn>
                                        <p:tgtEl>
                                          <p:spTgt spid="30"/>
                                        </p:tgtEl>
                                        <p:attrNameLst>
                                          <p:attrName>style.visibility</p:attrName>
                                        </p:attrNameLst>
                                      </p:cBhvr>
                                      <p:to>
                                        <p:strVal val="visible"/>
                                      </p:to>
                                    </p:set>
                                    <p:animEffect transition="in" filter="barn(outVertical)">
                                      <p:cBhvr>
                                        <p:cTn id="10" dur="500"/>
                                        <p:tgtEl>
                                          <p:spTgt spid="30"/>
                                        </p:tgtEl>
                                      </p:cBhvr>
                                    </p:animEffect>
                                  </p:childTnLst>
                                </p:cTn>
                              </p:par>
                              <p:par>
                                <p:cTn id="11" presetID="17" presetClass="entr" presetSubtype="8" fill="hold" nodeType="withEffect">
                                  <p:stCondLst>
                                    <p:cond delay="1000"/>
                                  </p:stCondLst>
                                  <p:childTnLst>
                                    <p:set>
                                      <p:cBhvr>
                                        <p:cTn id="12" dur="1" fill="hold">
                                          <p:stCondLst>
                                            <p:cond delay="0"/>
                                          </p:stCondLst>
                                        </p:cTn>
                                        <p:tgtEl>
                                          <p:spTgt spid="11"/>
                                        </p:tgtEl>
                                        <p:attrNameLst>
                                          <p:attrName>style.visibility</p:attrName>
                                        </p:attrNameLst>
                                      </p:cBhvr>
                                      <p:to>
                                        <p:strVal val="visible"/>
                                      </p:to>
                                    </p:set>
                                    <p:anim calcmode="lin" valueType="num">
                                      <p:cBhvr>
                                        <p:cTn id="13" dur="1000" fill="hold"/>
                                        <p:tgtEl>
                                          <p:spTgt spid="11"/>
                                        </p:tgtEl>
                                        <p:attrNameLst>
                                          <p:attrName>ppt_x</p:attrName>
                                        </p:attrNameLst>
                                      </p:cBhvr>
                                      <p:tavLst>
                                        <p:tav tm="0">
                                          <p:val>
                                            <p:strVal val="#ppt_x-#ppt_w/2"/>
                                          </p:val>
                                        </p:tav>
                                        <p:tav tm="100000">
                                          <p:val>
                                            <p:strVal val="#ppt_x"/>
                                          </p:val>
                                        </p:tav>
                                      </p:tavLst>
                                    </p:anim>
                                    <p:anim calcmode="lin" valueType="num">
                                      <p:cBhvr>
                                        <p:cTn id="14" dur="1000" fill="hold"/>
                                        <p:tgtEl>
                                          <p:spTgt spid="11"/>
                                        </p:tgtEl>
                                        <p:attrNameLst>
                                          <p:attrName>ppt_y</p:attrName>
                                        </p:attrNameLst>
                                      </p:cBhvr>
                                      <p:tavLst>
                                        <p:tav tm="0">
                                          <p:val>
                                            <p:strVal val="#ppt_y"/>
                                          </p:val>
                                        </p:tav>
                                        <p:tav tm="100000">
                                          <p:val>
                                            <p:strVal val="#ppt_y"/>
                                          </p:val>
                                        </p:tav>
                                      </p:tavLst>
                                    </p:anim>
                                    <p:anim calcmode="lin" valueType="num">
                                      <p:cBhvr>
                                        <p:cTn id="15" dur="1000" fill="hold"/>
                                        <p:tgtEl>
                                          <p:spTgt spid="11"/>
                                        </p:tgtEl>
                                        <p:attrNameLst>
                                          <p:attrName>ppt_w</p:attrName>
                                        </p:attrNameLst>
                                      </p:cBhvr>
                                      <p:tavLst>
                                        <p:tav tm="0">
                                          <p:val>
                                            <p:fltVal val="0"/>
                                          </p:val>
                                        </p:tav>
                                        <p:tav tm="100000">
                                          <p:val>
                                            <p:strVal val="#ppt_w"/>
                                          </p:val>
                                        </p:tav>
                                      </p:tavLst>
                                    </p:anim>
                                    <p:anim calcmode="lin" valueType="num">
                                      <p:cBhvr>
                                        <p:cTn id="16" dur="1000" fill="hold"/>
                                        <p:tgtEl>
                                          <p:spTgt spid="11"/>
                                        </p:tgtEl>
                                        <p:attrNameLst>
                                          <p:attrName>ppt_h</p:attrName>
                                        </p:attrNameLst>
                                      </p:cBhvr>
                                      <p:tavLst>
                                        <p:tav tm="0">
                                          <p:val>
                                            <p:strVal val="#ppt_h"/>
                                          </p:val>
                                        </p:tav>
                                        <p:tav tm="100000">
                                          <p:val>
                                            <p:strVal val="#ppt_h"/>
                                          </p:val>
                                        </p:tav>
                                      </p:tavLst>
                                    </p:anim>
                                  </p:childTnLst>
                                </p:cTn>
                              </p:par>
                              <p:par>
                                <p:cTn id="17" presetID="53" presetClass="entr" presetSubtype="16" fill="hold" grpId="0" nodeType="withEffect">
                                  <p:stCondLst>
                                    <p:cond delay="1000"/>
                                  </p:stCondLst>
                                  <p:childTnLst>
                                    <p:set>
                                      <p:cBhvr>
                                        <p:cTn id="18" dur="1" fill="hold">
                                          <p:stCondLst>
                                            <p:cond delay="0"/>
                                          </p:stCondLst>
                                        </p:cTn>
                                        <p:tgtEl>
                                          <p:spTgt spid="13"/>
                                        </p:tgtEl>
                                        <p:attrNameLst>
                                          <p:attrName>style.visibility</p:attrName>
                                        </p:attrNameLst>
                                      </p:cBhvr>
                                      <p:to>
                                        <p:strVal val="visible"/>
                                      </p:to>
                                    </p:set>
                                    <p:anim calcmode="lin" valueType="num">
                                      <p:cBhvr>
                                        <p:cTn id="19" dur="500" fill="hold"/>
                                        <p:tgtEl>
                                          <p:spTgt spid="13"/>
                                        </p:tgtEl>
                                        <p:attrNameLst>
                                          <p:attrName>ppt_w</p:attrName>
                                        </p:attrNameLst>
                                      </p:cBhvr>
                                      <p:tavLst>
                                        <p:tav tm="0">
                                          <p:val>
                                            <p:fltVal val="0"/>
                                          </p:val>
                                        </p:tav>
                                        <p:tav tm="100000">
                                          <p:val>
                                            <p:strVal val="#ppt_w"/>
                                          </p:val>
                                        </p:tav>
                                      </p:tavLst>
                                    </p:anim>
                                    <p:anim calcmode="lin" valueType="num">
                                      <p:cBhvr>
                                        <p:cTn id="20" dur="500" fill="hold"/>
                                        <p:tgtEl>
                                          <p:spTgt spid="13"/>
                                        </p:tgtEl>
                                        <p:attrNameLst>
                                          <p:attrName>ppt_h</p:attrName>
                                        </p:attrNameLst>
                                      </p:cBhvr>
                                      <p:tavLst>
                                        <p:tav tm="0">
                                          <p:val>
                                            <p:fltVal val="0"/>
                                          </p:val>
                                        </p:tav>
                                        <p:tav tm="100000">
                                          <p:val>
                                            <p:strVal val="#ppt_h"/>
                                          </p:val>
                                        </p:tav>
                                      </p:tavLst>
                                    </p:anim>
                                    <p:animEffect transition="in" filter="fade">
                                      <p:cBhvr>
                                        <p:cTn id="21" dur="500"/>
                                        <p:tgtEl>
                                          <p:spTgt spid="13"/>
                                        </p:tgtEl>
                                      </p:cBhvr>
                                    </p:animEffect>
                                  </p:childTnLst>
                                </p:cTn>
                              </p:par>
                              <p:par>
                                <p:cTn id="22" presetID="47" presetClass="entr" presetSubtype="0" fill="hold" grpId="0" nodeType="withEffect">
                                  <p:stCondLst>
                                    <p:cond delay="1000"/>
                                  </p:stCondLst>
                                  <p:childTnLst>
                                    <p:set>
                                      <p:cBhvr>
                                        <p:cTn id="23" dur="1" fill="hold">
                                          <p:stCondLst>
                                            <p:cond delay="0"/>
                                          </p:stCondLst>
                                        </p:cTn>
                                        <p:tgtEl>
                                          <p:spTgt spid="19"/>
                                        </p:tgtEl>
                                        <p:attrNameLst>
                                          <p:attrName>style.visibility</p:attrName>
                                        </p:attrNameLst>
                                      </p:cBhvr>
                                      <p:to>
                                        <p:strVal val="visible"/>
                                      </p:to>
                                    </p:set>
                                    <p:animEffect transition="in" filter="fade">
                                      <p:cBhvr>
                                        <p:cTn id="24" dur="1000"/>
                                        <p:tgtEl>
                                          <p:spTgt spid="19"/>
                                        </p:tgtEl>
                                      </p:cBhvr>
                                    </p:animEffect>
                                    <p:anim calcmode="lin" valueType="num">
                                      <p:cBhvr>
                                        <p:cTn id="25" dur="1000" fill="hold"/>
                                        <p:tgtEl>
                                          <p:spTgt spid="19"/>
                                        </p:tgtEl>
                                        <p:attrNameLst>
                                          <p:attrName>ppt_x</p:attrName>
                                        </p:attrNameLst>
                                      </p:cBhvr>
                                      <p:tavLst>
                                        <p:tav tm="0">
                                          <p:val>
                                            <p:strVal val="#ppt_x"/>
                                          </p:val>
                                        </p:tav>
                                        <p:tav tm="100000">
                                          <p:val>
                                            <p:strVal val="#ppt_x"/>
                                          </p:val>
                                        </p:tav>
                                      </p:tavLst>
                                    </p:anim>
                                    <p:anim calcmode="lin" valueType="num">
                                      <p:cBhvr>
                                        <p:cTn id="26" dur="1000" fill="hold"/>
                                        <p:tgtEl>
                                          <p:spTgt spid="19"/>
                                        </p:tgtEl>
                                        <p:attrNameLst>
                                          <p:attrName>ppt_y</p:attrName>
                                        </p:attrNameLst>
                                      </p:cBhvr>
                                      <p:tavLst>
                                        <p:tav tm="0">
                                          <p:val>
                                            <p:strVal val="#ppt_y-.1"/>
                                          </p:val>
                                        </p:tav>
                                        <p:tav tm="100000">
                                          <p:val>
                                            <p:strVal val="#ppt_y"/>
                                          </p:val>
                                        </p:tav>
                                      </p:tavLst>
                                    </p:anim>
                                  </p:childTnLst>
                                </p:cTn>
                              </p:par>
                              <p:par>
                                <p:cTn id="27" presetID="42" presetClass="entr" presetSubtype="0" fill="hold" nodeType="withEffect">
                                  <p:stCondLst>
                                    <p:cond delay="1000"/>
                                  </p:stCondLst>
                                  <p:childTnLst>
                                    <p:set>
                                      <p:cBhvr>
                                        <p:cTn id="28" dur="1" fill="hold">
                                          <p:stCondLst>
                                            <p:cond delay="0"/>
                                          </p:stCondLst>
                                        </p:cTn>
                                        <p:tgtEl>
                                          <p:spTgt spid="27"/>
                                        </p:tgtEl>
                                        <p:attrNameLst>
                                          <p:attrName>style.visibility</p:attrName>
                                        </p:attrNameLst>
                                      </p:cBhvr>
                                      <p:to>
                                        <p:strVal val="visible"/>
                                      </p:to>
                                    </p:set>
                                    <p:animEffect transition="in" filter="fade">
                                      <p:cBhvr>
                                        <p:cTn id="29" dur="1000"/>
                                        <p:tgtEl>
                                          <p:spTgt spid="27"/>
                                        </p:tgtEl>
                                      </p:cBhvr>
                                    </p:animEffect>
                                    <p:anim calcmode="lin" valueType="num">
                                      <p:cBhvr>
                                        <p:cTn id="30" dur="1000" fill="hold"/>
                                        <p:tgtEl>
                                          <p:spTgt spid="27"/>
                                        </p:tgtEl>
                                        <p:attrNameLst>
                                          <p:attrName>ppt_x</p:attrName>
                                        </p:attrNameLst>
                                      </p:cBhvr>
                                      <p:tavLst>
                                        <p:tav tm="0">
                                          <p:val>
                                            <p:strVal val="#ppt_x"/>
                                          </p:val>
                                        </p:tav>
                                        <p:tav tm="100000">
                                          <p:val>
                                            <p:strVal val="#ppt_x"/>
                                          </p:val>
                                        </p:tav>
                                      </p:tavLst>
                                    </p:anim>
                                    <p:anim calcmode="lin" valueType="num">
                                      <p:cBhvr>
                                        <p:cTn id="31" dur="1000" fill="hold"/>
                                        <p:tgtEl>
                                          <p:spTgt spid="27"/>
                                        </p:tgtEl>
                                        <p:attrNameLst>
                                          <p:attrName>ppt_y</p:attrName>
                                        </p:attrNameLst>
                                      </p:cBhvr>
                                      <p:tavLst>
                                        <p:tav tm="0">
                                          <p:val>
                                            <p:strVal val="#ppt_y+.1"/>
                                          </p:val>
                                        </p:tav>
                                        <p:tav tm="100000">
                                          <p:val>
                                            <p:strVal val="#ppt_y"/>
                                          </p:val>
                                        </p:tav>
                                      </p:tavLst>
                                    </p:anim>
                                  </p:childTnLst>
                                </p:cTn>
                              </p:par>
                              <p:par>
                                <p:cTn id="32" presetID="42" presetClass="entr" presetSubtype="0" fill="hold" grpId="0" nodeType="withEffect">
                                  <p:stCondLst>
                                    <p:cond delay="1000"/>
                                  </p:stCondLst>
                                  <p:childTnLst>
                                    <p:set>
                                      <p:cBhvr>
                                        <p:cTn id="33" dur="1" fill="hold">
                                          <p:stCondLst>
                                            <p:cond delay="0"/>
                                          </p:stCondLst>
                                        </p:cTn>
                                        <p:tgtEl>
                                          <p:spTgt spid="23"/>
                                        </p:tgtEl>
                                        <p:attrNameLst>
                                          <p:attrName>style.visibility</p:attrName>
                                        </p:attrNameLst>
                                      </p:cBhvr>
                                      <p:to>
                                        <p:strVal val="visible"/>
                                      </p:to>
                                    </p:set>
                                    <p:animEffect transition="in" filter="fade">
                                      <p:cBhvr>
                                        <p:cTn id="34" dur="1000"/>
                                        <p:tgtEl>
                                          <p:spTgt spid="23"/>
                                        </p:tgtEl>
                                      </p:cBhvr>
                                    </p:animEffect>
                                    <p:anim calcmode="lin" valueType="num">
                                      <p:cBhvr>
                                        <p:cTn id="35" dur="1000" fill="hold"/>
                                        <p:tgtEl>
                                          <p:spTgt spid="23"/>
                                        </p:tgtEl>
                                        <p:attrNameLst>
                                          <p:attrName>ppt_x</p:attrName>
                                        </p:attrNameLst>
                                      </p:cBhvr>
                                      <p:tavLst>
                                        <p:tav tm="0">
                                          <p:val>
                                            <p:strVal val="#ppt_x"/>
                                          </p:val>
                                        </p:tav>
                                        <p:tav tm="100000">
                                          <p:val>
                                            <p:strVal val="#ppt_x"/>
                                          </p:val>
                                        </p:tav>
                                      </p:tavLst>
                                    </p:anim>
                                    <p:anim calcmode="lin" valueType="num">
                                      <p:cBhvr>
                                        <p:cTn id="36" dur="1000" fill="hold"/>
                                        <p:tgtEl>
                                          <p:spTgt spid="23"/>
                                        </p:tgtEl>
                                        <p:attrNameLst>
                                          <p:attrName>ppt_y</p:attrName>
                                        </p:attrNameLst>
                                      </p:cBhvr>
                                      <p:tavLst>
                                        <p:tav tm="0">
                                          <p:val>
                                            <p:strVal val="#ppt_y+.1"/>
                                          </p:val>
                                        </p:tav>
                                        <p:tav tm="100000">
                                          <p:val>
                                            <p:strVal val="#ppt_y"/>
                                          </p:val>
                                        </p:tav>
                                      </p:tavLst>
                                    </p:anim>
                                  </p:childTnLst>
                                </p:cTn>
                              </p:par>
                              <p:par>
                                <p:cTn id="37" presetID="53" presetClass="entr" presetSubtype="16" fill="hold" grpId="0" nodeType="withEffect">
                                  <p:stCondLst>
                                    <p:cond delay="1250"/>
                                  </p:stCondLst>
                                  <p:childTnLst>
                                    <p:set>
                                      <p:cBhvr>
                                        <p:cTn id="38" dur="1" fill="hold">
                                          <p:stCondLst>
                                            <p:cond delay="0"/>
                                          </p:stCondLst>
                                        </p:cTn>
                                        <p:tgtEl>
                                          <p:spTgt spid="14"/>
                                        </p:tgtEl>
                                        <p:attrNameLst>
                                          <p:attrName>style.visibility</p:attrName>
                                        </p:attrNameLst>
                                      </p:cBhvr>
                                      <p:to>
                                        <p:strVal val="visible"/>
                                      </p:to>
                                    </p:set>
                                    <p:anim calcmode="lin" valueType="num">
                                      <p:cBhvr>
                                        <p:cTn id="39" dur="500" fill="hold"/>
                                        <p:tgtEl>
                                          <p:spTgt spid="14"/>
                                        </p:tgtEl>
                                        <p:attrNameLst>
                                          <p:attrName>ppt_w</p:attrName>
                                        </p:attrNameLst>
                                      </p:cBhvr>
                                      <p:tavLst>
                                        <p:tav tm="0">
                                          <p:val>
                                            <p:fltVal val="0"/>
                                          </p:val>
                                        </p:tav>
                                        <p:tav tm="100000">
                                          <p:val>
                                            <p:strVal val="#ppt_w"/>
                                          </p:val>
                                        </p:tav>
                                      </p:tavLst>
                                    </p:anim>
                                    <p:anim calcmode="lin" valueType="num">
                                      <p:cBhvr>
                                        <p:cTn id="40" dur="500" fill="hold"/>
                                        <p:tgtEl>
                                          <p:spTgt spid="14"/>
                                        </p:tgtEl>
                                        <p:attrNameLst>
                                          <p:attrName>ppt_h</p:attrName>
                                        </p:attrNameLst>
                                      </p:cBhvr>
                                      <p:tavLst>
                                        <p:tav tm="0">
                                          <p:val>
                                            <p:fltVal val="0"/>
                                          </p:val>
                                        </p:tav>
                                        <p:tav tm="100000">
                                          <p:val>
                                            <p:strVal val="#ppt_h"/>
                                          </p:val>
                                        </p:tav>
                                      </p:tavLst>
                                    </p:anim>
                                    <p:animEffect transition="in" filter="fade">
                                      <p:cBhvr>
                                        <p:cTn id="41" dur="500"/>
                                        <p:tgtEl>
                                          <p:spTgt spid="14"/>
                                        </p:tgtEl>
                                      </p:cBhvr>
                                    </p:animEffect>
                                  </p:childTnLst>
                                </p:cTn>
                              </p:par>
                              <p:par>
                                <p:cTn id="42" presetID="47" presetClass="entr" presetSubtype="0" fill="hold" grpId="0" nodeType="withEffect">
                                  <p:stCondLst>
                                    <p:cond delay="1250"/>
                                  </p:stCondLst>
                                  <p:childTnLst>
                                    <p:set>
                                      <p:cBhvr>
                                        <p:cTn id="43" dur="1" fill="hold">
                                          <p:stCondLst>
                                            <p:cond delay="0"/>
                                          </p:stCondLst>
                                        </p:cTn>
                                        <p:tgtEl>
                                          <p:spTgt spid="20"/>
                                        </p:tgtEl>
                                        <p:attrNameLst>
                                          <p:attrName>style.visibility</p:attrName>
                                        </p:attrNameLst>
                                      </p:cBhvr>
                                      <p:to>
                                        <p:strVal val="visible"/>
                                      </p:to>
                                    </p:set>
                                    <p:animEffect transition="in" filter="fade">
                                      <p:cBhvr>
                                        <p:cTn id="44" dur="1000"/>
                                        <p:tgtEl>
                                          <p:spTgt spid="20"/>
                                        </p:tgtEl>
                                      </p:cBhvr>
                                    </p:animEffect>
                                    <p:anim calcmode="lin" valueType="num">
                                      <p:cBhvr>
                                        <p:cTn id="45" dur="1000" fill="hold"/>
                                        <p:tgtEl>
                                          <p:spTgt spid="20"/>
                                        </p:tgtEl>
                                        <p:attrNameLst>
                                          <p:attrName>ppt_x</p:attrName>
                                        </p:attrNameLst>
                                      </p:cBhvr>
                                      <p:tavLst>
                                        <p:tav tm="0">
                                          <p:val>
                                            <p:strVal val="#ppt_x"/>
                                          </p:val>
                                        </p:tav>
                                        <p:tav tm="100000">
                                          <p:val>
                                            <p:strVal val="#ppt_x"/>
                                          </p:val>
                                        </p:tav>
                                      </p:tavLst>
                                    </p:anim>
                                    <p:anim calcmode="lin" valueType="num">
                                      <p:cBhvr>
                                        <p:cTn id="46" dur="1000" fill="hold"/>
                                        <p:tgtEl>
                                          <p:spTgt spid="20"/>
                                        </p:tgtEl>
                                        <p:attrNameLst>
                                          <p:attrName>ppt_y</p:attrName>
                                        </p:attrNameLst>
                                      </p:cBhvr>
                                      <p:tavLst>
                                        <p:tav tm="0">
                                          <p:val>
                                            <p:strVal val="#ppt_y-.1"/>
                                          </p:val>
                                        </p:tav>
                                        <p:tav tm="100000">
                                          <p:val>
                                            <p:strVal val="#ppt_y"/>
                                          </p:val>
                                        </p:tav>
                                      </p:tavLst>
                                    </p:anim>
                                  </p:childTnLst>
                                </p:cTn>
                              </p:par>
                              <p:par>
                                <p:cTn id="47" presetID="42" presetClass="entr" presetSubtype="0" fill="hold" nodeType="withEffect">
                                  <p:stCondLst>
                                    <p:cond delay="1250"/>
                                  </p:stCondLst>
                                  <p:childTnLst>
                                    <p:set>
                                      <p:cBhvr>
                                        <p:cTn id="48" dur="1" fill="hold">
                                          <p:stCondLst>
                                            <p:cond delay="0"/>
                                          </p:stCondLst>
                                        </p:cTn>
                                        <p:tgtEl>
                                          <p:spTgt spid="28"/>
                                        </p:tgtEl>
                                        <p:attrNameLst>
                                          <p:attrName>style.visibility</p:attrName>
                                        </p:attrNameLst>
                                      </p:cBhvr>
                                      <p:to>
                                        <p:strVal val="visible"/>
                                      </p:to>
                                    </p:set>
                                    <p:animEffect transition="in" filter="fade">
                                      <p:cBhvr>
                                        <p:cTn id="49" dur="1000"/>
                                        <p:tgtEl>
                                          <p:spTgt spid="28"/>
                                        </p:tgtEl>
                                      </p:cBhvr>
                                    </p:animEffect>
                                    <p:anim calcmode="lin" valueType="num">
                                      <p:cBhvr>
                                        <p:cTn id="50" dur="1000" fill="hold"/>
                                        <p:tgtEl>
                                          <p:spTgt spid="28"/>
                                        </p:tgtEl>
                                        <p:attrNameLst>
                                          <p:attrName>ppt_x</p:attrName>
                                        </p:attrNameLst>
                                      </p:cBhvr>
                                      <p:tavLst>
                                        <p:tav tm="0">
                                          <p:val>
                                            <p:strVal val="#ppt_x"/>
                                          </p:val>
                                        </p:tav>
                                        <p:tav tm="100000">
                                          <p:val>
                                            <p:strVal val="#ppt_x"/>
                                          </p:val>
                                        </p:tav>
                                      </p:tavLst>
                                    </p:anim>
                                    <p:anim calcmode="lin" valueType="num">
                                      <p:cBhvr>
                                        <p:cTn id="51" dur="1000" fill="hold"/>
                                        <p:tgtEl>
                                          <p:spTgt spid="28"/>
                                        </p:tgtEl>
                                        <p:attrNameLst>
                                          <p:attrName>ppt_y</p:attrName>
                                        </p:attrNameLst>
                                      </p:cBhvr>
                                      <p:tavLst>
                                        <p:tav tm="0">
                                          <p:val>
                                            <p:strVal val="#ppt_y+.1"/>
                                          </p:val>
                                        </p:tav>
                                        <p:tav tm="100000">
                                          <p:val>
                                            <p:strVal val="#ppt_y"/>
                                          </p:val>
                                        </p:tav>
                                      </p:tavLst>
                                    </p:anim>
                                  </p:childTnLst>
                                </p:cTn>
                              </p:par>
                              <p:par>
                                <p:cTn id="52" presetID="42" presetClass="entr" presetSubtype="0" fill="hold" grpId="0" nodeType="withEffect">
                                  <p:stCondLst>
                                    <p:cond delay="1250"/>
                                  </p:stCondLst>
                                  <p:childTnLst>
                                    <p:set>
                                      <p:cBhvr>
                                        <p:cTn id="53" dur="1" fill="hold">
                                          <p:stCondLst>
                                            <p:cond delay="0"/>
                                          </p:stCondLst>
                                        </p:cTn>
                                        <p:tgtEl>
                                          <p:spTgt spid="24"/>
                                        </p:tgtEl>
                                        <p:attrNameLst>
                                          <p:attrName>style.visibility</p:attrName>
                                        </p:attrNameLst>
                                      </p:cBhvr>
                                      <p:to>
                                        <p:strVal val="visible"/>
                                      </p:to>
                                    </p:set>
                                    <p:animEffect transition="in" filter="fade">
                                      <p:cBhvr>
                                        <p:cTn id="54" dur="1000"/>
                                        <p:tgtEl>
                                          <p:spTgt spid="24"/>
                                        </p:tgtEl>
                                      </p:cBhvr>
                                    </p:animEffect>
                                    <p:anim calcmode="lin" valueType="num">
                                      <p:cBhvr>
                                        <p:cTn id="55" dur="1000" fill="hold"/>
                                        <p:tgtEl>
                                          <p:spTgt spid="24"/>
                                        </p:tgtEl>
                                        <p:attrNameLst>
                                          <p:attrName>ppt_x</p:attrName>
                                        </p:attrNameLst>
                                      </p:cBhvr>
                                      <p:tavLst>
                                        <p:tav tm="0">
                                          <p:val>
                                            <p:strVal val="#ppt_x"/>
                                          </p:val>
                                        </p:tav>
                                        <p:tav tm="100000">
                                          <p:val>
                                            <p:strVal val="#ppt_x"/>
                                          </p:val>
                                        </p:tav>
                                      </p:tavLst>
                                    </p:anim>
                                    <p:anim calcmode="lin" valueType="num">
                                      <p:cBhvr>
                                        <p:cTn id="56" dur="1000" fill="hold"/>
                                        <p:tgtEl>
                                          <p:spTgt spid="24"/>
                                        </p:tgtEl>
                                        <p:attrNameLst>
                                          <p:attrName>ppt_y</p:attrName>
                                        </p:attrNameLst>
                                      </p:cBhvr>
                                      <p:tavLst>
                                        <p:tav tm="0">
                                          <p:val>
                                            <p:strVal val="#ppt_y+.1"/>
                                          </p:val>
                                        </p:tav>
                                        <p:tav tm="100000">
                                          <p:val>
                                            <p:strVal val="#ppt_y"/>
                                          </p:val>
                                        </p:tav>
                                      </p:tavLst>
                                    </p:anim>
                                  </p:childTnLst>
                                </p:cTn>
                              </p:par>
                              <p:par>
                                <p:cTn id="57" presetID="53" presetClass="entr" presetSubtype="16" fill="hold" grpId="0" nodeType="withEffect">
                                  <p:stCondLst>
                                    <p:cond delay="1500"/>
                                  </p:stCondLst>
                                  <p:childTnLst>
                                    <p:set>
                                      <p:cBhvr>
                                        <p:cTn id="58" dur="1" fill="hold">
                                          <p:stCondLst>
                                            <p:cond delay="0"/>
                                          </p:stCondLst>
                                        </p:cTn>
                                        <p:tgtEl>
                                          <p:spTgt spid="17"/>
                                        </p:tgtEl>
                                        <p:attrNameLst>
                                          <p:attrName>style.visibility</p:attrName>
                                        </p:attrNameLst>
                                      </p:cBhvr>
                                      <p:to>
                                        <p:strVal val="visible"/>
                                      </p:to>
                                    </p:set>
                                    <p:anim calcmode="lin" valueType="num">
                                      <p:cBhvr>
                                        <p:cTn id="59" dur="500" fill="hold"/>
                                        <p:tgtEl>
                                          <p:spTgt spid="17"/>
                                        </p:tgtEl>
                                        <p:attrNameLst>
                                          <p:attrName>ppt_w</p:attrName>
                                        </p:attrNameLst>
                                      </p:cBhvr>
                                      <p:tavLst>
                                        <p:tav tm="0">
                                          <p:val>
                                            <p:fltVal val="0"/>
                                          </p:val>
                                        </p:tav>
                                        <p:tav tm="100000">
                                          <p:val>
                                            <p:strVal val="#ppt_w"/>
                                          </p:val>
                                        </p:tav>
                                      </p:tavLst>
                                    </p:anim>
                                    <p:anim calcmode="lin" valueType="num">
                                      <p:cBhvr>
                                        <p:cTn id="60" dur="500" fill="hold"/>
                                        <p:tgtEl>
                                          <p:spTgt spid="17"/>
                                        </p:tgtEl>
                                        <p:attrNameLst>
                                          <p:attrName>ppt_h</p:attrName>
                                        </p:attrNameLst>
                                      </p:cBhvr>
                                      <p:tavLst>
                                        <p:tav tm="0">
                                          <p:val>
                                            <p:fltVal val="0"/>
                                          </p:val>
                                        </p:tav>
                                        <p:tav tm="100000">
                                          <p:val>
                                            <p:strVal val="#ppt_h"/>
                                          </p:val>
                                        </p:tav>
                                      </p:tavLst>
                                    </p:anim>
                                    <p:animEffect transition="in" filter="fade">
                                      <p:cBhvr>
                                        <p:cTn id="61" dur="500"/>
                                        <p:tgtEl>
                                          <p:spTgt spid="17"/>
                                        </p:tgtEl>
                                      </p:cBhvr>
                                    </p:animEffect>
                                  </p:childTnLst>
                                </p:cTn>
                              </p:par>
                              <p:par>
                                <p:cTn id="62" presetID="47" presetClass="entr" presetSubtype="0" fill="hold" grpId="0" nodeType="withEffect">
                                  <p:stCondLst>
                                    <p:cond delay="1500"/>
                                  </p:stCondLst>
                                  <p:childTnLst>
                                    <p:set>
                                      <p:cBhvr>
                                        <p:cTn id="63" dur="1" fill="hold">
                                          <p:stCondLst>
                                            <p:cond delay="0"/>
                                          </p:stCondLst>
                                        </p:cTn>
                                        <p:tgtEl>
                                          <p:spTgt spid="21"/>
                                        </p:tgtEl>
                                        <p:attrNameLst>
                                          <p:attrName>style.visibility</p:attrName>
                                        </p:attrNameLst>
                                      </p:cBhvr>
                                      <p:to>
                                        <p:strVal val="visible"/>
                                      </p:to>
                                    </p:set>
                                    <p:animEffect transition="in" filter="fade">
                                      <p:cBhvr>
                                        <p:cTn id="64" dur="1000"/>
                                        <p:tgtEl>
                                          <p:spTgt spid="21"/>
                                        </p:tgtEl>
                                      </p:cBhvr>
                                    </p:animEffect>
                                    <p:anim calcmode="lin" valueType="num">
                                      <p:cBhvr>
                                        <p:cTn id="65" dur="1000" fill="hold"/>
                                        <p:tgtEl>
                                          <p:spTgt spid="21"/>
                                        </p:tgtEl>
                                        <p:attrNameLst>
                                          <p:attrName>ppt_x</p:attrName>
                                        </p:attrNameLst>
                                      </p:cBhvr>
                                      <p:tavLst>
                                        <p:tav tm="0">
                                          <p:val>
                                            <p:strVal val="#ppt_x"/>
                                          </p:val>
                                        </p:tav>
                                        <p:tav tm="100000">
                                          <p:val>
                                            <p:strVal val="#ppt_x"/>
                                          </p:val>
                                        </p:tav>
                                      </p:tavLst>
                                    </p:anim>
                                    <p:anim calcmode="lin" valueType="num">
                                      <p:cBhvr>
                                        <p:cTn id="66" dur="1000" fill="hold"/>
                                        <p:tgtEl>
                                          <p:spTgt spid="21"/>
                                        </p:tgtEl>
                                        <p:attrNameLst>
                                          <p:attrName>ppt_y</p:attrName>
                                        </p:attrNameLst>
                                      </p:cBhvr>
                                      <p:tavLst>
                                        <p:tav tm="0">
                                          <p:val>
                                            <p:strVal val="#ppt_y-.1"/>
                                          </p:val>
                                        </p:tav>
                                        <p:tav tm="100000">
                                          <p:val>
                                            <p:strVal val="#ppt_y"/>
                                          </p:val>
                                        </p:tav>
                                      </p:tavLst>
                                    </p:anim>
                                  </p:childTnLst>
                                </p:cTn>
                              </p:par>
                              <p:par>
                                <p:cTn id="67" presetID="42" presetClass="entr" presetSubtype="0" fill="hold" nodeType="withEffect">
                                  <p:stCondLst>
                                    <p:cond delay="1500"/>
                                  </p:stCondLst>
                                  <p:childTnLst>
                                    <p:set>
                                      <p:cBhvr>
                                        <p:cTn id="68" dur="1" fill="hold">
                                          <p:stCondLst>
                                            <p:cond delay="0"/>
                                          </p:stCondLst>
                                        </p:cTn>
                                        <p:tgtEl>
                                          <p:spTgt spid="29"/>
                                        </p:tgtEl>
                                        <p:attrNameLst>
                                          <p:attrName>style.visibility</p:attrName>
                                        </p:attrNameLst>
                                      </p:cBhvr>
                                      <p:to>
                                        <p:strVal val="visible"/>
                                      </p:to>
                                    </p:set>
                                    <p:animEffect transition="in" filter="fade">
                                      <p:cBhvr>
                                        <p:cTn id="69" dur="1000"/>
                                        <p:tgtEl>
                                          <p:spTgt spid="29"/>
                                        </p:tgtEl>
                                      </p:cBhvr>
                                    </p:animEffect>
                                    <p:anim calcmode="lin" valueType="num">
                                      <p:cBhvr>
                                        <p:cTn id="70" dur="1000" fill="hold"/>
                                        <p:tgtEl>
                                          <p:spTgt spid="29"/>
                                        </p:tgtEl>
                                        <p:attrNameLst>
                                          <p:attrName>ppt_x</p:attrName>
                                        </p:attrNameLst>
                                      </p:cBhvr>
                                      <p:tavLst>
                                        <p:tav tm="0">
                                          <p:val>
                                            <p:strVal val="#ppt_x"/>
                                          </p:val>
                                        </p:tav>
                                        <p:tav tm="100000">
                                          <p:val>
                                            <p:strVal val="#ppt_x"/>
                                          </p:val>
                                        </p:tav>
                                      </p:tavLst>
                                    </p:anim>
                                    <p:anim calcmode="lin" valueType="num">
                                      <p:cBhvr>
                                        <p:cTn id="71" dur="1000" fill="hold"/>
                                        <p:tgtEl>
                                          <p:spTgt spid="29"/>
                                        </p:tgtEl>
                                        <p:attrNameLst>
                                          <p:attrName>ppt_y</p:attrName>
                                        </p:attrNameLst>
                                      </p:cBhvr>
                                      <p:tavLst>
                                        <p:tav tm="0">
                                          <p:val>
                                            <p:strVal val="#ppt_y+.1"/>
                                          </p:val>
                                        </p:tav>
                                        <p:tav tm="100000">
                                          <p:val>
                                            <p:strVal val="#ppt_y"/>
                                          </p:val>
                                        </p:tav>
                                      </p:tavLst>
                                    </p:anim>
                                  </p:childTnLst>
                                </p:cTn>
                              </p:par>
                              <p:par>
                                <p:cTn id="72" presetID="42" presetClass="entr" presetSubtype="0" fill="hold" grpId="0" nodeType="withEffect">
                                  <p:stCondLst>
                                    <p:cond delay="1500"/>
                                  </p:stCondLst>
                                  <p:childTnLst>
                                    <p:set>
                                      <p:cBhvr>
                                        <p:cTn id="73" dur="1" fill="hold">
                                          <p:stCondLst>
                                            <p:cond delay="0"/>
                                          </p:stCondLst>
                                        </p:cTn>
                                        <p:tgtEl>
                                          <p:spTgt spid="25"/>
                                        </p:tgtEl>
                                        <p:attrNameLst>
                                          <p:attrName>style.visibility</p:attrName>
                                        </p:attrNameLst>
                                      </p:cBhvr>
                                      <p:to>
                                        <p:strVal val="visible"/>
                                      </p:to>
                                    </p:set>
                                    <p:animEffect transition="in" filter="fade">
                                      <p:cBhvr>
                                        <p:cTn id="74" dur="1000"/>
                                        <p:tgtEl>
                                          <p:spTgt spid="25"/>
                                        </p:tgtEl>
                                      </p:cBhvr>
                                    </p:animEffect>
                                    <p:anim calcmode="lin" valueType="num">
                                      <p:cBhvr>
                                        <p:cTn id="75" dur="1000" fill="hold"/>
                                        <p:tgtEl>
                                          <p:spTgt spid="25"/>
                                        </p:tgtEl>
                                        <p:attrNameLst>
                                          <p:attrName>ppt_x</p:attrName>
                                        </p:attrNameLst>
                                      </p:cBhvr>
                                      <p:tavLst>
                                        <p:tav tm="0">
                                          <p:val>
                                            <p:strVal val="#ppt_x"/>
                                          </p:val>
                                        </p:tav>
                                        <p:tav tm="100000">
                                          <p:val>
                                            <p:strVal val="#ppt_x"/>
                                          </p:val>
                                        </p:tav>
                                      </p:tavLst>
                                    </p:anim>
                                    <p:anim calcmode="lin" valueType="num">
                                      <p:cBhvr>
                                        <p:cTn id="76" dur="1000" fill="hold"/>
                                        <p:tgtEl>
                                          <p:spTgt spid="25"/>
                                        </p:tgtEl>
                                        <p:attrNameLst>
                                          <p:attrName>ppt_y</p:attrName>
                                        </p:attrNameLst>
                                      </p:cBhvr>
                                      <p:tavLst>
                                        <p:tav tm="0">
                                          <p:val>
                                            <p:strVal val="#ppt_y+.1"/>
                                          </p:val>
                                        </p:tav>
                                        <p:tav tm="100000">
                                          <p:val>
                                            <p:strVal val="#ppt_y"/>
                                          </p:val>
                                        </p:tav>
                                      </p:tavLst>
                                    </p:anim>
                                  </p:childTnLst>
                                </p:cTn>
                              </p:par>
                              <p:par>
                                <p:cTn id="77" presetID="53" presetClass="entr" presetSubtype="16" fill="hold" grpId="0" nodeType="withEffect">
                                  <p:stCondLst>
                                    <p:cond delay="1750"/>
                                  </p:stCondLst>
                                  <p:childTnLst>
                                    <p:set>
                                      <p:cBhvr>
                                        <p:cTn id="78" dur="1" fill="hold">
                                          <p:stCondLst>
                                            <p:cond delay="0"/>
                                          </p:stCondLst>
                                        </p:cTn>
                                        <p:tgtEl>
                                          <p:spTgt spid="18"/>
                                        </p:tgtEl>
                                        <p:attrNameLst>
                                          <p:attrName>style.visibility</p:attrName>
                                        </p:attrNameLst>
                                      </p:cBhvr>
                                      <p:to>
                                        <p:strVal val="visible"/>
                                      </p:to>
                                    </p:set>
                                    <p:anim calcmode="lin" valueType="num">
                                      <p:cBhvr>
                                        <p:cTn id="79" dur="500" fill="hold"/>
                                        <p:tgtEl>
                                          <p:spTgt spid="18"/>
                                        </p:tgtEl>
                                        <p:attrNameLst>
                                          <p:attrName>ppt_w</p:attrName>
                                        </p:attrNameLst>
                                      </p:cBhvr>
                                      <p:tavLst>
                                        <p:tav tm="0">
                                          <p:val>
                                            <p:fltVal val="0"/>
                                          </p:val>
                                        </p:tav>
                                        <p:tav tm="100000">
                                          <p:val>
                                            <p:strVal val="#ppt_w"/>
                                          </p:val>
                                        </p:tav>
                                      </p:tavLst>
                                    </p:anim>
                                    <p:anim calcmode="lin" valueType="num">
                                      <p:cBhvr>
                                        <p:cTn id="80" dur="500" fill="hold"/>
                                        <p:tgtEl>
                                          <p:spTgt spid="18"/>
                                        </p:tgtEl>
                                        <p:attrNameLst>
                                          <p:attrName>ppt_h</p:attrName>
                                        </p:attrNameLst>
                                      </p:cBhvr>
                                      <p:tavLst>
                                        <p:tav tm="0">
                                          <p:val>
                                            <p:fltVal val="0"/>
                                          </p:val>
                                        </p:tav>
                                        <p:tav tm="100000">
                                          <p:val>
                                            <p:strVal val="#ppt_h"/>
                                          </p:val>
                                        </p:tav>
                                      </p:tavLst>
                                    </p:anim>
                                    <p:animEffect transition="in" filter="fade">
                                      <p:cBhvr>
                                        <p:cTn id="81" dur="500"/>
                                        <p:tgtEl>
                                          <p:spTgt spid="18"/>
                                        </p:tgtEl>
                                      </p:cBhvr>
                                    </p:animEffect>
                                  </p:childTnLst>
                                </p:cTn>
                              </p:par>
                              <p:par>
                                <p:cTn id="82" presetID="47" presetClass="entr" presetSubtype="0" fill="hold" grpId="0" nodeType="withEffect">
                                  <p:stCondLst>
                                    <p:cond delay="1750"/>
                                  </p:stCondLst>
                                  <p:childTnLst>
                                    <p:set>
                                      <p:cBhvr>
                                        <p:cTn id="83" dur="1" fill="hold">
                                          <p:stCondLst>
                                            <p:cond delay="0"/>
                                          </p:stCondLst>
                                        </p:cTn>
                                        <p:tgtEl>
                                          <p:spTgt spid="22"/>
                                        </p:tgtEl>
                                        <p:attrNameLst>
                                          <p:attrName>style.visibility</p:attrName>
                                        </p:attrNameLst>
                                      </p:cBhvr>
                                      <p:to>
                                        <p:strVal val="visible"/>
                                      </p:to>
                                    </p:set>
                                    <p:animEffect transition="in" filter="fade">
                                      <p:cBhvr>
                                        <p:cTn id="84" dur="1000"/>
                                        <p:tgtEl>
                                          <p:spTgt spid="22"/>
                                        </p:tgtEl>
                                      </p:cBhvr>
                                    </p:animEffect>
                                    <p:anim calcmode="lin" valueType="num">
                                      <p:cBhvr>
                                        <p:cTn id="85" dur="1000" fill="hold"/>
                                        <p:tgtEl>
                                          <p:spTgt spid="22"/>
                                        </p:tgtEl>
                                        <p:attrNameLst>
                                          <p:attrName>ppt_x</p:attrName>
                                        </p:attrNameLst>
                                      </p:cBhvr>
                                      <p:tavLst>
                                        <p:tav tm="0">
                                          <p:val>
                                            <p:strVal val="#ppt_x"/>
                                          </p:val>
                                        </p:tav>
                                        <p:tav tm="100000">
                                          <p:val>
                                            <p:strVal val="#ppt_x"/>
                                          </p:val>
                                        </p:tav>
                                      </p:tavLst>
                                    </p:anim>
                                    <p:anim calcmode="lin" valueType="num">
                                      <p:cBhvr>
                                        <p:cTn id="86" dur="1000" fill="hold"/>
                                        <p:tgtEl>
                                          <p:spTgt spid="22"/>
                                        </p:tgtEl>
                                        <p:attrNameLst>
                                          <p:attrName>ppt_y</p:attrName>
                                        </p:attrNameLst>
                                      </p:cBhvr>
                                      <p:tavLst>
                                        <p:tav tm="0">
                                          <p:val>
                                            <p:strVal val="#ppt_y-.1"/>
                                          </p:val>
                                        </p:tav>
                                        <p:tav tm="100000">
                                          <p:val>
                                            <p:strVal val="#ppt_y"/>
                                          </p:val>
                                        </p:tav>
                                      </p:tavLst>
                                    </p:anim>
                                  </p:childTnLst>
                                </p:cTn>
                              </p:par>
                              <p:par>
                                <p:cTn id="87" presetID="42" presetClass="entr" presetSubtype="0" fill="hold" nodeType="withEffect">
                                  <p:stCondLst>
                                    <p:cond delay="1750"/>
                                  </p:stCondLst>
                                  <p:childTnLst>
                                    <p:set>
                                      <p:cBhvr>
                                        <p:cTn id="88" dur="1" fill="hold">
                                          <p:stCondLst>
                                            <p:cond delay="0"/>
                                          </p:stCondLst>
                                        </p:cTn>
                                        <p:tgtEl>
                                          <p:spTgt spid="31"/>
                                        </p:tgtEl>
                                        <p:attrNameLst>
                                          <p:attrName>style.visibility</p:attrName>
                                        </p:attrNameLst>
                                      </p:cBhvr>
                                      <p:to>
                                        <p:strVal val="visible"/>
                                      </p:to>
                                    </p:set>
                                    <p:animEffect transition="in" filter="fade">
                                      <p:cBhvr>
                                        <p:cTn id="89" dur="1000"/>
                                        <p:tgtEl>
                                          <p:spTgt spid="31"/>
                                        </p:tgtEl>
                                      </p:cBhvr>
                                    </p:animEffect>
                                    <p:anim calcmode="lin" valueType="num">
                                      <p:cBhvr>
                                        <p:cTn id="90" dur="1000" fill="hold"/>
                                        <p:tgtEl>
                                          <p:spTgt spid="31"/>
                                        </p:tgtEl>
                                        <p:attrNameLst>
                                          <p:attrName>ppt_x</p:attrName>
                                        </p:attrNameLst>
                                      </p:cBhvr>
                                      <p:tavLst>
                                        <p:tav tm="0">
                                          <p:val>
                                            <p:strVal val="#ppt_x"/>
                                          </p:val>
                                        </p:tav>
                                        <p:tav tm="100000">
                                          <p:val>
                                            <p:strVal val="#ppt_x"/>
                                          </p:val>
                                        </p:tav>
                                      </p:tavLst>
                                    </p:anim>
                                    <p:anim calcmode="lin" valueType="num">
                                      <p:cBhvr>
                                        <p:cTn id="91" dur="1000" fill="hold"/>
                                        <p:tgtEl>
                                          <p:spTgt spid="31"/>
                                        </p:tgtEl>
                                        <p:attrNameLst>
                                          <p:attrName>ppt_y</p:attrName>
                                        </p:attrNameLst>
                                      </p:cBhvr>
                                      <p:tavLst>
                                        <p:tav tm="0">
                                          <p:val>
                                            <p:strVal val="#ppt_y+.1"/>
                                          </p:val>
                                        </p:tav>
                                        <p:tav tm="100000">
                                          <p:val>
                                            <p:strVal val="#ppt_y"/>
                                          </p:val>
                                        </p:tav>
                                      </p:tavLst>
                                    </p:anim>
                                  </p:childTnLst>
                                </p:cTn>
                              </p:par>
                              <p:par>
                                <p:cTn id="92" presetID="42" presetClass="entr" presetSubtype="0" fill="hold" grpId="0" nodeType="withEffect">
                                  <p:stCondLst>
                                    <p:cond delay="1750"/>
                                  </p:stCondLst>
                                  <p:childTnLst>
                                    <p:set>
                                      <p:cBhvr>
                                        <p:cTn id="93" dur="1" fill="hold">
                                          <p:stCondLst>
                                            <p:cond delay="0"/>
                                          </p:stCondLst>
                                        </p:cTn>
                                        <p:tgtEl>
                                          <p:spTgt spid="26"/>
                                        </p:tgtEl>
                                        <p:attrNameLst>
                                          <p:attrName>style.visibility</p:attrName>
                                        </p:attrNameLst>
                                      </p:cBhvr>
                                      <p:to>
                                        <p:strVal val="visible"/>
                                      </p:to>
                                    </p:set>
                                    <p:animEffect transition="in" filter="fade">
                                      <p:cBhvr>
                                        <p:cTn id="94" dur="1000"/>
                                        <p:tgtEl>
                                          <p:spTgt spid="26"/>
                                        </p:tgtEl>
                                      </p:cBhvr>
                                    </p:animEffect>
                                    <p:anim calcmode="lin" valueType="num">
                                      <p:cBhvr>
                                        <p:cTn id="95" dur="1000" fill="hold"/>
                                        <p:tgtEl>
                                          <p:spTgt spid="26"/>
                                        </p:tgtEl>
                                        <p:attrNameLst>
                                          <p:attrName>ppt_x</p:attrName>
                                        </p:attrNameLst>
                                      </p:cBhvr>
                                      <p:tavLst>
                                        <p:tav tm="0">
                                          <p:val>
                                            <p:strVal val="#ppt_x"/>
                                          </p:val>
                                        </p:tav>
                                        <p:tav tm="100000">
                                          <p:val>
                                            <p:strVal val="#ppt_x"/>
                                          </p:val>
                                        </p:tav>
                                      </p:tavLst>
                                    </p:anim>
                                    <p:anim calcmode="lin" valueType="num">
                                      <p:cBhvr>
                                        <p:cTn id="96"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7" grpId="0" animBg="1"/>
      <p:bldP spid="18" grpId="0" animBg="1"/>
      <p:bldP spid="19" grpId="0" animBg="1"/>
      <p:bldP spid="20" grpId="0" animBg="1"/>
      <p:bldP spid="21" grpId="0" animBg="1"/>
      <p:bldP spid="22" grpId="0" animBg="1"/>
      <p:bldP spid="23" grpId="0"/>
      <p:bldP spid="24" grpId="0"/>
      <p:bldP spid="25" grpId="0"/>
      <p:bldP spid="26" grpId="0"/>
      <p:bldP spid="30" grpId="0"/>
      <p:bldP spid="32"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6" name="直接连接符 5"/>
          <p:cNvCxnSpPr>
            <a:cxnSpLocks/>
          </p:cNvCxnSpPr>
          <p:nvPr/>
        </p:nvCxnSpPr>
        <p:spPr>
          <a:xfrm>
            <a:off x="-14989" y="3645024"/>
            <a:ext cx="6975087" cy="0"/>
          </a:xfrm>
          <a:prstGeom prst="line">
            <a:avLst/>
          </a:prstGeom>
          <a:ln>
            <a:solidFill>
              <a:srgbClr val="53575A"/>
            </a:solidFill>
          </a:ln>
        </p:spPr>
        <p:style>
          <a:lnRef idx="1">
            <a:schemeClr val="accent1"/>
          </a:lnRef>
          <a:fillRef idx="0">
            <a:schemeClr val="accent1"/>
          </a:fillRef>
          <a:effectRef idx="0">
            <a:schemeClr val="accent1"/>
          </a:effectRef>
          <a:fontRef idx="minor">
            <a:schemeClr val="tx1"/>
          </a:fontRef>
        </p:style>
      </p:cxnSp>
      <p:sp>
        <p:nvSpPr>
          <p:cNvPr id="8" name="椭圆 7"/>
          <p:cNvSpPr/>
          <p:nvPr/>
        </p:nvSpPr>
        <p:spPr>
          <a:xfrm>
            <a:off x="1991544" y="3537012"/>
            <a:ext cx="216024" cy="216024"/>
          </a:xfrm>
          <a:prstGeom prst="ellipse">
            <a:avLst/>
          </a:prstGeom>
          <a:solidFill>
            <a:srgbClr val="F17F4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椭圆 8"/>
          <p:cNvSpPr/>
          <p:nvPr/>
        </p:nvSpPr>
        <p:spPr>
          <a:xfrm>
            <a:off x="4367808" y="3537012"/>
            <a:ext cx="216024" cy="216024"/>
          </a:xfrm>
          <a:prstGeom prst="ellipse">
            <a:avLst/>
          </a:prstGeom>
          <a:solidFill>
            <a:srgbClr val="F17F4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椭圆 9"/>
          <p:cNvSpPr/>
          <p:nvPr/>
        </p:nvSpPr>
        <p:spPr>
          <a:xfrm>
            <a:off x="6888089" y="1986887"/>
            <a:ext cx="3316275" cy="3316274"/>
          </a:xfrm>
          <a:prstGeom prst="ellipse">
            <a:avLst/>
          </a:prstGeom>
          <a:solidFill>
            <a:srgbClr val="F17F4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3" name="矩形: 圆角 12"/>
          <p:cNvSpPr/>
          <p:nvPr/>
        </p:nvSpPr>
        <p:spPr>
          <a:xfrm>
            <a:off x="1989456" y="2780928"/>
            <a:ext cx="1333192" cy="436094"/>
          </a:xfrm>
          <a:prstGeom prst="roundRect">
            <a:avLst>
              <a:gd name="adj" fmla="val 12504"/>
            </a:avLst>
          </a:prstGeom>
          <a:solidFill>
            <a:srgbClr val="F17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000" dirty="0">
                <a:latin typeface="Arial" panose="020B0604020202020204" pitchFamily="34" charset="0"/>
                <a:cs typeface="Arial" panose="020B0604020202020204" pitchFamily="34" charset="0"/>
              </a:rPr>
              <a:t>05 TITLE</a:t>
            </a:r>
            <a:endParaRPr lang="zh-CN" altLang="en-US" sz="2000" dirty="0">
              <a:latin typeface="Arial" panose="020B0604020202020204" pitchFamily="34" charset="0"/>
              <a:cs typeface="Arial" panose="020B0604020202020204" pitchFamily="34" charset="0"/>
            </a:endParaRPr>
          </a:p>
        </p:txBody>
      </p:sp>
      <p:sp>
        <p:nvSpPr>
          <p:cNvPr id="14" name="矩形: 圆角 13"/>
          <p:cNvSpPr/>
          <p:nvPr/>
        </p:nvSpPr>
        <p:spPr>
          <a:xfrm>
            <a:off x="4474776" y="2780928"/>
            <a:ext cx="1333192" cy="436094"/>
          </a:xfrm>
          <a:prstGeom prst="roundRect">
            <a:avLst>
              <a:gd name="adj" fmla="val 12504"/>
            </a:avLst>
          </a:prstGeom>
          <a:solidFill>
            <a:srgbClr val="F17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altLang="zh-CN" sz="2000" dirty="0">
                <a:latin typeface="Arial" panose="020B0604020202020204" pitchFamily="34" charset="0"/>
                <a:cs typeface="Arial" panose="020B0604020202020204" pitchFamily="34" charset="0"/>
              </a:rPr>
              <a:t>06 TITLE</a:t>
            </a:r>
            <a:endParaRPr lang="zh-CN" altLang="en-US" sz="2000" dirty="0">
              <a:latin typeface="Arial" panose="020B0604020202020204" pitchFamily="34" charset="0"/>
              <a:cs typeface="Arial" panose="020B0604020202020204" pitchFamily="34" charset="0"/>
            </a:endParaRPr>
          </a:p>
        </p:txBody>
      </p:sp>
      <p:sp>
        <p:nvSpPr>
          <p:cNvPr id="15" name="矩形 14"/>
          <p:cNvSpPr/>
          <p:nvPr/>
        </p:nvSpPr>
        <p:spPr>
          <a:xfrm>
            <a:off x="1982991" y="5013177"/>
            <a:ext cx="2056060" cy="1323439"/>
          </a:xfrm>
          <a:prstGeom prst="rect">
            <a:avLst/>
          </a:prstGeom>
        </p:spPr>
        <p:txBody>
          <a:bodyPr wrap="square">
            <a:spAutoFit/>
          </a:bodyPr>
          <a:lstStyle/>
          <a:p>
            <a:r>
              <a:rPr lang="en-US" altLang="zh-CN" sz="1600" dirty="0">
                <a:solidFill>
                  <a:srgbClr val="131313"/>
                </a:solidFill>
                <a:latin typeface="等线" panose="02010600030101010101" pitchFamily="2" charset="-122"/>
                <a:ea typeface="等线" panose="02010600030101010101" pitchFamily="2" charset="-122"/>
              </a:rPr>
              <a:t>Click here to enter your text messages click here to enter your text</a:t>
            </a:r>
            <a:endParaRPr lang="zh-CN" altLang="en-US" sz="1600" dirty="0"/>
          </a:p>
        </p:txBody>
      </p:sp>
      <p:sp>
        <p:nvSpPr>
          <p:cNvPr id="16" name="矩形 15"/>
          <p:cNvSpPr/>
          <p:nvPr/>
        </p:nvSpPr>
        <p:spPr>
          <a:xfrm>
            <a:off x="4471990" y="5013177"/>
            <a:ext cx="2056060" cy="1323439"/>
          </a:xfrm>
          <a:prstGeom prst="rect">
            <a:avLst/>
          </a:prstGeom>
        </p:spPr>
        <p:txBody>
          <a:bodyPr wrap="square">
            <a:spAutoFit/>
          </a:bodyPr>
          <a:lstStyle/>
          <a:p>
            <a:r>
              <a:rPr lang="en-US" altLang="zh-CN" sz="1600" dirty="0">
                <a:solidFill>
                  <a:srgbClr val="131313"/>
                </a:solidFill>
                <a:latin typeface="等线" panose="02010600030101010101" pitchFamily="2" charset="-122"/>
                <a:ea typeface="等线" panose="02010600030101010101" pitchFamily="2" charset="-122"/>
              </a:rPr>
              <a:t>Click here to enter your text messages click here to enter your text</a:t>
            </a:r>
            <a:endParaRPr lang="zh-CN" altLang="en-US" sz="1600" dirty="0"/>
          </a:p>
        </p:txBody>
      </p:sp>
      <p:pic>
        <p:nvPicPr>
          <p:cNvPr id="17" name="图片 16"/>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4647453" y="3838853"/>
            <a:ext cx="1088507" cy="1088506"/>
          </a:xfrm>
          <a:prstGeom prst="rect">
            <a:avLst/>
          </a:prstGeom>
        </p:spPr>
      </p:pic>
      <p:pic>
        <p:nvPicPr>
          <p:cNvPr id="18" name="图片 17"/>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093420" y="3753040"/>
            <a:ext cx="1194269" cy="1194269"/>
          </a:xfrm>
          <a:prstGeom prst="rect">
            <a:avLst/>
          </a:prstGeom>
        </p:spPr>
      </p:pic>
      <p:pic>
        <p:nvPicPr>
          <p:cNvPr id="19" name="图片 18"/>
          <p:cNvPicPr>
            <a:picLocks noChangeAspect="1"/>
          </p:cNvPicPr>
          <p:nvPr/>
        </p:nvPicPr>
        <p:blipFill>
          <a:blip r:embed="rId4">
            <a:extLst>
              <a:ext uri="{28A0092B-C50C-407E-A947-70E740481C1C}">
                <a14:useLocalDpi xmlns:a14="http://schemas.microsoft.com/office/drawing/2010/main"/>
              </a:ext>
            </a:extLst>
          </a:blip>
          <a:stretch>
            <a:fillRect/>
          </a:stretch>
        </p:blipFill>
        <p:spPr>
          <a:xfrm>
            <a:off x="7787947" y="2190023"/>
            <a:ext cx="1561981" cy="1561981"/>
          </a:xfrm>
          <a:prstGeom prst="rect">
            <a:avLst/>
          </a:prstGeom>
        </p:spPr>
      </p:pic>
      <p:sp>
        <p:nvSpPr>
          <p:cNvPr id="20" name="矩形 19"/>
          <p:cNvSpPr/>
          <p:nvPr/>
        </p:nvSpPr>
        <p:spPr>
          <a:xfrm>
            <a:off x="7593726" y="3677085"/>
            <a:ext cx="2087110" cy="369332"/>
          </a:xfrm>
          <a:prstGeom prst="rect">
            <a:avLst/>
          </a:prstGeom>
        </p:spPr>
        <p:txBody>
          <a:bodyPr wrap="none">
            <a:spAutoFit/>
          </a:bodyPr>
          <a:lstStyle/>
          <a:p>
            <a:r>
              <a:rPr lang="en-US" altLang="zh-CN" dirty="0">
                <a:solidFill>
                  <a:srgbClr val="131313"/>
                </a:solidFill>
                <a:latin typeface="Arial" panose="020B0604020202020204" pitchFamily="34" charset="0"/>
                <a:ea typeface="微软雅黑 Light" panose="020B0502040204020203" pitchFamily="34" charset="-122"/>
                <a:cs typeface="Arial" panose="020B0604020202020204" pitchFamily="34" charset="0"/>
              </a:rPr>
              <a:t>ADD YOUR TITLE</a:t>
            </a:r>
            <a:endParaRPr lang="zh-CN" altLang="en-US" dirty="0"/>
          </a:p>
        </p:txBody>
      </p:sp>
      <p:sp>
        <p:nvSpPr>
          <p:cNvPr id="21" name="矩形 20"/>
          <p:cNvSpPr/>
          <p:nvPr/>
        </p:nvSpPr>
        <p:spPr>
          <a:xfrm>
            <a:off x="7320137" y="4077073"/>
            <a:ext cx="2528091" cy="1077218"/>
          </a:xfrm>
          <a:prstGeom prst="rect">
            <a:avLst/>
          </a:prstGeom>
        </p:spPr>
        <p:txBody>
          <a:bodyPr wrap="square">
            <a:spAutoFit/>
          </a:bodyPr>
          <a:lstStyle/>
          <a:p>
            <a:pPr algn="ctr"/>
            <a:r>
              <a:rPr lang="en-US" altLang="zh-CN" sz="1600" dirty="0">
                <a:solidFill>
                  <a:schemeClr val="bg1"/>
                </a:solidFill>
                <a:latin typeface="等线" panose="02010600030101010101" pitchFamily="2" charset="-122"/>
                <a:ea typeface="等线" panose="02010600030101010101" pitchFamily="2" charset="-122"/>
              </a:rPr>
              <a:t>Click here to enter your text messages click here to enter your text messages</a:t>
            </a:r>
            <a:endParaRPr lang="zh-CN" altLang="en-US" sz="1600" dirty="0">
              <a:solidFill>
                <a:schemeClr val="bg1"/>
              </a:solidFill>
            </a:endParaRPr>
          </a:p>
        </p:txBody>
      </p:sp>
      <p:sp>
        <p:nvSpPr>
          <p:cNvPr id="22" name="文本框 21"/>
          <p:cNvSpPr txBox="1"/>
          <p:nvPr/>
        </p:nvSpPr>
        <p:spPr>
          <a:xfrm>
            <a:off x="4735662" y="231035"/>
            <a:ext cx="2720681" cy="461665"/>
          </a:xfrm>
          <a:prstGeom prst="rect">
            <a:avLst/>
          </a:prstGeom>
          <a:noFill/>
        </p:spPr>
        <p:txBody>
          <a:bodyPr wrap="none" rtlCol="0">
            <a:spAutoFit/>
          </a:bodyPr>
          <a:lstStyle/>
          <a:p>
            <a:r>
              <a:rPr lang="en-US" altLang="zh-CN" sz="2400" dirty="0">
                <a:solidFill>
                  <a:srgbClr val="F17F42"/>
                </a:solidFill>
                <a:latin typeface="Arial" panose="020B0604020202020204" pitchFamily="34" charset="0"/>
                <a:ea typeface="微软雅黑 Light" panose="020B0502040204020203" pitchFamily="34" charset="-122"/>
                <a:cs typeface="Arial" panose="020B0604020202020204" pitchFamily="34" charset="0"/>
              </a:rPr>
              <a:t>ADD YOUR TITLE</a:t>
            </a:r>
          </a:p>
        </p:txBody>
      </p:sp>
      <p:sp>
        <p:nvSpPr>
          <p:cNvPr id="23" name="矩形 22"/>
          <p:cNvSpPr/>
          <p:nvPr/>
        </p:nvSpPr>
        <p:spPr>
          <a:xfrm>
            <a:off x="5558984" y="753006"/>
            <a:ext cx="1074037" cy="83706"/>
          </a:xfrm>
          <a:prstGeom prst="rect">
            <a:avLst/>
          </a:prstGeom>
          <a:solidFill>
            <a:srgbClr val="5357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1036688690"/>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barn(outVertical)">
                                      <p:cBhvr>
                                        <p:cTn id="7" dur="500"/>
                                        <p:tgtEl>
                                          <p:spTgt spid="23"/>
                                        </p:tgtEl>
                                      </p:cBhvr>
                                    </p:animEffect>
                                  </p:childTnLst>
                                </p:cTn>
                              </p:par>
                              <p:par>
                                <p:cTn id="8" presetID="16" presetClass="entr" presetSubtype="37" fill="hold" grpId="0" nodeType="withEffect">
                                  <p:stCondLst>
                                    <p:cond delay="250"/>
                                  </p:stCondLst>
                                  <p:childTnLst>
                                    <p:set>
                                      <p:cBhvr>
                                        <p:cTn id="9" dur="1" fill="hold">
                                          <p:stCondLst>
                                            <p:cond delay="0"/>
                                          </p:stCondLst>
                                        </p:cTn>
                                        <p:tgtEl>
                                          <p:spTgt spid="22"/>
                                        </p:tgtEl>
                                        <p:attrNameLst>
                                          <p:attrName>style.visibility</p:attrName>
                                        </p:attrNameLst>
                                      </p:cBhvr>
                                      <p:to>
                                        <p:strVal val="visible"/>
                                      </p:to>
                                    </p:set>
                                    <p:animEffect transition="in" filter="barn(outVertical)">
                                      <p:cBhvr>
                                        <p:cTn id="10" dur="500"/>
                                        <p:tgtEl>
                                          <p:spTgt spid="22"/>
                                        </p:tgtEl>
                                      </p:cBhvr>
                                    </p:animEffect>
                                  </p:childTnLst>
                                </p:cTn>
                              </p:par>
                              <p:par>
                                <p:cTn id="11" presetID="53" presetClass="entr" presetSubtype="16" fill="hold" grpId="0" nodeType="withEffect">
                                  <p:stCondLst>
                                    <p:cond delay="250"/>
                                  </p:stCondLst>
                                  <p:childTnLst>
                                    <p:set>
                                      <p:cBhvr>
                                        <p:cTn id="12" dur="1" fill="hold">
                                          <p:stCondLst>
                                            <p:cond delay="0"/>
                                          </p:stCondLst>
                                        </p:cTn>
                                        <p:tgtEl>
                                          <p:spTgt spid="8"/>
                                        </p:tgtEl>
                                        <p:attrNameLst>
                                          <p:attrName>style.visibility</p:attrName>
                                        </p:attrNameLst>
                                      </p:cBhvr>
                                      <p:to>
                                        <p:strVal val="visible"/>
                                      </p:to>
                                    </p:set>
                                    <p:anim calcmode="lin" valueType="num">
                                      <p:cBhvr>
                                        <p:cTn id="13" dur="500" fill="hold"/>
                                        <p:tgtEl>
                                          <p:spTgt spid="8"/>
                                        </p:tgtEl>
                                        <p:attrNameLst>
                                          <p:attrName>ppt_w</p:attrName>
                                        </p:attrNameLst>
                                      </p:cBhvr>
                                      <p:tavLst>
                                        <p:tav tm="0">
                                          <p:val>
                                            <p:fltVal val="0"/>
                                          </p:val>
                                        </p:tav>
                                        <p:tav tm="100000">
                                          <p:val>
                                            <p:strVal val="#ppt_w"/>
                                          </p:val>
                                        </p:tav>
                                      </p:tavLst>
                                    </p:anim>
                                    <p:anim calcmode="lin" valueType="num">
                                      <p:cBhvr>
                                        <p:cTn id="14" dur="500" fill="hold"/>
                                        <p:tgtEl>
                                          <p:spTgt spid="8"/>
                                        </p:tgtEl>
                                        <p:attrNameLst>
                                          <p:attrName>ppt_h</p:attrName>
                                        </p:attrNameLst>
                                      </p:cBhvr>
                                      <p:tavLst>
                                        <p:tav tm="0">
                                          <p:val>
                                            <p:fltVal val="0"/>
                                          </p:val>
                                        </p:tav>
                                        <p:tav tm="100000">
                                          <p:val>
                                            <p:strVal val="#ppt_h"/>
                                          </p:val>
                                        </p:tav>
                                      </p:tavLst>
                                    </p:anim>
                                    <p:animEffect transition="in" filter="fade">
                                      <p:cBhvr>
                                        <p:cTn id="15" dur="500"/>
                                        <p:tgtEl>
                                          <p:spTgt spid="8"/>
                                        </p:tgtEl>
                                      </p:cBhvr>
                                    </p:animEffect>
                                  </p:childTnLst>
                                </p:cTn>
                              </p:par>
                              <p:par>
                                <p:cTn id="16" presetID="47" presetClass="entr" presetSubtype="0" fill="hold" grpId="0" nodeType="withEffect">
                                  <p:stCondLst>
                                    <p:cond delay="250"/>
                                  </p:stCondLst>
                                  <p:childTnLst>
                                    <p:set>
                                      <p:cBhvr>
                                        <p:cTn id="17" dur="1" fill="hold">
                                          <p:stCondLst>
                                            <p:cond delay="0"/>
                                          </p:stCondLst>
                                        </p:cTn>
                                        <p:tgtEl>
                                          <p:spTgt spid="13"/>
                                        </p:tgtEl>
                                        <p:attrNameLst>
                                          <p:attrName>style.visibility</p:attrName>
                                        </p:attrNameLst>
                                      </p:cBhvr>
                                      <p:to>
                                        <p:strVal val="visible"/>
                                      </p:to>
                                    </p:set>
                                    <p:animEffect transition="in" filter="fade">
                                      <p:cBhvr>
                                        <p:cTn id="18" dur="1000"/>
                                        <p:tgtEl>
                                          <p:spTgt spid="13"/>
                                        </p:tgtEl>
                                      </p:cBhvr>
                                    </p:animEffect>
                                    <p:anim calcmode="lin" valueType="num">
                                      <p:cBhvr>
                                        <p:cTn id="19" dur="1000" fill="hold"/>
                                        <p:tgtEl>
                                          <p:spTgt spid="13"/>
                                        </p:tgtEl>
                                        <p:attrNameLst>
                                          <p:attrName>ppt_x</p:attrName>
                                        </p:attrNameLst>
                                      </p:cBhvr>
                                      <p:tavLst>
                                        <p:tav tm="0">
                                          <p:val>
                                            <p:strVal val="#ppt_x"/>
                                          </p:val>
                                        </p:tav>
                                        <p:tav tm="100000">
                                          <p:val>
                                            <p:strVal val="#ppt_x"/>
                                          </p:val>
                                        </p:tav>
                                      </p:tavLst>
                                    </p:anim>
                                    <p:anim calcmode="lin" valueType="num">
                                      <p:cBhvr>
                                        <p:cTn id="20" dur="1000" fill="hold"/>
                                        <p:tgtEl>
                                          <p:spTgt spid="13"/>
                                        </p:tgtEl>
                                        <p:attrNameLst>
                                          <p:attrName>ppt_y</p:attrName>
                                        </p:attrNameLst>
                                      </p:cBhvr>
                                      <p:tavLst>
                                        <p:tav tm="0">
                                          <p:val>
                                            <p:strVal val="#ppt_y-.1"/>
                                          </p:val>
                                        </p:tav>
                                        <p:tav tm="100000">
                                          <p:val>
                                            <p:strVal val="#ppt_y"/>
                                          </p:val>
                                        </p:tav>
                                      </p:tavLst>
                                    </p:anim>
                                  </p:childTnLst>
                                </p:cTn>
                              </p:par>
                              <p:par>
                                <p:cTn id="21" presetID="42" presetClass="entr" presetSubtype="0" fill="hold" nodeType="withEffect">
                                  <p:stCondLst>
                                    <p:cond delay="250"/>
                                  </p:stCondLst>
                                  <p:childTnLst>
                                    <p:set>
                                      <p:cBhvr>
                                        <p:cTn id="22" dur="1" fill="hold">
                                          <p:stCondLst>
                                            <p:cond delay="0"/>
                                          </p:stCondLst>
                                        </p:cTn>
                                        <p:tgtEl>
                                          <p:spTgt spid="18"/>
                                        </p:tgtEl>
                                        <p:attrNameLst>
                                          <p:attrName>style.visibility</p:attrName>
                                        </p:attrNameLst>
                                      </p:cBhvr>
                                      <p:to>
                                        <p:strVal val="visible"/>
                                      </p:to>
                                    </p:set>
                                    <p:animEffect transition="in" filter="fade">
                                      <p:cBhvr>
                                        <p:cTn id="23" dur="1000"/>
                                        <p:tgtEl>
                                          <p:spTgt spid="18"/>
                                        </p:tgtEl>
                                      </p:cBhvr>
                                    </p:animEffect>
                                    <p:anim calcmode="lin" valueType="num">
                                      <p:cBhvr>
                                        <p:cTn id="24" dur="1000" fill="hold"/>
                                        <p:tgtEl>
                                          <p:spTgt spid="18"/>
                                        </p:tgtEl>
                                        <p:attrNameLst>
                                          <p:attrName>ppt_x</p:attrName>
                                        </p:attrNameLst>
                                      </p:cBhvr>
                                      <p:tavLst>
                                        <p:tav tm="0">
                                          <p:val>
                                            <p:strVal val="#ppt_x"/>
                                          </p:val>
                                        </p:tav>
                                        <p:tav tm="100000">
                                          <p:val>
                                            <p:strVal val="#ppt_x"/>
                                          </p:val>
                                        </p:tav>
                                      </p:tavLst>
                                    </p:anim>
                                    <p:anim calcmode="lin" valueType="num">
                                      <p:cBhvr>
                                        <p:cTn id="25" dur="1000" fill="hold"/>
                                        <p:tgtEl>
                                          <p:spTgt spid="18"/>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250"/>
                                  </p:stCondLst>
                                  <p:childTnLst>
                                    <p:set>
                                      <p:cBhvr>
                                        <p:cTn id="27" dur="1" fill="hold">
                                          <p:stCondLst>
                                            <p:cond delay="0"/>
                                          </p:stCondLst>
                                        </p:cTn>
                                        <p:tgtEl>
                                          <p:spTgt spid="15"/>
                                        </p:tgtEl>
                                        <p:attrNameLst>
                                          <p:attrName>style.visibility</p:attrName>
                                        </p:attrNameLst>
                                      </p:cBhvr>
                                      <p:to>
                                        <p:strVal val="visible"/>
                                      </p:to>
                                    </p:set>
                                    <p:animEffect transition="in" filter="fade">
                                      <p:cBhvr>
                                        <p:cTn id="28" dur="1000"/>
                                        <p:tgtEl>
                                          <p:spTgt spid="15"/>
                                        </p:tgtEl>
                                      </p:cBhvr>
                                    </p:animEffect>
                                    <p:anim calcmode="lin" valueType="num">
                                      <p:cBhvr>
                                        <p:cTn id="29" dur="1000" fill="hold"/>
                                        <p:tgtEl>
                                          <p:spTgt spid="15"/>
                                        </p:tgtEl>
                                        <p:attrNameLst>
                                          <p:attrName>ppt_x</p:attrName>
                                        </p:attrNameLst>
                                      </p:cBhvr>
                                      <p:tavLst>
                                        <p:tav tm="0">
                                          <p:val>
                                            <p:strVal val="#ppt_x"/>
                                          </p:val>
                                        </p:tav>
                                        <p:tav tm="100000">
                                          <p:val>
                                            <p:strVal val="#ppt_x"/>
                                          </p:val>
                                        </p:tav>
                                      </p:tavLst>
                                    </p:anim>
                                    <p:anim calcmode="lin" valueType="num">
                                      <p:cBhvr>
                                        <p:cTn id="30" dur="1000" fill="hold"/>
                                        <p:tgtEl>
                                          <p:spTgt spid="15"/>
                                        </p:tgtEl>
                                        <p:attrNameLst>
                                          <p:attrName>ppt_y</p:attrName>
                                        </p:attrNameLst>
                                      </p:cBhvr>
                                      <p:tavLst>
                                        <p:tav tm="0">
                                          <p:val>
                                            <p:strVal val="#ppt_y+.1"/>
                                          </p:val>
                                        </p:tav>
                                        <p:tav tm="100000">
                                          <p:val>
                                            <p:strVal val="#ppt_y"/>
                                          </p:val>
                                        </p:tav>
                                      </p:tavLst>
                                    </p:anim>
                                  </p:childTnLst>
                                </p:cTn>
                              </p:par>
                              <p:par>
                                <p:cTn id="31" presetID="53" presetClass="entr" presetSubtype="16" fill="hold" grpId="0" nodeType="withEffect">
                                  <p:stCondLst>
                                    <p:cond delay="500"/>
                                  </p:stCondLst>
                                  <p:childTnLst>
                                    <p:set>
                                      <p:cBhvr>
                                        <p:cTn id="32" dur="1" fill="hold">
                                          <p:stCondLst>
                                            <p:cond delay="0"/>
                                          </p:stCondLst>
                                        </p:cTn>
                                        <p:tgtEl>
                                          <p:spTgt spid="9"/>
                                        </p:tgtEl>
                                        <p:attrNameLst>
                                          <p:attrName>style.visibility</p:attrName>
                                        </p:attrNameLst>
                                      </p:cBhvr>
                                      <p:to>
                                        <p:strVal val="visible"/>
                                      </p:to>
                                    </p:set>
                                    <p:anim calcmode="lin" valueType="num">
                                      <p:cBhvr>
                                        <p:cTn id="33" dur="500" fill="hold"/>
                                        <p:tgtEl>
                                          <p:spTgt spid="9"/>
                                        </p:tgtEl>
                                        <p:attrNameLst>
                                          <p:attrName>ppt_w</p:attrName>
                                        </p:attrNameLst>
                                      </p:cBhvr>
                                      <p:tavLst>
                                        <p:tav tm="0">
                                          <p:val>
                                            <p:fltVal val="0"/>
                                          </p:val>
                                        </p:tav>
                                        <p:tav tm="100000">
                                          <p:val>
                                            <p:strVal val="#ppt_w"/>
                                          </p:val>
                                        </p:tav>
                                      </p:tavLst>
                                    </p:anim>
                                    <p:anim calcmode="lin" valueType="num">
                                      <p:cBhvr>
                                        <p:cTn id="34" dur="500" fill="hold"/>
                                        <p:tgtEl>
                                          <p:spTgt spid="9"/>
                                        </p:tgtEl>
                                        <p:attrNameLst>
                                          <p:attrName>ppt_h</p:attrName>
                                        </p:attrNameLst>
                                      </p:cBhvr>
                                      <p:tavLst>
                                        <p:tav tm="0">
                                          <p:val>
                                            <p:fltVal val="0"/>
                                          </p:val>
                                        </p:tav>
                                        <p:tav tm="100000">
                                          <p:val>
                                            <p:strVal val="#ppt_h"/>
                                          </p:val>
                                        </p:tav>
                                      </p:tavLst>
                                    </p:anim>
                                    <p:animEffect transition="in" filter="fade">
                                      <p:cBhvr>
                                        <p:cTn id="35" dur="500"/>
                                        <p:tgtEl>
                                          <p:spTgt spid="9"/>
                                        </p:tgtEl>
                                      </p:cBhvr>
                                    </p:animEffect>
                                  </p:childTnLst>
                                </p:cTn>
                              </p:par>
                              <p:par>
                                <p:cTn id="36" presetID="47" presetClass="entr" presetSubtype="0" fill="hold" grpId="0" nodeType="withEffect">
                                  <p:stCondLst>
                                    <p:cond delay="500"/>
                                  </p:stCondLst>
                                  <p:childTnLst>
                                    <p:set>
                                      <p:cBhvr>
                                        <p:cTn id="37" dur="1" fill="hold">
                                          <p:stCondLst>
                                            <p:cond delay="0"/>
                                          </p:stCondLst>
                                        </p:cTn>
                                        <p:tgtEl>
                                          <p:spTgt spid="14"/>
                                        </p:tgtEl>
                                        <p:attrNameLst>
                                          <p:attrName>style.visibility</p:attrName>
                                        </p:attrNameLst>
                                      </p:cBhvr>
                                      <p:to>
                                        <p:strVal val="visible"/>
                                      </p:to>
                                    </p:set>
                                    <p:animEffect transition="in" filter="fade">
                                      <p:cBhvr>
                                        <p:cTn id="38" dur="1000"/>
                                        <p:tgtEl>
                                          <p:spTgt spid="14"/>
                                        </p:tgtEl>
                                      </p:cBhvr>
                                    </p:animEffect>
                                    <p:anim calcmode="lin" valueType="num">
                                      <p:cBhvr>
                                        <p:cTn id="39" dur="1000" fill="hold"/>
                                        <p:tgtEl>
                                          <p:spTgt spid="14"/>
                                        </p:tgtEl>
                                        <p:attrNameLst>
                                          <p:attrName>ppt_x</p:attrName>
                                        </p:attrNameLst>
                                      </p:cBhvr>
                                      <p:tavLst>
                                        <p:tav tm="0">
                                          <p:val>
                                            <p:strVal val="#ppt_x"/>
                                          </p:val>
                                        </p:tav>
                                        <p:tav tm="100000">
                                          <p:val>
                                            <p:strVal val="#ppt_x"/>
                                          </p:val>
                                        </p:tav>
                                      </p:tavLst>
                                    </p:anim>
                                    <p:anim calcmode="lin" valueType="num">
                                      <p:cBhvr>
                                        <p:cTn id="40" dur="1000" fill="hold"/>
                                        <p:tgtEl>
                                          <p:spTgt spid="14"/>
                                        </p:tgtEl>
                                        <p:attrNameLst>
                                          <p:attrName>ppt_y</p:attrName>
                                        </p:attrNameLst>
                                      </p:cBhvr>
                                      <p:tavLst>
                                        <p:tav tm="0">
                                          <p:val>
                                            <p:strVal val="#ppt_y-.1"/>
                                          </p:val>
                                        </p:tav>
                                        <p:tav tm="100000">
                                          <p:val>
                                            <p:strVal val="#ppt_y"/>
                                          </p:val>
                                        </p:tav>
                                      </p:tavLst>
                                    </p:anim>
                                  </p:childTnLst>
                                </p:cTn>
                              </p:par>
                              <p:par>
                                <p:cTn id="41" presetID="42" presetClass="entr" presetSubtype="0" fill="hold" nodeType="withEffect">
                                  <p:stCondLst>
                                    <p:cond delay="500"/>
                                  </p:stCondLst>
                                  <p:childTnLst>
                                    <p:set>
                                      <p:cBhvr>
                                        <p:cTn id="42" dur="1" fill="hold">
                                          <p:stCondLst>
                                            <p:cond delay="0"/>
                                          </p:stCondLst>
                                        </p:cTn>
                                        <p:tgtEl>
                                          <p:spTgt spid="17"/>
                                        </p:tgtEl>
                                        <p:attrNameLst>
                                          <p:attrName>style.visibility</p:attrName>
                                        </p:attrNameLst>
                                      </p:cBhvr>
                                      <p:to>
                                        <p:strVal val="visible"/>
                                      </p:to>
                                    </p:set>
                                    <p:animEffect transition="in" filter="fade">
                                      <p:cBhvr>
                                        <p:cTn id="43" dur="1000"/>
                                        <p:tgtEl>
                                          <p:spTgt spid="17"/>
                                        </p:tgtEl>
                                      </p:cBhvr>
                                    </p:animEffect>
                                    <p:anim calcmode="lin" valueType="num">
                                      <p:cBhvr>
                                        <p:cTn id="44" dur="1000" fill="hold"/>
                                        <p:tgtEl>
                                          <p:spTgt spid="17"/>
                                        </p:tgtEl>
                                        <p:attrNameLst>
                                          <p:attrName>ppt_x</p:attrName>
                                        </p:attrNameLst>
                                      </p:cBhvr>
                                      <p:tavLst>
                                        <p:tav tm="0">
                                          <p:val>
                                            <p:strVal val="#ppt_x"/>
                                          </p:val>
                                        </p:tav>
                                        <p:tav tm="100000">
                                          <p:val>
                                            <p:strVal val="#ppt_x"/>
                                          </p:val>
                                        </p:tav>
                                      </p:tavLst>
                                    </p:anim>
                                    <p:anim calcmode="lin" valueType="num">
                                      <p:cBhvr>
                                        <p:cTn id="45" dur="1000" fill="hold"/>
                                        <p:tgtEl>
                                          <p:spTgt spid="17"/>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500"/>
                                  </p:stCondLst>
                                  <p:childTnLst>
                                    <p:set>
                                      <p:cBhvr>
                                        <p:cTn id="47" dur="1" fill="hold">
                                          <p:stCondLst>
                                            <p:cond delay="0"/>
                                          </p:stCondLst>
                                        </p:cTn>
                                        <p:tgtEl>
                                          <p:spTgt spid="16"/>
                                        </p:tgtEl>
                                        <p:attrNameLst>
                                          <p:attrName>style.visibility</p:attrName>
                                        </p:attrNameLst>
                                      </p:cBhvr>
                                      <p:to>
                                        <p:strVal val="visible"/>
                                      </p:to>
                                    </p:set>
                                    <p:animEffect transition="in" filter="fade">
                                      <p:cBhvr>
                                        <p:cTn id="48" dur="1000"/>
                                        <p:tgtEl>
                                          <p:spTgt spid="16"/>
                                        </p:tgtEl>
                                      </p:cBhvr>
                                    </p:animEffect>
                                    <p:anim calcmode="lin" valueType="num">
                                      <p:cBhvr>
                                        <p:cTn id="49" dur="1000" fill="hold"/>
                                        <p:tgtEl>
                                          <p:spTgt spid="16"/>
                                        </p:tgtEl>
                                        <p:attrNameLst>
                                          <p:attrName>ppt_x</p:attrName>
                                        </p:attrNameLst>
                                      </p:cBhvr>
                                      <p:tavLst>
                                        <p:tav tm="0">
                                          <p:val>
                                            <p:strVal val="#ppt_x"/>
                                          </p:val>
                                        </p:tav>
                                        <p:tav tm="100000">
                                          <p:val>
                                            <p:strVal val="#ppt_x"/>
                                          </p:val>
                                        </p:tav>
                                      </p:tavLst>
                                    </p:anim>
                                    <p:anim calcmode="lin" valueType="num">
                                      <p:cBhvr>
                                        <p:cTn id="50" dur="1000" fill="hold"/>
                                        <p:tgtEl>
                                          <p:spTgt spid="16"/>
                                        </p:tgtEl>
                                        <p:attrNameLst>
                                          <p:attrName>ppt_y</p:attrName>
                                        </p:attrNameLst>
                                      </p:cBhvr>
                                      <p:tavLst>
                                        <p:tav tm="0">
                                          <p:val>
                                            <p:strVal val="#ppt_y+.1"/>
                                          </p:val>
                                        </p:tav>
                                        <p:tav tm="100000">
                                          <p:val>
                                            <p:strVal val="#ppt_y"/>
                                          </p:val>
                                        </p:tav>
                                      </p:tavLst>
                                    </p:anim>
                                  </p:childTnLst>
                                </p:cTn>
                              </p:par>
                              <p:par>
                                <p:cTn id="51" presetID="53" presetClass="entr" presetSubtype="16" fill="hold" nodeType="withEffect">
                                  <p:stCondLst>
                                    <p:cond delay="750"/>
                                  </p:stCondLst>
                                  <p:childTnLst>
                                    <p:set>
                                      <p:cBhvr>
                                        <p:cTn id="52" dur="1" fill="hold">
                                          <p:stCondLst>
                                            <p:cond delay="0"/>
                                          </p:stCondLst>
                                        </p:cTn>
                                        <p:tgtEl>
                                          <p:spTgt spid="19"/>
                                        </p:tgtEl>
                                        <p:attrNameLst>
                                          <p:attrName>style.visibility</p:attrName>
                                        </p:attrNameLst>
                                      </p:cBhvr>
                                      <p:to>
                                        <p:strVal val="visible"/>
                                      </p:to>
                                    </p:set>
                                    <p:anim calcmode="lin" valueType="num">
                                      <p:cBhvr>
                                        <p:cTn id="53" dur="500" fill="hold"/>
                                        <p:tgtEl>
                                          <p:spTgt spid="19"/>
                                        </p:tgtEl>
                                        <p:attrNameLst>
                                          <p:attrName>ppt_w</p:attrName>
                                        </p:attrNameLst>
                                      </p:cBhvr>
                                      <p:tavLst>
                                        <p:tav tm="0">
                                          <p:val>
                                            <p:fltVal val="0"/>
                                          </p:val>
                                        </p:tav>
                                        <p:tav tm="100000">
                                          <p:val>
                                            <p:strVal val="#ppt_w"/>
                                          </p:val>
                                        </p:tav>
                                      </p:tavLst>
                                    </p:anim>
                                    <p:anim calcmode="lin" valueType="num">
                                      <p:cBhvr>
                                        <p:cTn id="54" dur="500" fill="hold"/>
                                        <p:tgtEl>
                                          <p:spTgt spid="19"/>
                                        </p:tgtEl>
                                        <p:attrNameLst>
                                          <p:attrName>ppt_h</p:attrName>
                                        </p:attrNameLst>
                                      </p:cBhvr>
                                      <p:tavLst>
                                        <p:tav tm="0">
                                          <p:val>
                                            <p:fltVal val="0"/>
                                          </p:val>
                                        </p:tav>
                                        <p:tav tm="100000">
                                          <p:val>
                                            <p:strVal val="#ppt_h"/>
                                          </p:val>
                                        </p:tav>
                                      </p:tavLst>
                                    </p:anim>
                                    <p:animEffect transition="in" filter="fade">
                                      <p:cBhvr>
                                        <p:cTn id="55" dur="500"/>
                                        <p:tgtEl>
                                          <p:spTgt spid="19"/>
                                        </p:tgtEl>
                                      </p:cBhvr>
                                    </p:animEffect>
                                  </p:childTnLst>
                                </p:cTn>
                              </p:par>
                              <p:par>
                                <p:cTn id="56" presetID="16" presetClass="entr" presetSubtype="37" fill="hold" grpId="0" nodeType="withEffect">
                                  <p:stCondLst>
                                    <p:cond delay="1000"/>
                                  </p:stCondLst>
                                  <p:childTnLst>
                                    <p:set>
                                      <p:cBhvr>
                                        <p:cTn id="57" dur="1" fill="hold">
                                          <p:stCondLst>
                                            <p:cond delay="0"/>
                                          </p:stCondLst>
                                        </p:cTn>
                                        <p:tgtEl>
                                          <p:spTgt spid="20"/>
                                        </p:tgtEl>
                                        <p:attrNameLst>
                                          <p:attrName>style.visibility</p:attrName>
                                        </p:attrNameLst>
                                      </p:cBhvr>
                                      <p:to>
                                        <p:strVal val="visible"/>
                                      </p:to>
                                    </p:set>
                                    <p:animEffect transition="in" filter="barn(outVertical)">
                                      <p:cBhvr>
                                        <p:cTn id="58" dur="500"/>
                                        <p:tgtEl>
                                          <p:spTgt spid="20"/>
                                        </p:tgtEl>
                                      </p:cBhvr>
                                    </p:animEffect>
                                  </p:childTnLst>
                                </p:cTn>
                              </p:par>
                              <p:par>
                                <p:cTn id="59" presetID="22" presetClass="entr" presetSubtype="4" fill="hold" grpId="0" nodeType="withEffect">
                                  <p:stCondLst>
                                    <p:cond delay="1250"/>
                                  </p:stCondLst>
                                  <p:childTnLst>
                                    <p:set>
                                      <p:cBhvr>
                                        <p:cTn id="60" dur="1" fill="hold">
                                          <p:stCondLst>
                                            <p:cond delay="0"/>
                                          </p:stCondLst>
                                        </p:cTn>
                                        <p:tgtEl>
                                          <p:spTgt spid="21"/>
                                        </p:tgtEl>
                                        <p:attrNameLst>
                                          <p:attrName>style.visibility</p:attrName>
                                        </p:attrNameLst>
                                      </p:cBhvr>
                                      <p:to>
                                        <p:strVal val="visible"/>
                                      </p:to>
                                    </p:set>
                                    <p:animEffect transition="in" filter="wipe(down)">
                                      <p:cBhvr>
                                        <p:cTn id="61"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3" grpId="0" animBg="1"/>
      <p:bldP spid="14" grpId="0" animBg="1"/>
      <p:bldP spid="15" grpId="0"/>
      <p:bldP spid="16" grpId="0"/>
      <p:bldP spid="20" grpId="0"/>
      <p:bldP spid="21" grpId="0"/>
      <p:bldP spid="22" grpId="0"/>
      <p:bldP spid="23"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a:extLst>
              <a:ext uri="{FF2B5EF4-FFF2-40B4-BE49-F238E27FC236}">
                <a16:creationId xmlns:a16="http://schemas.microsoft.com/office/drawing/2014/main" id="{2B68EE8F-3D07-48A4-B1EE-6711D1D4C6E2}"/>
              </a:ext>
            </a:extLst>
          </p:cNvPr>
          <p:cNvPicPr>
            <a:picLocks noChangeAspect="1"/>
          </p:cNvPicPr>
          <p:nvPr/>
        </p:nvPicPr>
        <p:blipFill rotWithShape="1">
          <a:blip r:embed="rId2">
            <a:extLst>
              <a:ext uri="{28A0092B-C50C-407E-A947-70E740481C1C}">
                <a14:useLocalDpi xmlns:a14="http://schemas.microsoft.com/office/drawing/2010/main" val="0"/>
              </a:ext>
            </a:extLst>
          </a:blip>
          <a:srcRect t="7878" b="7878"/>
          <a:stretch/>
        </p:blipFill>
        <p:spPr>
          <a:xfrm>
            <a:off x="-1" y="-21828"/>
            <a:ext cx="12230805" cy="6879828"/>
          </a:xfrm>
          <a:prstGeom prst="rect">
            <a:avLst/>
          </a:prstGeom>
        </p:spPr>
      </p:pic>
      <p:sp>
        <p:nvSpPr>
          <p:cNvPr id="13" name="矩形 12">
            <a:extLst>
              <a:ext uri="{FF2B5EF4-FFF2-40B4-BE49-F238E27FC236}">
                <a16:creationId xmlns:a16="http://schemas.microsoft.com/office/drawing/2014/main" id="{7AC99113-80CF-43BA-BD5E-80CAE4B7FCF2}"/>
              </a:ext>
            </a:extLst>
          </p:cNvPr>
          <p:cNvSpPr/>
          <p:nvPr/>
        </p:nvSpPr>
        <p:spPr>
          <a:xfrm>
            <a:off x="0" y="1727200"/>
            <a:ext cx="12192000" cy="3403600"/>
          </a:xfrm>
          <a:prstGeom prst="rect">
            <a:avLst/>
          </a:prstGeom>
          <a:solidFill>
            <a:schemeClr val="bg1">
              <a:alpha val="9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a:extLst>
              <a:ext uri="{FF2B5EF4-FFF2-40B4-BE49-F238E27FC236}">
                <a16:creationId xmlns:a16="http://schemas.microsoft.com/office/drawing/2014/main" id="{F14F8B2B-9E9E-46A2-AE19-9BBB876740EB}"/>
              </a:ext>
            </a:extLst>
          </p:cNvPr>
          <p:cNvSpPr/>
          <p:nvPr/>
        </p:nvSpPr>
        <p:spPr>
          <a:xfrm>
            <a:off x="3664127" y="1060687"/>
            <a:ext cx="4861142" cy="4861142"/>
          </a:xfrm>
          <a:prstGeom prst="ellipse">
            <a:avLst/>
          </a:prstGeom>
          <a:solidFill>
            <a:schemeClr val="bg1">
              <a:alpha val="43000"/>
            </a:schemeClr>
          </a:solidFill>
          <a:ln w="60325">
            <a:solidFill>
              <a:srgbClr val="F17F42"/>
            </a:solidFill>
          </a:ln>
          <a:effectLst>
            <a:outerShdw blurRad="63500" sx="102000" sy="102000" algn="ctr" rotWithShape="0">
              <a:prstClr val="black">
                <a:alpha val="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15" name="文本框 14">
            <a:extLst>
              <a:ext uri="{FF2B5EF4-FFF2-40B4-BE49-F238E27FC236}">
                <a16:creationId xmlns:a16="http://schemas.microsoft.com/office/drawing/2014/main" id="{3656CB7A-D10D-4DBD-8E71-4DFFA4C801B0}"/>
              </a:ext>
            </a:extLst>
          </p:cNvPr>
          <p:cNvSpPr txBox="1"/>
          <p:nvPr/>
        </p:nvSpPr>
        <p:spPr>
          <a:xfrm>
            <a:off x="3754687" y="3355415"/>
            <a:ext cx="4680023" cy="1107996"/>
          </a:xfrm>
          <a:prstGeom prst="rect">
            <a:avLst/>
          </a:prstGeom>
          <a:noFill/>
        </p:spPr>
        <p:txBody>
          <a:bodyPr wrap="square" rtlCol="0">
            <a:spAutoFit/>
          </a:bodyPr>
          <a:lstStyle/>
          <a:p>
            <a:pPr algn="ctr"/>
            <a:r>
              <a:rPr lang="zh-CN" altLang="en-US" sz="6600" b="1" dirty="0">
                <a:solidFill>
                  <a:srgbClr val="F17F42"/>
                </a:solidFill>
                <a:latin typeface="微软雅黑" panose="020B0503020204020204" pitchFamily="34" charset="-122"/>
                <a:ea typeface="微软雅黑" panose="020B0503020204020204" pitchFamily="34" charset="-122"/>
              </a:rPr>
              <a:t>基本信息</a:t>
            </a:r>
          </a:p>
        </p:txBody>
      </p:sp>
      <p:sp>
        <p:nvSpPr>
          <p:cNvPr id="16" name="文本框 15">
            <a:extLst>
              <a:ext uri="{FF2B5EF4-FFF2-40B4-BE49-F238E27FC236}">
                <a16:creationId xmlns:a16="http://schemas.microsoft.com/office/drawing/2014/main" id="{04B38A8D-5FFE-486E-951F-E56054B01F0C}"/>
              </a:ext>
            </a:extLst>
          </p:cNvPr>
          <p:cNvSpPr txBox="1"/>
          <p:nvPr/>
        </p:nvSpPr>
        <p:spPr>
          <a:xfrm>
            <a:off x="4156166" y="2205414"/>
            <a:ext cx="3877064" cy="1015663"/>
          </a:xfrm>
          <a:prstGeom prst="rect">
            <a:avLst/>
          </a:prstGeom>
          <a:noFill/>
        </p:spPr>
        <p:txBody>
          <a:bodyPr wrap="square" rtlCol="0">
            <a:spAutoFit/>
          </a:bodyPr>
          <a:lstStyle/>
          <a:p>
            <a:pPr algn="ctr"/>
            <a:r>
              <a:rPr lang="en-US" altLang="zh-CN" sz="6000" dirty="0">
                <a:solidFill>
                  <a:schemeClr val="tx1">
                    <a:lumMod val="50000"/>
                  </a:schemeClr>
                </a:solidFill>
                <a:latin typeface="微软雅黑" panose="020B0503020204020204" pitchFamily="34" charset="-122"/>
                <a:ea typeface="微软雅黑" panose="020B0503020204020204" pitchFamily="34" charset="-122"/>
              </a:rPr>
              <a:t>03</a:t>
            </a:r>
          </a:p>
        </p:txBody>
      </p:sp>
      <p:cxnSp>
        <p:nvCxnSpPr>
          <p:cNvPr id="17" name="直接连接符 16">
            <a:extLst>
              <a:ext uri="{FF2B5EF4-FFF2-40B4-BE49-F238E27FC236}">
                <a16:creationId xmlns:a16="http://schemas.microsoft.com/office/drawing/2014/main" id="{9D6FF4F9-EC49-4074-BA2D-502D5E007E1A}"/>
              </a:ext>
            </a:extLst>
          </p:cNvPr>
          <p:cNvCxnSpPr>
            <a:cxnSpLocks/>
          </p:cNvCxnSpPr>
          <p:nvPr/>
        </p:nvCxnSpPr>
        <p:spPr>
          <a:xfrm>
            <a:off x="5857157" y="3269841"/>
            <a:ext cx="475083" cy="0"/>
          </a:xfrm>
          <a:prstGeom prst="line">
            <a:avLst/>
          </a:prstGeom>
          <a:ln w="38100">
            <a:solidFill>
              <a:srgbClr val="F17F4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02771217"/>
      </p:ext>
    </p:extLst>
  </p:cSld>
  <p:clrMapOvr>
    <a:masterClrMapping/>
  </p:clrMapOvr>
  <mc:AlternateContent xmlns:mc="http://schemas.openxmlformats.org/markup-compatibility/2006" xmlns:p14="http://schemas.microsoft.com/office/powerpoint/2010/main">
    <mc:Choice Requires="p14">
      <p:transition spd="slow" p14:dur="3400" advClick="0" advTm="5000">
        <p14:reveal/>
      </p:transition>
    </mc:Choice>
    <mc:Fallback xmlns="">
      <p:transition spd="slow" advClick="0" advTm="5000">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3501008"/>
            <a:ext cx="12192000" cy="3356992"/>
          </a:xfrm>
          <a:prstGeom prst="rect">
            <a:avLst/>
          </a:prstGeom>
          <a:solidFill>
            <a:srgbClr val="5357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7" name="图片 6"/>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6816080" y="1944216"/>
            <a:ext cx="4171392" cy="2780928"/>
          </a:xfrm>
          <a:prstGeom prst="rect">
            <a:avLst/>
          </a:prstGeom>
        </p:spPr>
      </p:pic>
      <p:sp>
        <p:nvSpPr>
          <p:cNvPr id="8" name="矩形 7"/>
          <p:cNvSpPr/>
          <p:nvPr/>
        </p:nvSpPr>
        <p:spPr>
          <a:xfrm>
            <a:off x="537019" y="1658102"/>
            <a:ext cx="2720681" cy="461665"/>
          </a:xfrm>
          <a:prstGeom prst="rect">
            <a:avLst/>
          </a:prstGeom>
        </p:spPr>
        <p:txBody>
          <a:bodyPr wrap="none">
            <a:spAutoFit/>
          </a:bodyPr>
          <a:lstStyle/>
          <a:p>
            <a:r>
              <a:rPr lang="en-US" altLang="zh-CN" sz="2400" dirty="0">
                <a:solidFill>
                  <a:srgbClr val="131313"/>
                </a:solidFill>
                <a:latin typeface="Arial" panose="020B0604020202020204" pitchFamily="34" charset="0"/>
                <a:ea typeface="微软雅黑 Light" panose="020B0502040204020203" pitchFamily="34" charset="-122"/>
                <a:cs typeface="Arial" panose="020B0604020202020204" pitchFamily="34" charset="0"/>
              </a:rPr>
              <a:t>ADD YOUR TITLE</a:t>
            </a:r>
            <a:endParaRPr lang="zh-CN" altLang="en-US" sz="2400" dirty="0"/>
          </a:p>
        </p:txBody>
      </p:sp>
      <p:sp>
        <p:nvSpPr>
          <p:cNvPr id="9" name="矩形 8"/>
          <p:cNvSpPr/>
          <p:nvPr/>
        </p:nvSpPr>
        <p:spPr>
          <a:xfrm>
            <a:off x="537016" y="2207767"/>
            <a:ext cx="5558984" cy="1323439"/>
          </a:xfrm>
          <a:prstGeom prst="rect">
            <a:avLst/>
          </a:prstGeom>
        </p:spPr>
        <p:txBody>
          <a:bodyPr wrap="square">
            <a:spAutoFit/>
          </a:bodyPr>
          <a:lstStyle/>
          <a:p>
            <a:r>
              <a:rPr lang="en-US" altLang="zh-CN" sz="1600" dirty="0">
                <a:solidFill>
                  <a:srgbClr val="131313"/>
                </a:solidFill>
                <a:latin typeface="等线" panose="02010600030101010101" pitchFamily="2" charset="-122"/>
                <a:ea typeface="等线" panose="02010600030101010101" pitchFamily="2" charset="-122"/>
              </a:rPr>
              <a:t>Click here to enter your text messages click here to enter your text click here to enter your text click here to enter your text click here to enter your text click here to enter your text click here to enter your text</a:t>
            </a:r>
            <a:endParaRPr lang="zh-CN" altLang="en-US" sz="1600" dirty="0"/>
          </a:p>
        </p:txBody>
      </p:sp>
      <p:sp>
        <p:nvSpPr>
          <p:cNvPr id="12" name="文本框 11"/>
          <p:cNvSpPr txBox="1"/>
          <p:nvPr/>
        </p:nvSpPr>
        <p:spPr>
          <a:xfrm>
            <a:off x="839418" y="5178781"/>
            <a:ext cx="1388009" cy="338554"/>
          </a:xfrm>
          <a:prstGeom prst="rect">
            <a:avLst/>
          </a:prstGeom>
          <a:noFill/>
        </p:spPr>
        <p:txBody>
          <a:bodyPr wrap="none" rtlCol="0">
            <a:spAutoFit/>
          </a:bodyPr>
          <a:lstStyle/>
          <a:p>
            <a:r>
              <a:rPr lang="en-US" altLang="zh-CN" sz="1600" dirty="0">
                <a:solidFill>
                  <a:schemeClr val="bg1"/>
                </a:solidFill>
                <a:latin typeface="Arial" panose="020B0604020202020204" pitchFamily="34" charset="0"/>
                <a:ea typeface="等线" panose="02010600030101010101" pitchFamily="2" charset="-122"/>
                <a:cs typeface="Arial" panose="020B0604020202020204" pitchFamily="34" charset="0"/>
              </a:rPr>
              <a:t>YOUR TITLE</a:t>
            </a:r>
          </a:p>
        </p:txBody>
      </p:sp>
      <p:sp>
        <p:nvSpPr>
          <p:cNvPr id="13" name="矩形 12"/>
          <p:cNvSpPr/>
          <p:nvPr/>
        </p:nvSpPr>
        <p:spPr>
          <a:xfrm>
            <a:off x="839419" y="5571343"/>
            <a:ext cx="2520279" cy="954107"/>
          </a:xfrm>
          <a:prstGeom prst="rect">
            <a:avLst/>
          </a:prstGeom>
        </p:spPr>
        <p:txBody>
          <a:bodyPr wrap="square">
            <a:spAutoFit/>
          </a:bodyPr>
          <a:lstStyle/>
          <a:p>
            <a:r>
              <a:rPr lang="en-US" altLang="zh-CN" sz="1400" dirty="0">
                <a:solidFill>
                  <a:schemeClr val="bg1">
                    <a:lumMod val="95000"/>
                  </a:schemeClr>
                </a:solidFill>
                <a:latin typeface="等线" panose="02010600030101010101" pitchFamily="2" charset="-122"/>
                <a:ea typeface="等线" panose="02010600030101010101" pitchFamily="2" charset="-122"/>
              </a:rPr>
              <a:t>Click here to enter your text messages click here to enter your text messages</a:t>
            </a:r>
            <a:endParaRPr lang="zh-CN" altLang="en-US" sz="1400" dirty="0">
              <a:solidFill>
                <a:schemeClr val="bg1">
                  <a:lumMod val="95000"/>
                </a:schemeClr>
              </a:solidFill>
            </a:endParaRPr>
          </a:p>
        </p:txBody>
      </p:sp>
      <p:sp>
        <p:nvSpPr>
          <p:cNvPr id="14" name="文本框 13"/>
          <p:cNvSpPr txBox="1"/>
          <p:nvPr/>
        </p:nvSpPr>
        <p:spPr>
          <a:xfrm>
            <a:off x="3863754" y="5158481"/>
            <a:ext cx="1388009" cy="338554"/>
          </a:xfrm>
          <a:prstGeom prst="rect">
            <a:avLst/>
          </a:prstGeom>
          <a:noFill/>
        </p:spPr>
        <p:txBody>
          <a:bodyPr wrap="none" rtlCol="0">
            <a:spAutoFit/>
          </a:bodyPr>
          <a:lstStyle/>
          <a:p>
            <a:r>
              <a:rPr lang="en-US" altLang="zh-CN" sz="1600" dirty="0">
                <a:solidFill>
                  <a:schemeClr val="bg1"/>
                </a:solidFill>
                <a:latin typeface="Arial" panose="020B0604020202020204" pitchFamily="34" charset="0"/>
                <a:ea typeface="等线" panose="02010600030101010101" pitchFamily="2" charset="-122"/>
                <a:cs typeface="Arial" panose="020B0604020202020204" pitchFamily="34" charset="0"/>
              </a:rPr>
              <a:t>YOUR TITLE</a:t>
            </a:r>
          </a:p>
        </p:txBody>
      </p:sp>
      <p:sp>
        <p:nvSpPr>
          <p:cNvPr id="15" name="矩形 14"/>
          <p:cNvSpPr/>
          <p:nvPr/>
        </p:nvSpPr>
        <p:spPr>
          <a:xfrm>
            <a:off x="3863755" y="5551043"/>
            <a:ext cx="2520279" cy="954107"/>
          </a:xfrm>
          <a:prstGeom prst="rect">
            <a:avLst/>
          </a:prstGeom>
        </p:spPr>
        <p:txBody>
          <a:bodyPr wrap="square">
            <a:spAutoFit/>
          </a:bodyPr>
          <a:lstStyle/>
          <a:p>
            <a:r>
              <a:rPr lang="en-US" altLang="zh-CN" sz="1400" dirty="0">
                <a:solidFill>
                  <a:schemeClr val="bg1">
                    <a:lumMod val="95000"/>
                  </a:schemeClr>
                </a:solidFill>
                <a:latin typeface="等线" panose="02010600030101010101" pitchFamily="2" charset="-122"/>
                <a:ea typeface="等线" panose="02010600030101010101" pitchFamily="2" charset="-122"/>
              </a:rPr>
              <a:t>Click here to enter your text messages click here to enter your text messages</a:t>
            </a:r>
            <a:endParaRPr lang="zh-CN" altLang="en-US" sz="1400" dirty="0">
              <a:solidFill>
                <a:schemeClr val="bg1">
                  <a:lumMod val="95000"/>
                </a:schemeClr>
              </a:solidFill>
            </a:endParaRPr>
          </a:p>
        </p:txBody>
      </p:sp>
      <p:grpSp>
        <p:nvGrpSpPr>
          <p:cNvPr id="2" name="组合 1"/>
          <p:cNvGrpSpPr/>
          <p:nvPr/>
        </p:nvGrpSpPr>
        <p:grpSpPr>
          <a:xfrm>
            <a:off x="839419" y="4029248"/>
            <a:ext cx="959855" cy="959855"/>
            <a:chOff x="839416" y="4029244"/>
            <a:chExt cx="959855" cy="959855"/>
          </a:xfrm>
        </p:grpSpPr>
        <p:sp>
          <p:nvSpPr>
            <p:cNvPr id="10" name="椭圆 9"/>
            <p:cNvSpPr/>
            <p:nvPr/>
          </p:nvSpPr>
          <p:spPr>
            <a:xfrm>
              <a:off x="839416" y="4029244"/>
              <a:ext cx="959855" cy="959855"/>
            </a:xfrm>
            <a:prstGeom prst="ellipse">
              <a:avLst/>
            </a:prstGeom>
            <a:solidFill>
              <a:srgbClr val="F17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6" name="图片 15"/>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966991" y="4110033"/>
              <a:ext cx="746733" cy="746733"/>
            </a:xfrm>
            <a:prstGeom prst="rect">
              <a:avLst/>
            </a:prstGeom>
            <a:ln>
              <a:noFill/>
            </a:ln>
          </p:spPr>
        </p:pic>
      </p:grpSp>
      <p:grpSp>
        <p:nvGrpSpPr>
          <p:cNvPr id="3" name="组合 2"/>
          <p:cNvGrpSpPr/>
          <p:nvPr/>
        </p:nvGrpSpPr>
        <p:grpSpPr>
          <a:xfrm>
            <a:off x="3863755" y="4053325"/>
            <a:ext cx="959855" cy="959855"/>
            <a:chOff x="3863752" y="4053321"/>
            <a:chExt cx="959855" cy="959855"/>
          </a:xfrm>
        </p:grpSpPr>
        <p:sp>
          <p:nvSpPr>
            <p:cNvPr id="11" name="椭圆 10"/>
            <p:cNvSpPr/>
            <p:nvPr/>
          </p:nvSpPr>
          <p:spPr>
            <a:xfrm>
              <a:off x="3863752" y="4053321"/>
              <a:ext cx="959855" cy="959855"/>
            </a:xfrm>
            <a:prstGeom prst="ellipse">
              <a:avLst/>
            </a:prstGeom>
            <a:solidFill>
              <a:srgbClr val="F17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片 16"/>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000841" y="4205942"/>
              <a:ext cx="680399" cy="680399"/>
            </a:xfrm>
            <a:prstGeom prst="rect">
              <a:avLst/>
            </a:prstGeom>
            <a:ln>
              <a:noFill/>
            </a:ln>
          </p:spPr>
        </p:pic>
      </p:grpSp>
      <p:sp>
        <p:nvSpPr>
          <p:cNvPr id="18" name="等腰三角形 17"/>
          <p:cNvSpPr/>
          <p:nvPr/>
        </p:nvSpPr>
        <p:spPr>
          <a:xfrm rot="10800000">
            <a:off x="8869637" y="4870090"/>
            <a:ext cx="216024" cy="186228"/>
          </a:xfrm>
          <a:prstGeom prst="triangle">
            <a:avLst/>
          </a:prstGeom>
          <a:solidFill>
            <a:srgbClr val="F17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矩形 19"/>
          <p:cNvSpPr/>
          <p:nvPr/>
        </p:nvSpPr>
        <p:spPr>
          <a:xfrm>
            <a:off x="8009087" y="5199587"/>
            <a:ext cx="2047355" cy="461665"/>
          </a:xfrm>
          <a:prstGeom prst="rect">
            <a:avLst/>
          </a:prstGeom>
        </p:spPr>
        <p:txBody>
          <a:bodyPr wrap="none">
            <a:spAutoFit/>
          </a:bodyPr>
          <a:lstStyle/>
          <a:p>
            <a:r>
              <a:rPr lang="en-US" altLang="zh-CN" sz="2400" dirty="0">
                <a:solidFill>
                  <a:schemeClr val="bg1"/>
                </a:solidFill>
                <a:latin typeface="Arial" panose="020B0604020202020204" pitchFamily="34" charset="0"/>
                <a:ea typeface="微软雅黑 Light" panose="020B0502040204020203" pitchFamily="34" charset="-122"/>
                <a:cs typeface="Arial" panose="020B0604020202020204" pitchFamily="34" charset="0"/>
              </a:rPr>
              <a:t>TITLE HERE </a:t>
            </a:r>
            <a:endParaRPr lang="zh-CN" altLang="en-US" sz="2400" dirty="0">
              <a:solidFill>
                <a:schemeClr val="bg1"/>
              </a:solidFill>
            </a:endParaRPr>
          </a:p>
        </p:txBody>
      </p:sp>
      <p:sp>
        <p:nvSpPr>
          <p:cNvPr id="21" name="矩形 20"/>
          <p:cNvSpPr/>
          <p:nvPr/>
        </p:nvSpPr>
        <p:spPr>
          <a:xfrm>
            <a:off x="6672066" y="5733258"/>
            <a:ext cx="4824537" cy="830997"/>
          </a:xfrm>
          <a:prstGeom prst="rect">
            <a:avLst/>
          </a:prstGeom>
        </p:spPr>
        <p:txBody>
          <a:bodyPr wrap="square">
            <a:spAutoFit/>
          </a:bodyPr>
          <a:lstStyle/>
          <a:p>
            <a:pPr algn="ctr"/>
            <a:r>
              <a:rPr lang="en-US" altLang="zh-CN" sz="1600" dirty="0">
                <a:solidFill>
                  <a:schemeClr val="bg1">
                    <a:lumMod val="85000"/>
                  </a:schemeClr>
                </a:solidFill>
                <a:latin typeface="等线" panose="02010600030101010101" pitchFamily="2" charset="-122"/>
                <a:ea typeface="等线" panose="02010600030101010101" pitchFamily="2" charset="-122"/>
              </a:rPr>
              <a:t>Click here to enter your text messages click here to enter your text click here to enter your text</a:t>
            </a:r>
            <a:endParaRPr lang="zh-CN" altLang="en-US" sz="1600" dirty="0">
              <a:solidFill>
                <a:schemeClr val="bg1">
                  <a:lumMod val="85000"/>
                </a:schemeClr>
              </a:solidFill>
            </a:endParaRPr>
          </a:p>
        </p:txBody>
      </p:sp>
      <p:sp>
        <p:nvSpPr>
          <p:cNvPr id="19" name="文本框 18"/>
          <p:cNvSpPr txBox="1"/>
          <p:nvPr/>
        </p:nvSpPr>
        <p:spPr>
          <a:xfrm>
            <a:off x="4735662" y="231035"/>
            <a:ext cx="2720681" cy="461665"/>
          </a:xfrm>
          <a:prstGeom prst="rect">
            <a:avLst/>
          </a:prstGeom>
          <a:noFill/>
        </p:spPr>
        <p:txBody>
          <a:bodyPr wrap="none" rtlCol="0">
            <a:spAutoFit/>
          </a:bodyPr>
          <a:lstStyle/>
          <a:p>
            <a:r>
              <a:rPr lang="en-US" altLang="zh-CN" sz="2400" dirty="0">
                <a:solidFill>
                  <a:srgbClr val="F17F42"/>
                </a:solidFill>
                <a:latin typeface="Arial" panose="020B0604020202020204" pitchFamily="34" charset="0"/>
                <a:ea typeface="微软雅黑 Light" panose="020B0502040204020203" pitchFamily="34" charset="-122"/>
                <a:cs typeface="Arial" panose="020B0604020202020204" pitchFamily="34" charset="0"/>
              </a:rPr>
              <a:t>ADD YOUR TITLE</a:t>
            </a:r>
          </a:p>
        </p:txBody>
      </p:sp>
      <p:sp>
        <p:nvSpPr>
          <p:cNvPr id="22" name="矩形 21"/>
          <p:cNvSpPr/>
          <p:nvPr/>
        </p:nvSpPr>
        <p:spPr>
          <a:xfrm>
            <a:off x="5558984" y="753006"/>
            <a:ext cx="1074037" cy="83706"/>
          </a:xfrm>
          <a:prstGeom prst="rect">
            <a:avLst/>
          </a:prstGeom>
          <a:solidFill>
            <a:srgbClr val="5357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171483907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barn(outVertical)">
                                      <p:cBhvr>
                                        <p:cTn id="7" dur="500"/>
                                        <p:tgtEl>
                                          <p:spTgt spid="22"/>
                                        </p:tgtEl>
                                      </p:cBhvr>
                                    </p:animEffect>
                                  </p:childTnLst>
                                </p:cTn>
                              </p:par>
                              <p:par>
                                <p:cTn id="8" presetID="16" presetClass="entr" presetSubtype="37" fill="hold" grpId="0" nodeType="withEffect">
                                  <p:stCondLst>
                                    <p:cond delay="250"/>
                                  </p:stCondLst>
                                  <p:childTnLst>
                                    <p:set>
                                      <p:cBhvr>
                                        <p:cTn id="9" dur="1" fill="hold">
                                          <p:stCondLst>
                                            <p:cond delay="0"/>
                                          </p:stCondLst>
                                        </p:cTn>
                                        <p:tgtEl>
                                          <p:spTgt spid="19"/>
                                        </p:tgtEl>
                                        <p:attrNameLst>
                                          <p:attrName>style.visibility</p:attrName>
                                        </p:attrNameLst>
                                      </p:cBhvr>
                                      <p:to>
                                        <p:strVal val="visible"/>
                                      </p:to>
                                    </p:set>
                                    <p:animEffect transition="in" filter="barn(outVertical)">
                                      <p:cBhvr>
                                        <p:cTn id="10" dur="500"/>
                                        <p:tgtEl>
                                          <p:spTgt spid="19"/>
                                        </p:tgtEl>
                                      </p:cBhvr>
                                    </p:animEffect>
                                  </p:childTnLst>
                                </p:cTn>
                              </p:par>
                              <p:par>
                                <p:cTn id="11" presetID="2" presetClass="entr" presetSubtype="8" decel="100000" fill="hold" grpId="0" nodeType="withEffect">
                                  <p:stCondLst>
                                    <p:cond delay="1000"/>
                                  </p:stCondLst>
                                  <p:iterate type="lt">
                                    <p:tmPct val="5000"/>
                                  </p:iterate>
                                  <p:childTnLst>
                                    <p:set>
                                      <p:cBhvr>
                                        <p:cTn id="12" dur="1" fill="hold">
                                          <p:stCondLst>
                                            <p:cond delay="0"/>
                                          </p:stCondLst>
                                        </p:cTn>
                                        <p:tgtEl>
                                          <p:spTgt spid="8"/>
                                        </p:tgtEl>
                                        <p:attrNameLst>
                                          <p:attrName>style.visibility</p:attrName>
                                        </p:attrNameLst>
                                      </p:cBhvr>
                                      <p:to>
                                        <p:strVal val="visible"/>
                                      </p:to>
                                    </p:set>
                                    <p:anim calcmode="lin" valueType="num">
                                      <p:cBhvr additive="base">
                                        <p:cTn id="13" dur="1000" fill="hold"/>
                                        <p:tgtEl>
                                          <p:spTgt spid="8"/>
                                        </p:tgtEl>
                                        <p:attrNameLst>
                                          <p:attrName>ppt_x</p:attrName>
                                        </p:attrNameLst>
                                      </p:cBhvr>
                                      <p:tavLst>
                                        <p:tav tm="0">
                                          <p:val>
                                            <p:strVal val="0-#ppt_w/2"/>
                                          </p:val>
                                        </p:tav>
                                        <p:tav tm="100000">
                                          <p:val>
                                            <p:strVal val="#ppt_x"/>
                                          </p:val>
                                        </p:tav>
                                      </p:tavLst>
                                    </p:anim>
                                    <p:anim calcmode="lin" valueType="num">
                                      <p:cBhvr additive="base">
                                        <p:cTn id="14" dur="1000" fill="hold"/>
                                        <p:tgtEl>
                                          <p:spTgt spid="8"/>
                                        </p:tgtEl>
                                        <p:attrNameLst>
                                          <p:attrName>ppt_y</p:attrName>
                                        </p:attrNameLst>
                                      </p:cBhvr>
                                      <p:tavLst>
                                        <p:tav tm="0">
                                          <p:val>
                                            <p:strVal val="#ppt_y"/>
                                          </p:val>
                                        </p:tav>
                                        <p:tav tm="100000">
                                          <p:val>
                                            <p:strVal val="#ppt_y"/>
                                          </p:val>
                                        </p:tav>
                                      </p:tavLst>
                                    </p:anim>
                                  </p:childTnLst>
                                </p:cTn>
                              </p:par>
                              <p:par>
                                <p:cTn id="15" presetID="2" presetClass="entr" presetSubtype="8" decel="100000" fill="hold" grpId="0" nodeType="withEffect">
                                  <p:stCondLst>
                                    <p:cond delay="1250"/>
                                  </p:stCondLst>
                                  <p:childTnLst>
                                    <p:set>
                                      <p:cBhvr>
                                        <p:cTn id="16" dur="1" fill="hold">
                                          <p:stCondLst>
                                            <p:cond delay="0"/>
                                          </p:stCondLst>
                                        </p:cTn>
                                        <p:tgtEl>
                                          <p:spTgt spid="9"/>
                                        </p:tgtEl>
                                        <p:attrNameLst>
                                          <p:attrName>style.visibility</p:attrName>
                                        </p:attrNameLst>
                                      </p:cBhvr>
                                      <p:to>
                                        <p:strVal val="visible"/>
                                      </p:to>
                                    </p:set>
                                    <p:anim calcmode="lin" valueType="num">
                                      <p:cBhvr additive="base">
                                        <p:cTn id="17" dur="1000" fill="hold"/>
                                        <p:tgtEl>
                                          <p:spTgt spid="9"/>
                                        </p:tgtEl>
                                        <p:attrNameLst>
                                          <p:attrName>ppt_x</p:attrName>
                                        </p:attrNameLst>
                                      </p:cBhvr>
                                      <p:tavLst>
                                        <p:tav tm="0">
                                          <p:val>
                                            <p:strVal val="0-#ppt_w/2"/>
                                          </p:val>
                                        </p:tav>
                                        <p:tav tm="100000">
                                          <p:val>
                                            <p:strVal val="#ppt_x"/>
                                          </p:val>
                                        </p:tav>
                                      </p:tavLst>
                                    </p:anim>
                                    <p:anim calcmode="lin" valueType="num">
                                      <p:cBhvr additive="base">
                                        <p:cTn id="18" dur="1000" fill="hold"/>
                                        <p:tgtEl>
                                          <p:spTgt spid="9"/>
                                        </p:tgtEl>
                                        <p:attrNameLst>
                                          <p:attrName>ppt_y</p:attrName>
                                        </p:attrNameLst>
                                      </p:cBhvr>
                                      <p:tavLst>
                                        <p:tav tm="0">
                                          <p:val>
                                            <p:strVal val="#ppt_y"/>
                                          </p:val>
                                        </p:tav>
                                        <p:tav tm="100000">
                                          <p:val>
                                            <p:strVal val="#ppt_y"/>
                                          </p:val>
                                        </p:tav>
                                      </p:tavLst>
                                    </p:anim>
                                  </p:childTnLst>
                                </p:cTn>
                              </p:par>
                              <p:par>
                                <p:cTn id="19" presetID="17" presetClass="entr" presetSubtype="4" fill="hold" grpId="0" nodeType="withEffect">
                                  <p:stCondLst>
                                    <p:cond delay="1250"/>
                                  </p:stCondLst>
                                  <p:childTnLst>
                                    <p:set>
                                      <p:cBhvr>
                                        <p:cTn id="20" dur="1" fill="hold">
                                          <p:stCondLst>
                                            <p:cond delay="0"/>
                                          </p:stCondLst>
                                        </p:cTn>
                                        <p:tgtEl>
                                          <p:spTgt spid="6"/>
                                        </p:tgtEl>
                                        <p:attrNameLst>
                                          <p:attrName>style.visibility</p:attrName>
                                        </p:attrNameLst>
                                      </p:cBhvr>
                                      <p:to>
                                        <p:strVal val="visible"/>
                                      </p:to>
                                    </p:set>
                                    <p:anim calcmode="lin" valueType="num">
                                      <p:cBhvr>
                                        <p:cTn id="21" dur="500" fill="hold"/>
                                        <p:tgtEl>
                                          <p:spTgt spid="6"/>
                                        </p:tgtEl>
                                        <p:attrNameLst>
                                          <p:attrName>ppt_x</p:attrName>
                                        </p:attrNameLst>
                                      </p:cBhvr>
                                      <p:tavLst>
                                        <p:tav tm="0">
                                          <p:val>
                                            <p:strVal val="#ppt_x"/>
                                          </p:val>
                                        </p:tav>
                                        <p:tav tm="100000">
                                          <p:val>
                                            <p:strVal val="#ppt_x"/>
                                          </p:val>
                                        </p:tav>
                                      </p:tavLst>
                                    </p:anim>
                                    <p:anim calcmode="lin" valueType="num">
                                      <p:cBhvr>
                                        <p:cTn id="22" dur="500" fill="hold"/>
                                        <p:tgtEl>
                                          <p:spTgt spid="6"/>
                                        </p:tgtEl>
                                        <p:attrNameLst>
                                          <p:attrName>ppt_y</p:attrName>
                                        </p:attrNameLst>
                                      </p:cBhvr>
                                      <p:tavLst>
                                        <p:tav tm="0">
                                          <p:val>
                                            <p:strVal val="#ppt_y+#ppt_h/2"/>
                                          </p:val>
                                        </p:tav>
                                        <p:tav tm="100000">
                                          <p:val>
                                            <p:strVal val="#ppt_y"/>
                                          </p:val>
                                        </p:tav>
                                      </p:tavLst>
                                    </p:anim>
                                    <p:anim calcmode="lin" valueType="num">
                                      <p:cBhvr>
                                        <p:cTn id="23" dur="500" fill="hold"/>
                                        <p:tgtEl>
                                          <p:spTgt spid="6"/>
                                        </p:tgtEl>
                                        <p:attrNameLst>
                                          <p:attrName>ppt_w</p:attrName>
                                        </p:attrNameLst>
                                      </p:cBhvr>
                                      <p:tavLst>
                                        <p:tav tm="0">
                                          <p:val>
                                            <p:strVal val="#ppt_w"/>
                                          </p:val>
                                        </p:tav>
                                        <p:tav tm="100000">
                                          <p:val>
                                            <p:strVal val="#ppt_w"/>
                                          </p:val>
                                        </p:tav>
                                      </p:tavLst>
                                    </p:anim>
                                    <p:anim calcmode="lin" valueType="num">
                                      <p:cBhvr>
                                        <p:cTn id="24" dur="500" fill="hold"/>
                                        <p:tgtEl>
                                          <p:spTgt spid="6"/>
                                        </p:tgtEl>
                                        <p:attrNameLst>
                                          <p:attrName>ppt_h</p:attrName>
                                        </p:attrNameLst>
                                      </p:cBhvr>
                                      <p:tavLst>
                                        <p:tav tm="0">
                                          <p:val>
                                            <p:fltVal val="0"/>
                                          </p:val>
                                        </p:tav>
                                        <p:tav tm="100000">
                                          <p:val>
                                            <p:strVal val="#ppt_h"/>
                                          </p:val>
                                        </p:tav>
                                      </p:tavLst>
                                    </p:anim>
                                  </p:childTnLst>
                                </p:cTn>
                              </p:par>
                              <p:par>
                                <p:cTn id="25" presetID="47" presetClass="entr" presetSubtype="0" fill="hold" nodeType="withEffect">
                                  <p:stCondLst>
                                    <p:cond delay="1750"/>
                                  </p:stCondLst>
                                  <p:childTnLst>
                                    <p:set>
                                      <p:cBhvr>
                                        <p:cTn id="26" dur="1" fill="hold">
                                          <p:stCondLst>
                                            <p:cond delay="0"/>
                                          </p:stCondLst>
                                        </p:cTn>
                                        <p:tgtEl>
                                          <p:spTgt spid="2"/>
                                        </p:tgtEl>
                                        <p:attrNameLst>
                                          <p:attrName>style.visibility</p:attrName>
                                        </p:attrNameLst>
                                      </p:cBhvr>
                                      <p:to>
                                        <p:strVal val="visible"/>
                                      </p:to>
                                    </p:set>
                                    <p:animEffect transition="in" filter="fade">
                                      <p:cBhvr>
                                        <p:cTn id="27" dur="1000"/>
                                        <p:tgtEl>
                                          <p:spTgt spid="2"/>
                                        </p:tgtEl>
                                      </p:cBhvr>
                                    </p:animEffect>
                                    <p:anim calcmode="lin" valueType="num">
                                      <p:cBhvr>
                                        <p:cTn id="28" dur="1000" fill="hold"/>
                                        <p:tgtEl>
                                          <p:spTgt spid="2"/>
                                        </p:tgtEl>
                                        <p:attrNameLst>
                                          <p:attrName>ppt_x</p:attrName>
                                        </p:attrNameLst>
                                      </p:cBhvr>
                                      <p:tavLst>
                                        <p:tav tm="0">
                                          <p:val>
                                            <p:strVal val="#ppt_x"/>
                                          </p:val>
                                        </p:tav>
                                        <p:tav tm="100000">
                                          <p:val>
                                            <p:strVal val="#ppt_x"/>
                                          </p:val>
                                        </p:tav>
                                      </p:tavLst>
                                    </p:anim>
                                    <p:anim calcmode="lin" valueType="num">
                                      <p:cBhvr>
                                        <p:cTn id="29" dur="1000" fill="hold"/>
                                        <p:tgtEl>
                                          <p:spTgt spid="2"/>
                                        </p:tgtEl>
                                        <p:attrNameLst>
                                          <p:attrName>ppt_y</p:attrName>
                                        </p:attrNameLst>
                                      </p:cBhvr>
                                      <p:tavLst>
                                        <p:tav tm="0">
                                          <p:val>
                                            <p:strVal val="#ppt_y-.1"/>
                                          </p:val>
                                        </p:tav>
                                        <p:tav tm="100000">
                                          <p:val>
                                            <p:strVal val="#ppt_y"/>
                                          </p:val>
                                        </p:tav>
                                      </p:tavLst>
                                    </p:anim>
                                  </p:childTnLst>
                                </p:cTn>
                              </p:par>
                              <p:par>
                                <p:cTn id="30" presetID="47" presetClass="entr" presetSubtype="0" fill="hold" nodeType="withEffect">
                                  <p:stCondLst>
                                    <p:cond delay="1750"/>
                                  </p:stCondLst>
                                  <p:childTnLst>
                                    <p:set>
                                      <p:cBhvr>
                                        <p:cTn id="31" dur="1" fill="hold">
                                          <p:stCondLst>
                                            <p:cond delay="0"/>
                                          </p:stCondLst>
                                        </p:cTn>
                                        <p:tgtEl>
                                          <p:spTgt spid="3"/>
                                        </p:tgtEl>
                                        <p:attrNameLst>
                                          <p:attrName>style.visibility</p:attrName>
                                        </p:attrNameLst>
                                      </p:cBhvr>
                                      <p:to>
                                        <p:strVal val="visible"/>
                                      </p:to>
                                    </p:set>
                                    <p:animEffect transition="in" filter="fade">
                                      <p:cBhvr>
                                        <p:cTn id="32" dur="1000"/>
                                        <p:tgtEl>
                                          <p:spTgt spid="3"/>
                                        </p:tgtEl>
                                      </p:cBhvr>
                                    </p:animEffect>
                                    <p:anim calcmode="lin" valueType="num">
                                      <p:cBhvr>
                                        <p:cTn id="33" dur="1000" fill="hold"/>
                                        <p:tgtEl>
                                          <p:spTgt spid="3"/>
                                        </p:tgtEl>
                                        <p:attrNameLst>
                                          <p:attrName>ppt_x</p:attrName>
                                        </p:attrNameLst>
                                      </p:cBhvr>
                                      <p:tavLst>
                                        <p:tav tm="0">
                                          <p:val>
                                            <p:strVal val="#ppt_x"/>
                                          </p:val>
                                        </p:tav>
                                        <p:tav tm="100000">
                                          <p:val>
                                            <p:strVal val="#ppt_x"/>
                                          </p:val>
                                        </p:tav>
                                      </p:tavLst>
                                    </p:anim>
                                    <p:anim calcmode="lin" valueType="num">
                                      <p:cBhvr>
                                        <p:cTn id="34" dur="1000" fill="hold"/>
                                        <p:tgtEl>
                                          <p:spTgt spid="3"/>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1750"/>
                                  </p:stCondLst>
                                  <p:childTnLst>
                                    <p:set>
                                      <p:cBhvr>
                                        <p:cTn id="36" dur="1" fill="hold">
                                          <p:stCondLst>
                                            <p:cond delay="0"/>
                                          </p:stCondLst>
                                        </p:cTn>
                                        <p:tgtEl>
                                          <p:spTgt spid="12"/>
                                        </p:tgtEl>
                                        <p:attrNameLst>
                                          <p:attrName>style.visibility</p:attrName>
                                        </p:attrNameLst>
                                      </p:cBhvr>
                                      <p:to>
                                        <p:strVal val="visible"/>
                                      </p:to>
                                    </p:set>
                                    <p:animEffect transition="in" filter="fade">
                                      <p:cBhvr>
                                        <p:cTn id="37" dur="1000"/>
                                        <p:tgtEl>
                                          <p:spTgt spid="12"/>
                                        </p:tgtEl>
                                      </p:cBhvr>
                                    </p:animEffect>
                                    <p:anim calcmode="lin" valueType="num">
                                      <p:cBhvr>
                                        <p:cTn id="38" dur="1000" fill="hold"/>
                                        <p:tgtEl>
                                          <p:spTgt spid="12"/>
                                        </p:tgtEl>
                                        <p:attrNameLst>
                                          <p:attrName>ppt_x</p:attrName>
                                        </p:attrNameLst>
                                      </p:cBhvr>
                                      <p:tavLst>
                                        <p:tav tm="0">
                                          <p:val>
                                            <p:strVal val="#ppt_x"/>
                                          </p:val>
                                        </p:tav>
                                        <p:tav tm="100000">
                                          <p:val>
                                            <p:strVal val="#ppt_x"/>
                                          </p:val>
                                        </p:tav>
                                      </p:tavLst>
                                    </p:anim>
                                    <p:anim calcmode="lin" valueType="num">
                                      <p:cBhvr>
                                        <p:cTn id="39" dur="1000" fill="hold"/>
                                        <p:tgtEl>
                                          <p:spTgt spid="12"/>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1750"/>
                                  </p:stCondLst>
                                  <p:childTnLst>
                                    <p:set>
                                      <p:cBhvr>
                                        <p:cTn id="41" dur="1" fill="hold">
                                          <p:stCondLst>
                                            <p:cond delay="0"/>
                                          </p:stCondLst>
                                        </p:cTn>
                                        <p:tgtEl>
                                          <p:spTgt spid="13"/>
                                        </p:tgtEl>
                                        <p:attrNameLst>
                                          <p:attrName>style.visibility</p:attrName>
                                        </p:attrNameLst>
                                      </p:cBhvr>
                                      <p:to>
                                        <p:strVal val="visible"/>
                                      </p:to>
                                    </p:set>
                                    <p:animEffect transition="in" filter="fade">
                                      <p:cBhvr>
                                        <p:cTn id="42" dur="1000"/>
                                        <p:tgtEl>
                                          <p:spTgt spid="13"/>
                                        </p:tgtEl>
                                      </p:cBhvr>
                                    </p:animEffect>
                                    <p:anim calcmode="lin" valueType="num">
                                      <p:cBhvr>
                                        <p:cTn id="43" dur="1000" fill="hold"/>
                                        <p:tgtEl>
                                          <p:spTgt spid="13"/>
                                        </p:tgtEl>
                                        <p:attrNameLst>
                                          <p:attrName>ppt_x</p:attrName>
                                        </p:attrNameLst>
                                      </p:cBhvr>
                                      <p:tavLst>
                                        <p:tav tm="0">
                                          <p:val>
                                            <p:strVal val="#ppt_x"/>
                                          </p:val>
                                        </p:tav>
                                        <p:tav tm="100000">
                                          <p:val>
                                            <p:strVal val="#ppt_x"/>
                                          </p:val>
                                        </p:tav>
                                      </p:tavLst>
                                    </p:anim>
                                    <p:anim calcmode="lin" valueType="num">
                                      <p:cBhvr>
                                        <p:cTn id="44" dur="1000" fill="hold"/>
                                        <p:tgtEl>
                                          <p:spTgt spid="13"/>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1750"/>
                                  </p:stCondLst>
                                  <p:childTnLst>
                                    <p:set>
                                      <p:cBhvr>
                                        <p:cTn id="46" dur="1" fill="hold">
                                          <p:stCondLst>
                                            <p:cond delay="0"/>
                                          </p:stCondLst>
                                        </p:cTn>
                                        <p:tgtEl>
                                          <p:spTgt spid="14"/>
                                        </p:tgtEl>
                                        <p:attrNameLst>
                                          <p:attrName>style.visibility</p:attrName>
                                        </p:attrNameLst>
                                      </p:cBhvr>
                                      <p:to>
                                        <p:strVal val="visible"/>
                                      </p:to>
                                    </p:set>
                                    <p:animEffect transition="in" filter="fade">
                                      <p:cBhvr>
                                        <p:cTn id="47" dur="1000"/>
                                        <p:tgtEl>
                                          <p:spTgt spid="14"/>
                                        </p:tgtEl>
                                      </p:cBhvr>
                                    </p:animEffect>
                                    <p:anim calcmode="lin" valueType="num">
                                      <p:cBhvr>
                                        <p:cTn id="48" dur="1000" fill="hold"/>
                                        <p:tgtEl>
                                          <p:spTgt spid="14"/>
                                        </p:tgtEl>
                                        <p:attrNameLst>
                                          <p:attrName>ppt_x</p:attrName>
                                        </p:attrNameLst>
                                      </p:cBhvr>
                                      <p:tavLst>
                                        <p:tav tm="0">
                                          <p:val>
                                            <p:strVal val="#ppt_x"/>
                                          </p:val>
                                        </p:tav>
                                        <p:tav tm="100000">
                                          <p:val>
                                            <p:strVal val="#ppt_x"/>
                                          </p:val>
                                        </p:tav>
                                      </p:tavLst>
                                    </p:anim>
                                    <p:anim calcmode="lin" valueType="num">
                                      <p:cBhvr>
                                        <p:cTn id="49" dur="1000" fill="hold"/>
                                        <p:tgtEl>
                                          <p:spTgt spid="14"/>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1750"/>
                                  </p:stCondLst>
                                  <p:childTnLst>
                                    <p:set>
                                      <p:cBhvr>
                                        <p:cTn id="51" dur="1" fill="hold">
                                          <p:stCondLst>
                                            <p:cond delay="0"/>
                                          </p:stCondLst>
                                        </p:cTn>
                                        <p:tgtEl>
                                          <p:spTgt spid="15"/>
                                        </p:tgtEl>
                                        <p:attrNameLst>
                                          <p:attrName>style.visibility</p:attrName>
                                        </p:attrNameLst>
                                      </p:cBhvr>
                                      <p:to>
                                        <p:strVal val="visible"/>
                                      </p:to>
                                    </p:set>
                                    <p:animEffect transition="in" filter="fade">
                                      <p:cBhvr>
                                        <p:cTn id="52" dur="1000"/>
                                        <p:tgtEl>
                                          <p:spTgt spid="15"/>
                                        </p:tgtEl>
                                      </p:cBhvr>
                                    </p:animEffect>
                                    <p:anim calcmode="lin" valueType="num">
                                      <p:cBhvr>
                                        <p:cTn id="53" dur="1000" fill="hold"/>
                                        <p:tgtEl>
                                          <p:spTgt spid="15"/>
                                        </p:tgtEl>
                                        <p:attrNameLst>
                                          <p:attrName>ppt_x</p:attrName>
                                        </p:attrNameLst>
                                      </p:cBhvr>
                                      <p:tavLst>
                                        <p:tav tm="0">
                                          <p:val>
                                            <p:strVal val="#ppt_x"/>
                                          </p:val>
                                        </p:tav>
                                        <p:tav tm="100000">
                                          <p:val>
                                            <p:strVal val="#ppt_x"/>
                                          </p:val>
                                        </p:tav>
                                      </p:tavLst>
                                    </p:anim>
                                    <p:anim calcmode="lin" valueType="num">
                                      <p:cBhvr>
                                        <p:cTn id="54" dur="1000" fill="hold"/>
                                        <p:tgtEl>
                                          <p:spTgt spid="15"/>
                                        </p:tgtEl>
                                        <p:attrNameLst>
                                          <p:attrName>ppt_y</p:attrName>
                                        </p:attrNameLst>
                                      </p:cBhvr>
                                      <p:tavLst>
                                        <p:tav tm="0">
                                          <p:val>
                                            <p:strVal val="#ppt_y+.1"/>
                                          </p:val>
                                        </p:tav>
                                        <p:tav tm="100000">
                                          <p:val>
                                            <p:strVal val="#ppt_y"/>
                                          </p:val>
                                        </p:tav>
                                      </p:tavLst>
                                    </p:anim>
                                  </p:childTnLst>
                                </p:cTn>
                              </p:par>
                              <p:par>
                                <p:cTn id="55" presetID="47" presetClass="entr" presetSubtype="0" fill="hold" nodeType="withEffect">
                                  <p:stCondLst>
                                    <p:cond delay="2500"/>
                                  </p:stCondLst>
                                  <p:childTnLst>
                                    <p:set>
                                      <p:cBhvr>
                                        <p:cTn id="56" dur="1" fill="hold">
                                          <p:stCondLst>
                                            <p:cond delay="0"/>
                                          </p:stCondLst>
                                        </p:cTn>
                                        <p:tgtEl>
                                          <p:spTgt spid="7"/>
                                        </p:tgtEl>
                                        <p:attrNameLst>
                                          <p:attrName>style.visibility</p:attrName>
                                        </p:attrNameLst>
                                      </p:cBhvr>
                                      <p:to>
                                        <p:strVal val="visible"/>
                                      </p:to>
                                    </p:set>
                                    <p:animEffect transition="in" filter="fade">
                                      <p:cBhvr>
                                        <p:cTn id="57" dur="1000"/>
                                        <p:tgtEl>
                                          <p:spTgt spid="7"/>
                                        </p:tgtEl>
                                      </p:cBhvr>
                                    </p:animEffect>
                                    <p:anim calcmode="lin" valueType="num">
                                      <p:cBhvr>
                                        <p:cTn id="58" dur="1000" fill="hold"/>
                                        <p:tgtEl>
                                          <p:spTgt spid="7"/>
                                        </p:tgtEl>
                                        <p:attrNameLst>
                                          <p:attrName>ppt_x</p:attrName>
                                        </p:attrNameLst>
                                      </p:cBhvr>
                                      <p:tavLst>
                                        <p:tav tm="0">
                                          <p:val>
                                            <p:strVal val="#ppt_x"/>
                                          </p:val>
                                        </p:tav>
                                        <p:tav tm="100000">
                                          <p:val>
                                            <p:strVal val="#ppt_x"/>
                                          </p:val>
                                        </p:tav>
                                      </p:tavLst>
                                    </p:anim>
                                    <p:anim calcmode="lin" valueType="num">
                                      <p:cBhvr>
                                        <p:cTn id="59" dur="1000" fill="hold"/>
                                        <p:tgtEl>
                                          <p:spTgt spid="7"/>
                                        </p:tgtEl>
                                        <p:attrNameLst>
                                          <p:attrName>ppt_y</p:attrName>
                                        </p:attrNameLst>
                                      </p:cBhvr>
                                      <p:tavLst>
                                        <p:tav tm="0">
                                          <p:val>
                                            <p:strVal val="#ppt_y-.1"/>
                                          </p:val>
                                        </p:tav>
                                        <p:tav tm="100000">
                                          <p:val>
                                            <p:strVal val="#ppt_y"/>
                                          </p:val>
                                        </p:tav>
                                      </p:tavLst>
                                    </p:anim>
                                  </p:childTnLst>
                                </p:cTn>
                              </p:par>
                              <p:par>
                                <p:cTn id="60" presetID="47" presetClass="entr" presetSubtype="0" fill="hold" grpId="0" nodeType="withEffect">
                                  <p:stCondLst>
                                    <p:cond delay="3000"/>
                                  </p:stCondLst>
                                  <p:childTnLst>
                                    <p:set>
                                      <p:cBhvr>
                                        <p:cTn id="61" dur="1" fill="hold">
                                          <p:stCondLst>
                                            <p:cond delay="0"/>
                                          </p:stCondLst>
                                        </p:cTn>
                                        <p:tgtEl>
                                          <p:spTgt spid="18"/>
                                        </p:tgtEl>
                                        <p:attrNameLst>
                                          <p:attrName>style.visibility</p:attrName>
                                        </p:attrNameLst>
                                      </p:cBhvr>
                                      <p:to>
                                        <p:strVal val="visible"/>
                                      </p:to>
                                    </p:set>
                                    <p:animEffect transition="in" filter="fade">
                                      <p:cBhvr>
                                        <p:cTn id="62" dur="1000"/>
                                        <p:tgtEl>
                                          <p:spTgt spid="18"/>
                                        </p:tgtEl>
                                      </p:cBhvr>
                                    </p:animEffect>
                                    <p:anim calcmode="lin" valueType="num">
                                      <p:cBhvr>
                                        <p:cTn id="63" dur="1000" fill="hold"/>
                                        <p:tgtEl>
                                          <p:spTgt spid="18"/>
                                        </p:tgtEl>
                                        <p:attrNameLst>
                                          <p:attrName>ppt_x</p:attrName>
                                        </p:attrNameLst>
                                      </p:cBhvr>
                                      <p:tavLst>
                                        <p:tav tm="0">
                                          <p:val>
                                            <p:strVal val="#ppt_x"/>
                                          </p:val>
                                        </p:tav>
                                        <p:tav tm="100000">
                                          <p:val>
                                            <p:strVal val="#ppt_x"/>
                                          </p:val>
                                        </p:tav>
                                      </p:tavLst>
                                    </p:anim>
                                    <p:anim calcmode="lin" valueType="num">
                                      <p:cBhvr>
                                        <p:cTn id="64" dur="1000" fill="hold"/>
                                        <p:tgtEl>
                                          <p:spTgt spid="18"/>
                                        </p:tgtEl>
                                        <p:attrNameLst>
                                          <p:attrName>ppt_y</p:attrName>
                                        </p:attrNameLst>
                                      </p:cBhvr>
                                      <p:tavLst>
                                        <p:tav tm="0">
                                          <p:val>
                                            <p:strVal val="#ppt_y-.1"/>
                                          </p:val>
                                        </p:tav>
                                        <p:tav tm="100000">
                                          <p:val>
                                            <p:strVal val="#ppt_y"/>
                                          </p:val>
                                        </p:tav>
                                      </p:tavLst>
                                    </p:anim>
                                  </p:childTnLst>
                                </p:cTn>
                              </p:par>
                              <p:par>
                                <p:cTn id="65" presetID="16" presetClass="entr" presetSubtype="21" fill="hold" grpId="0" nodeType="withEffect">
                                  <p:stCondLst>
                                    <p:cond delay="3750"/>
                                  </p:stCondLst>
                                  <p:childTnLst>
                                    <p:set>
                                      <p:cBhvr>
                                        <p:cTn id="66" dur="1" fill="hold">
                                          <p:stCondLst>
                                            <p:cond delay="0"/>
                                          </p:stCondLst>
                                        </p:cTn>
                                        <p:tgtEl>
                                          <p:spTgt spid="20"/>
                                        </p:tgtEl>
                                        <p:attrNameLst>
                                          <p:attrName>style.visibility</p:attrName>
                                        </p:attrNameLst>
                                      </p:cBhvr>
                                      <p:to>
                                        <p:strVal val="visible"/>
                                      </p:to>
                                    </p:set>
                                    <p:animEffect transition="in" filter="barn(inVertical)">
                                      <p:cBhvr>
                                        <p:cTn id="67" dur="1000"/>
                                        <p:tgtEl>
                                          <p:spTgt spid="20"/>
                                        </p:tgtEl>
                                      </p:cBhvr>
                                    </p:animEffect>
                                  </p:childTnLst>
                                </p:cTn>
                              </p:par>
                              <p:par>
                                <p:cTn id="68" presetID="16" presetClass="entr" presetSubtype="37" fill="hold" grpId="0" nodeType="withEffect">
                                  <p:stCondLst>
                                    <p:cond delay="4500"/>
                                  </p:stCondLst>
                                  <p:childTnLst>
                                    <p:set>
                                      <p:cBhvr>
                                        <p:cTn id="69" dur="1" fill="hold">
                                          <p:stCondLst>
                                            <p:cond delay="0"/>
                                          </p:stCondLst>
                                        </p:cTn>
                                        <p:tgtEl>
                                          <p:spTgt spid="21"/>
                                        </p:tgtEl>
                                        <p:attrNameLst>
                                          <p:attrName>style.visibility</p:attrName>
                                        </p:attrNameLst>
                                      </p:cBhvr>
                                      <p:to>
                                        <p:strVal val="visible"/>
                                      </p:to>
                                    </p:set>
                                    <p:animEffect transition="in" filter="barn(outVertical)">
                                      <p:cBhvr>
                                        <p:cTn id="70" dur="10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p:bldP spid="9" grpId="0"/>
      <p:bldP spid="12" grpId="0"/>
      <p:bldP spid="13" grpId="0"/>
      <p:bldP spid="14" grpId="0"/>
      <p:bldP spid="15" grpId="0"/>
      <p:bldP spid="18" grpId="0" animBg="1"/>
      <p:bldP spid="20" grpId="0"/>
      <p:bldP spid="21" grpId="0"/>
      <p:bldP spid="19" grpId="0"/>
      <p:bldP spid="22"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文本框 13"/>
          <p:cNvSpPr txBox="1"/>
          <p:nvPr/>
        </p:nvSpPr>
        <p:spPr>
          <a:xfrm>
            <a:off x="1808722" y="4033950"/>
            <a:ext cx="1539844" cy="369332"/>
          </a:xfrm>
          <a:prstGeom prst="rect">
            <a:avLst/>
          </a:prstGeom>
          <a:noFill/>
        </p:spPr>
        <p:txBody>
          <a:bodyPr wrap="none" rtlCol="0">
            <a:spAutoFit/>
          </a:bodyPr>
          <a:lstStyle/>
          <a:p>
            <a:pPr algn="ctr"/>
            <a:r>
              <a:rPr lang="en-US" altLang="zh-CN" dirty="0">
                <a:solidFill>
                  <a:schemeClr val="tx1">
                    <a:lumMod val="95000"/>
                    <a:lumOff val="5000"/>
                  </a:schemeClr>
                </a:solidFill>
                <a:latin typeface="Arial" panose="020B0604020202020204" pitchFamily="34" charset="0"/>
                <a:ea typeface="等线" panose="02010600030101010101" pitchFamily="2" charset="-122"/>
                <a:cs typeface="Arial" panose="020B0604020202020204" pitchFamily="34" charset="0"/>
              </a:rPr>
              <a:t>YOUR TITLE</a:t>
            </a:r>
          </a:p>
        </p:txBody>
      </p:sp>
      <p:sp>
        <p:nvSpPr>
          <p:cNvPr id="15" name="矩形 14"/>
          <p:cNvSpPr/>
          <p:nvPr/>
        </p:nvSpPr>
        <p:spPr>
          <a:xfrm>
            <a:off x="1127450" y="4560707"/>
            <a:ext cx="2902388" cy="1077218"/>
          </a:xfrm>
          <a:prstGeom prst="rect">
            <a:avLst/>
          </a:prstGeom>
        </p:spPr>
        <p:txBody>
          <a:bodyPr wrap="square">
            <a:spAutoFit/>
          </a:bodyPr>
          <a:lstStyle/>
          <a:p>
            <a:pPr algn="ctr"/>
            <a:r>
              <a:rPr lang="en-US" altLang="zh-CN" sz="1600" dirty="0">
                <a:solidFill>
                  <a:srgbClr val="53575A"/>
                </a:solidFill>
                <a:latin typeface="等线" panose="02010600030101010101" pitchFamily="2" charset="-122"/>
                <a:ea typeface="等线" panose="02010600030101010101" pitchFamily="2" charset="-122"/>
              </a:rPr>
              <a:t>Click here to enter your text messages click here to enter your text messages</a:t>
            </a:r>
            <a:endParaRPr lang="zh-CN" altLang="en-US" sz="1600" dirty="0">
              <a:solidFill>
                <a:srgbClr val="53575A"/>
              </a:solidFill>
            </a:endParaRPr>
          </a:p>
        </p:txBody>
      </p:sp>
      <p:sp>
        <p:nvSpPr>
          <p:cNvPr id="20" name="文本框 19"/>
          <p:cNvSpPr txBox="1"/>
          <p:nvPr/>
        </p:nvSpPr>
        <p:spPr>
          <a:xfrm>
            <a:off x="4567044" y="5284664"/>
            <a:ext cx="1539844" cy="369332"/>
          </a:xfrm>
          <a:prstGeom prst="rect">
            <a:avLst/>
          </a:prstGeom>
          <a:noFill/>
        </p:spPr>
        <p:txBody>
          <a:bodyPr wrap="none" rtlCol="0">
            <a:spAutoFit/>
          </a:bodyPr>
          <a:lstStyle/>
          <a:p>
            <a:pPr algn="ctr"/>
            <a:r>
              <a:rPr lang="en-US" altLang="zh-CN" dirty="0">
                <a:solidFill>
                  <a:schemeClr val="tx1">
                    <a:lumMod val="95000"/>
                    <a:lumOff val="5000"/>
                  </a:schemeClr>
                </a:solidFill>
                <a:latin typeface="Arial" panose="020B0604020202020204" pitchFamily="34" charset="0"/>
                <a:ea typeface="等线" panose="02010600030101010101" pitchFamily="2" charset="-122"/>
                <a:cs typeface="Arial" panose="020B0604020202020204" pitchFamily="34" charset="0"/>
              </a:rPr>
              <a:t>YOUR TITLE</a:t>
            </a:r>
          </a:p>
        </p:txBody>
      </p:sp>
      <p:sp>
        <p:nvSpPr>
          <p:cNvPr id="21" name="矩形 20"/>
          <p:cNvSpPr/>
          <p:nvPr/>
        </p:nvSpPr>
        <p:spPr>
          <a:xfrm>
            <a:off x="3935763" y="5749808"/>
            <a:ext cx="2802407" cy="1077218"/>
          </a:xfrm>
          <a:prstGeom prst="rect">
            <a:avLst/>
          </a:prstGeom>
        </p:spPr>
        <p:txBody>
          <a:bodyPr wrap="square">
            <a:spAutoFit/>
          </a:bodyPr>
          <a:lstStyle/>
          <a:p>
            <a:pPr algn="ctr"/>
            <a:r>
              <a:rPr lang="en-US" altLang="zh-CN" sz="1600" dirty="0">
                <a:solidFill>
                  <a:srgbClr val="53575A"/>
                </a:solidFill>
                <a:latin typeface="等线" panose="02010600030101010101" pitchFamily="2" charset="-122"/>
                <a:ea typeface="等线" panose="02010600030101010101" pitchFamily="2" charset="-122"/>
              </a:rPr>
              <a:t>Click here to enter your text messages click here to enter your text messages</a:t>
            </a:r>
            <a:endParaRPr lang="zh-CN" altLang="en-US" sz="1600" dirty="0">
              <a:solidFill>
                <a:srgbClr val="53575A"/>
              </a:solidFill>
            </a:endParaRPr>
          </a:p>
        </p:txBody>
      </p:sp>
      <p:sp>
        <p:nvSpPr>
          <p:cNvPr id="22" name="矩形 21"/>
          <p:cNvSpPr/>
          <p:nvPr/>
        </p:nvSpPr>
        <p:spPr>
          <a:xfrm>
            <a:off x="1966938" y="2219258"/>
            <a:ext cx="1223412" cy="769441"/>
          </a:xfrm>
          <a:prstGeom prst="rect">
            <a:avLst/>
          </a:prstGeom>
        </p:spPr>
        <p:txBody>
          <a:bodyPr wrap="none">
            <a:spAutoFit/>
          </a:bodyPr>
          <a:lstStyle/>
          <a:p>
            <a:pPr algn="ctr"/>
            <a:r>
              <a:rPr lang="en-US" altLang="zh-CN" sz="4400" dirty="0">
                <a:solidFill>
                  <a:srgbClr val="131313"/>
                </a:solidFill>
                <a:latin typeface="Arial" panose="020B0604020202020204" pitchFamily="34" charset="0"/>
                <a:ea typeface="等线" panose="02010600030101010101" pitchFamily="2" charset="-122"/>
                <a:cs typeface="Arial" panose="020B0604020202020204" pitchFamily="34" charset="0"/>
              </a:rPr>
              <a:t>45</a:t>
            </a:r>
            <a:r>
              <a:rPr lang="en-US" altLang="zh-CN" sz="3600" dirty="0">
                <a:solidFill>
                  <a:srgbClr val="131313"/>
                </a:solidFill>
                <a:latin typeface="Arial" panose="020B0604020202020204" pitchFamily="34" charset="0"/>
                <a:ea typeface="等线" panose="02010600030101010101" pitchFamily="2" charset="-122"/>
                <a:cs typeface="Arial" panose="020B0604020202020204" pitchFamily="34" charset="0"/>
              </a:rPr>
              <a:t>%</a:t>
            </a:r>
            <a:endParaRPr lang="zh-CN" altLang="en-US" sz="3600" dirty="0"/>
          </a:p>
        </p:txBody>
      </p:sp>
      <p:sp>
        <p:nvSpPr>
          <p:cNvPr id="23" name="矩形 22"/>
          <p:cNvSpPr/>
          <p:nvPr/>
        </p:nvSpPr>
        <p:spPr>
          <a:xfrm>
            <a:off x="4675719" y="3295286"/>
            <a:ext cx="1364476" cy="923330"/>
          </a:xfrm>
          <a:prstGeom prst="rect">
            <a:avLst/>
          </a:prstGeom>
        </p:spPr>
        <p:txBody>
          <a:bodyPr wrap="none">
            <a:spAutoFit/>
          </a:bodyPr>
          <a:lstStyle/>
          <a:p>
            <a:pPr algn="ctr"/>
            <a:r>
              <a:rPr lang="en-US" altLang="zh-CN" sz="5400" dirty="0">
                <a:solidFill>
                  <a:srgbClr val="F17F42"/>
                </a:solidFill>
                <a:latin typeface="Arial" panose="020B0604020202020204" pitchFamily="34" charset="0"/>
                <a:ea typeface="等线" panose="02010600030101010101" pitchFamily="2" charset="-122"/>
                <a:cs typeface="Arial" panose="020B0604020202020204" pitchFamily="34" charset="0"/>
              </a:rPr>
              <a:t>68</a:t>
            </a:r>
            <a:r>
              <a:rPr lang="en-US" altLang="zh-CN" sz="3600" dirty="0">
                <a:solidFill>
                  <a:srgbClr val="F17F42"/>
                </a:solidFill>
                <a:latin typeface="Arial" panose="020B0604020202020204" pitchFamily="34" charset="0"/>
                <a:ea typeface="等线" panose="02010600030101010101" pitchFamily="2" charset="-122"/>
                <a:cs typeface="Arial" panose="020B0604020202020204" pitchFamily="34" charset="0"/>
              </a:rPr>
              <a:t>%</a:t>
            </a:r>
            <a:endParaRPr lang="zh-CN" altLang="en-US" sz="3600" dirty="0">
              <a:solidFill>
                <a:srgbClr val="F17F42"/>
              </a:solidFill>
            </a:endParaRPr>
          </a:p>
        </p:txBody>
      </p:sp>
      <p:sp>
        <p:nvSpPr>
          <p:cNvPr id="24" name="矩形 23"/>
          <p:cNvSpPr/>
          <p:nvPr/>
        </p:nvSpPr>
        <p:spPr>
          <a:xfrm>
            <a:off x="7241742" y="2205992"/>
            <a:ext cx="1107996" cy="646331"/>
          </a:xfrm>
          <a:prstGeom prst="rect">
            <a:avLst/>
          </a:prstGeom>
        </p:spPr>
        <p:txBody>
          <a:bodyPr wrap="none">
            <a:spAutoFit/>
          </a:bodyPr>
          <a:lstStyle/>
          <a:p>
            <a:pPr algn="ctr"/>
            <a:r>
              <a:rPr lang="en-US" altLang="zh-CN" sz="3600" dirty="0">
                <a:solidFill>
                  <a:srgbClr val="131313"/>
                </a:solidFill>
                <a:latin typeface="Arial" panose="020B0604020202020204" pitchFamily="34" charset="0"/>
                <a:ea typeface="等线" panose="02010600030101010101" pitchFamily="2" charset="-122"/>
                <a:cs typeface="Arial" panose="020B0604020202020204" pitchFamily="34" charset="0"/>
              </a:rPr>
              <a:t>32%</a:t>
            </a:r>
            <a:endParaRPr lang="zh-CN" altLang="en-US" sz="3600" dirty="0"/>
          </a:p>
        </p:txBody>
      </p:sp>
      <p:sp>
        <p:nvSpPr>
          <p:cNvPr id="25" name="矩形 24"/>
          <p:cNvSpPr/>
          <p:nvPr/>
        </p:nvSpPr>
        <p:spPr>
          <a:xfrm>
            <a:off x="9327651" y="3351597"/>
            <a:ext cx="1223412" cy="769441"/>
          </a:xfrm>
          <a:prstGeom prst="rect">
            <a:avLst/>
          </a:prstGeom>
        </p:spPr>
        <p:txBody>
          <a:bodyPr wrap="none">
            <a:spAutoFit/>
          </a:bodyPr>
          <a:lstStyle/>
          <a:p>
            <a:pPr algn="ctr"/>
            <a:r>
              <a:rPr lang="en-US" altLang="zh-CN" sz="4400" dirty="0">
                <a:solidFill>
                  <a:srgbClr val="131313"/>
                </a:solidFill>
                <a:latin typeface="Arial" panose="020B0604020202020204" pitchFamily="34" charset="0"/>
                <a:ea typeface="等线" panose="02010600030101010101" pitchFamily="2" charset="-122"/>
                <a:cs typeface="Arial" panose="020B0604020202020204" pitchFamily="34" charset="0"/>
              </a:rPr>
              <a:t>51</a:t>
            </a:r>
            <a:r>
              <a:rPr lang="en-US" altLang="zh-CN" sz="3600" dirty="0">
                <a:solidFill>
                  <a:srgbClr val="131313"/>
                </a:solidFill>
                <a:latin typeface="Arial" panose="020B0604020202020204" pitchFamily="34" charset="0"/>
                <a:ea typeface="等线" panose="02010600030101010101" pitchFamily="2" charset="-122"/>
                <a:cs typeface="Arial" panose="020B0604020202020204" pitchFamily="34" charset="0"/>
              </a:rPr>
              <a:t>%</a:t>
            </a:r>
            <a:endParaRPr lang="zh-CN" altLang="en-US" sz="3600" dirty="0"/>
          </a:p>
        </p:txBody>
      </p:sp>
      <p:sp>
        <p:nvSpPr>
          <p:cNvPr id="26" name="文本框 25"/>
          <p:cNvSpPr txBox="1"/>
          <p:nvPr/>
        </p:nvSpPr>
        <p:spPr>
          <a:xfrm>
            <a:off x="6954194" y="3624087"/>
            <a:ext cx="1539845" cy="369332"/>
          </a:xfrm>
          <a:prstGeom prst="rect">
            <a:avLst/>
          </a:prstGeom>
          <a:noFill/>
        </p:spPr>
        <p:txBody>
          <a:bodyPr wrap="none" rtlCol="0">
            <a:spAutoFit/>
          </a:bodyPr>
          <a:lstStyle/>
          <a:p>
            <a:r>
              <a:rPr lang="en-US" altLang="zh-CN" dirty="0">
                <a:solidFill>
                  <a:schemeClr val="tx1">
                    <a:lumMod val="95000"/>
                    <a:lumOff val="5000"/>
                  </a:schemeClr>
                </a:solidFill>
                <a:latin typeface="Arial" panose="020B0604020202020204" pitchFamily="34" charset="0"/>
                <a:ea typeface="等线" panose="02010600030101010101" pitchFamily="2" charset="-122"/>
                <a:cs typeface="Arial" panose="020B0604020202020204" pitchFamily="34" charset="0"/>
              </a:rPr>
              <a:t>YOUR TITLE</a:t>
            </a:r>
          </a:p>
        </p:txBody>
      </p:sp>
      <p:sp>
        <p:nvSpPr>
          <p:cNvPr id="27" name="矩形 26"/>
          <p:cNvSpPr/>
          <p:nvPr/>
        </p:nvSpPr>
        <p:spPr>
          <a:xfrm>
            <a:off x="6954195" y="4016648"/>
            <a:ext cx="1869863" cy="830997"/>
          </a:xfrm>
          <a:prstGeom prst="rect">
            <a:avLst/>
          </a:prstGeom>
        </p:spPr>
        <p:txBody>
          <a:bodyPr wrap="square">
            <a:spAutoFit/>
          </a:bodyPr>
          <a:lstStyle/>
          <a:p>
            <a:r>
              <a:rPr lang="en-US" altLang="zh-CN" sz="1600" dirty="0">
                <a:solidFill>
                  <a:srgbClr val="53575A"/>
                </a:solidFill>
                <a:latin typeface="等线" panose="02010600030101010101" pitchFamily="2" charset="-122"/>
                <a:ea typeface="等线" panose="02010600030101010101" pitchFamily="2" charset="-122"/>
              </a:rPr>
              <a:t>Click here to enter your text messages</a:t>
            </a:r>
            <a:endParaRPr lang="zh-CN" altLang="en-US" sz="1600" dirty="0">
              <a:solidFill>
                <a:srgbClr val="53575A"/>
              </a:solidFill>
            </a:endParaRPr>
          </a:p>
        </p:txBody>
      </p:sp>
      <p:sp>
        <p:nvSpPr>
          <p:cNvPr id="28" name="文本框 27"/>
          <p:cNvSpPr txBox="1"/>
          <p:nvPr/>
        </p:nvSpPr>
        <p:spPr>
          <a:xfrm>
            <a:off x="9192346" y="4909229"/>
            <a:ext cx="1539845" cy="369332"/>
          </a:xfrm>
          <a:prstGeom prst="rect">
            <a:avLst/>
          </a:prstGeom>
          <a:noFill/>
        </p:spPr>
        <p:txBody>
          <a:bodyPr wrap="none" rtlCol="0">
            <a:spAutoFit/>
          </a:bodyPr>
          <a:lstStyle/>
          <a:p>
            <a:r>
              <a:rPr lang="en-US" altLang="zh-CN" dirty="0">
                <a:solidFill>
                  <a:schemeClr val="tx1">
                    <a:lumMod val="95000"/>
                    <a:lumOff val="5000"/>
                  </a:schemeClr>
                </a:solidFill>
                <a:latin typeface="Arial" panose="020B0604020202020204" pitchFamily="34" charset="0"/>
                <a:ea typeface="等线" panose="02010600030101010101" pitchFamily="2" charset="-122"/>
                <a:cs typeface="Arial" panose="020B0604020202020204" pitchFamily="34" charset="0"/>
              </a:rPr>
              <a:t>YOUR TITLE</a:t>
            </a:r>
          </a:p>
        </p:txBody>
      </p:sp>
      <p:sp>
        <p:nvSpPr>
          <p:cNvPr id="29" name="矩形 28"/>
          <p:cNvSpPr/>
          <p:nvPr/>
        </p:nvSpPr>
        <p:spPr>
          <a:xfrm>
            <a:off x="8256241" y="5334309"/>
            <a:ext cx="3500715" cy="830997"/>
          </a:xfrm>
          <a:prstGeom prst="rect">
            <a:avLst/>
          </a:prstGeom>
        </p:spPr>
        <p:txBody>
          <a:bodyPr wrap="square">
            <a:spAutoFit/>
          </a:bodyPr>
          <a:lstStyle/>
          <a:p>
            <a:pPr algn="ctr"/>
            <a:r>
              <a:rPr lang="en-US" altLang="zh-CN" sz="1600" dirty="0">
                <a:solidFill>
                  <a:srgbClr val="53575A"/>
                </a:solidFill>
                <a:latin typeface="等线" panose="02010600030101010101" pitchFamily="2" charset="-122"/>
                <a:ea typeface="等线" panose="02010600030101010101" pitchFamily="2" charset="-122"/>
              </a:rPr>
              <a:t>Click here to enter your text messages click here to enter your text messages</a:t>
            </a:r>
            <a:endParaRPr lang="zh-CN" altLang="en-US" sz="1600" dirty="0">
              <a:solidFill>
                <a:srgbClr val="53575A"/>
              </a:solidFill>
            </a:endParaRPr>
          </a:p>
        </p:txBody>
      </p:sp>
      <p:grpSp>
        <p:nvGrpSpPr>
          <p:cNvPr id="2" name="组合 1"/>
          <p:cNvGrpSpPr/>
          <p:nvPr/>
        </p:nvGrpSpPr>
        <p:grpSpPr>
          <a:xfrm>
            <a:off x="1584248" y="1632929"/>
            <a:ext cx="1988795" cy="1988795"/>
            <a:chOff x="1584246" y="1632925"/>
            <a:chExt cx="1988795" cy="1988795"/>
          </a:xfrm>
        </p:grpSpPr>
        <p:sp>
          <p:nvSpPr>
            <p:cNvPr id="16" name="KSO_Shape"/>
            <p:cNvSpPr>
              <a:spLocks/>
            </p:cNvSpPr>
            <p:nvPr/>
          </p:nvSpPr>
          <p:spPr bwMode="auto">
            <a:xfrm>
              <a:off x="1584246" y="1632925"/>
              <a:ext cx="1988795" cy="1988795"/>
            </a:xfrm>
            <a:custGeom>
              <a:avLst/>
              <a:gdLst>
                <a:gd name="T0" fmla="*/ 907013 w 2197224"/>
                <a:gd name="T1" fmla="*/ 1489257 h 2197224"/>
                <a:gd name="T2" fmla="*/ 744628 w 2197224"/>
                <a:gd name="T3" fmla="*/ 1651641 h 2197224"/>
                <a:gd name="T4" fmla="*/ 1108052 w 2197224"/>
                <a:gd name="T5" fmla="*/ 1431697 h 2197224"/>
                <a:gd name="T6" fmla="*/ 1003795 w 2197224"/>
                <a:gd name="T7" fmla="*/ 1636312 h 2197224"/>
                <a:gd name="T8" fmla="*/ 1108052 w 2197224"/>
                <a:gd name="T9" fmla="*/ 1431697 h 2197224"/>
                <a:gd name="T10" fmla="*/ 698026 w 2197224"/>
                <a:gd name="T11" fmla="*/ 1481876 h 2197224"/>
                <a:gd name="T12" fmla="*/ 493410 w 2197224"/>
                <a:gd name="T13" fmla="*/ 1586133 h 2197224"/>
                <a:gd name="T14" fmla="*/ 1281464 w 2197224"/>
                <a:gd name="T15" fmla="*/ 1314828 h 2197224"/>
                <a:gd name="T16" fmla="*/ 1245540 w 2197224"/>
                <a:gd name="T17" fmla="*/ 1541647 h 2197224"/>
                <a:gd name="T18" fmla="*/ 1281464 w 2197224"/>
                <a:gd name="T19" fmla="*/ 1314828 h 2197224"/>
                <a:gd name="T20" fmla="*/ 501547 w 2197224"/>
                <a:gd name="T21" fmla="*/ 1410276 h 2197224"/>
                <a:gd name="T22" fmla="*/ 274729 w 2197224"/>
                <a:gd name="T23" fmla="*/ 1446200 h 2197224"/>
                <a:gd name="T24" fmla="*/ 1410276 w 2197224"/>
                <a:gd name="T25" fmla="*/ 1150093 h 2197224"/>
                <a:gd name="T26" fmla="*/ 1446200 w 2197224"/>
                <a:gd name="T27" fmla="*/ 1376912 h 2197224"/>
                <a:gd name="T28" fmla="*/ 1410276 w 2197224"/>
                <a:gd name="T29" fmla="*/ 1150093 h 2197224"/>
                <a:gd name="T30" fmla="*/ 336812 w 2197224"/>
                <a:gd name="T31" fmla="*/ 1281464 h 2197224"/>
                <a:gd name="T32" fmla="*/ 109994 w 2197224"/>
                <a:gd name="T33" fmla="*/ 1245540 h 2197224"/>
                <a:gd name="T34" fmla="*/ 1481876 w 2197224"/>
                <a:gd name="T35" fmla="*/ 953615 h 2197224"/>
                <a:gd name="T36" fmla="*/ 1586133 w 2197224"/>
                <a:gd name="T37" fmla="*/ 1158231 h 2197224"/>
                <a:gd name="T38" fmla="*/ 1481876 w 2197224"/>
                <a:gd name="T39" fmla="*/ 953615 h 2197224"/>
                <a:gd name="T40" fmla="*/ 219944 w 2197224"/>
                <a:gd name="T41" fmla="*/ 1108052 h 2197224"/>
                <a:gd name="T42" fmla="*/ 15329 w 2197224"/>
                <a:gd name="T43" fmla="*/ 1003795 h 2197224"/>
                <a:gd name="T44" fmla="*/ 1489257 w 2197224"/>
                <a:gd name="T45" fmla="*/ 744628 h 2197224"/>
                <a:gd name="T46" fmla="*/ 1651641 w 2197224"/>
                <a:gd name="T47" fmla="*/ 907013 h 2197224"/>
                <a:gd name="T48" fmla="*/ 1489257 w 2197224"/>
                <a:gd name="T49" fmla="*/ 744628 h 2197224"/>
                <a:gd name="T50" fmla="*/ 162384 w 2197224"/>
                <a:gd name="T51" fmla="*/ 744628 h 2197224"/>
                <a:gd name="T52" fmla="*/ 0 w 2197224"/>
                <a:gd name="T53" fmla="*/ 907013 h 2197224"/>
                <a:gd name="T54" fmla="*/ 1586133 w 2197224"/>
                <a:gd name="T55" fmla="*/ 493410 h 2197224"/>
                <a:gd name="T56" fmla="*/ 1481876 w 2197224"/>
                <a:gd name="T57" fmla="*/ 698026 h 2197224"/>
                <a:gd name="T58" fmla="*/ 1586133 w 2197224"/>
                <a:gd name="T59" fmla="*/ 493410 h 2197224"/>
                <a:gd name="T60" fmla="*/ 219944 w 2197224"/>
                <a:gd name="T61" fmla="*/ 543589 h 2197224"/>
                <a:gd name="T62" fmla="*/ 15329 w 2197224"/>
                <a:gd name="T63" fmla="*/ 647846 h 2197224"/>
                <a:gd name="T64" fmla="*/ 1446200 w 2197224"/>
                <a:gd name="T65" fmla="*/ 274730 h 2197224"/>
                <a:gd name="T66" fmla="*/ 1410276 w 2197224"/>
                <a:gd name="T67" fmla="*/ 501548 h 2197224"/>
                <a:gd name="T68" fmla="*/ 1446200 w 2197224"/>
                <a:gd name="T69" fmla="*/ 274730 h 2197224"/>
                <a:gd name="T70" fmla="*/ 336812 w 2197224"/>
                <a:gd name="T71" fmla="*/ 370177 h 2197224"/>
                <a:gd name="T72" fmla="*/ 109994 w 2197224"/>
                <a:gd name="T73" fmla="*/ 406102 h 2197224"/>
                <a:gd name="T74" fmla="*/ 1245540 w 2197224"/>
                <a:gd name="T75" fmla="*/ 109995 h 2197224"/>
                <a:gd name="T76" fmla="*/ 1281464 w 2197224"/>
                <a:gd name="T77" fmla="*/ 336813 h 2197224"/>
                <a:gd name="T78" fmla="*/ 1245540 w 2197224"/>
                <a:gd name="T79" fmla="*/ 109995 h 2197224"/>
                <a:gd name="T80" fmla="*/ 501547 w 2197224"/>
                <a:gd name="T81" fmla="*/ 241366 h 2197224"/>
                <a:gd name="T82" fmla="*/ 274729 w 2197224"/>
                <a:gd name="T83" fmla="*/ 205441 h 2197224"/>
                <a:gd name="T84" fmla="*/ 1003795 w 2197224"/>
                <a:gd name="T85" fmla="*/ 15329 h 2197224"/>
                <a:gd name="T86" fmla="*/ 1108052 w 2197224"/>
                <a:gd name="T87" fmla="*/ 219944 h 2197224"/>
                <a:gd name="T88" fmla="*/ 1003795 w 2197224"/>
                <a:gd name="T89" fmla="*/ 15329 h 2197224"/>
                <a:gd name="T90" fmla="*/ 698026 w 2197224"/>
                <a:gd name="T91" fmla="*/ 169765 h 2197224"/>
                <a:gd name="T92" fmla="*/ 493410 w 2197224"/>
                <a:gd name="T93" fmla="*/ 65508 h 2197224"/>
                <a:gd name="T94" fmla="*/ 744628 w 2197224"/>
                <a:gd name="T95" fmla="*/ 0 h 2197224"/>
                <a:gd name="T96" fmla="*/ 907013 w 2197224"/>
                <a:gd name="T97" fmla="*/ 162384 h 2197224"/>
                <a:gd name="T98" fmla="*/ 744628 w 2197224"/>
                <a:gd name="T99" fmla="*/ 0 h 219722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197224" h="2197224">
                  <a:moveTo>
                    <a:pt x="990600" y="1981200"/>
                  </a:moveTo>
                  <a:lnTo>
                    <a:pt x="1206624" y="1981200"/>
                  </a:lnTo>
                  <a:lnTo>
                    <a:pt x="1206624" y="2197224"/>
                  </a:lnTo>
                  <a:lnTo>
                    <a:pt x="990600" y="2197224"/>
                  </a:lnTo>
                  <a:lnTo>
                    <a:pt x="990600" y="1981200"/>
                  </a:lnTo>
                  <a:close/>
                  <a:moveTo>
                    <a:pt x="1474072" y="1904626"/>
                  </a:moveTo>
                  <a:lnTo>
                    <a:pt x="1540827" y="2110077"/>
                  </a:lnTo>
                  <a:lnTo>
                    <a:pt x="1335376" y="2176832"/>
                  </a:lnTo>
                  <a:lnTo>
                    <a:pt x="1268621" y="1971381"/>
                  </a:lnTo>
                  <a:lnTo>
                    <a:pt x="1474072" y="1904626"/>
                  </a:lnTo>
                  <a:close/>
                  <a:moveTo>
                    <a:pt x="723152" y="1904626"/>
                  </a:moveTo>
                  <a:lnTo>
                    <a:pt x="928603" y="1971381"/>
                  </a:lnTo>
                  <a:lnTo>
                    <a:pt x="861848" y="2176832"/>
                  </a:lnTo>
                  <a:lnTo>
                    <a:pt x="656397" y="2110077"/>
                  </a:lnTo>
                  <a:lnTo>
                    <a:pt x="723152" y="1904626"/>
                  </a:lnTo>
                  <a:close/>
                  <a:moveTo>
                    <a:pt x="1704768" y="1749153"/>
                  </a:moveTo>
                  <a:lnTo>
                    <a:pt x="1831744" y="1923920"/>
                  </a:lnTo>
                  <a:lnTo>
                    <a:pt x="1656977" y="2050896"/>
                  </a:lnTo>
                  <a:lnTo>
                    <a:pt x="1530001" y="1876129"/>
                  </a:lnTo>
                  <a:lnTo>
                    <a:pt x="1704768" y="1749153"/>
                  </a:lnTo>
                  <a:close/>
                  <a:moveTo>
                    <a:pt x="492456" y="1749153"/>
                  </a:moveTo>
                  <a:lnTo>
                    <a:pt x="667223" y="1876129"/>
                  </a:lnTo>
                  <a:lnTo>
                    <a:pt x="540248" y="2050896"/>
                  </a:lnTo>
                  <a:lnTo>
                    <a:pt x="365480" y="1923920"/>
                  </a:lnTo>
                  <a:lnTo>
                    <a:pt x="492456" y="1749153"/>
                  </a:lnTo>
                  <a:close/>
                  <a:moveTo>
                    <a:pt x="1876129" y="1530001"/>
                  </a:moveTo>
                  <a:lnTo>
                    <a:pt x="2050896" y="1656977"/>
                  </a:lnTo>
                  <a:lnTo>
                    <a:pt x="1923920" y="1831744"/>
                  </a:lnTo>
                  <a:lnTo>
                    <a:pt x="1749153" y="1704768"/>
                  </a:lnTo>
                  <a:lnTo>
                    <a:pt x="1876129" y="1530001"/>
                  </a:lnTo>
                  <a:close/>
                  <a:moveTo>
                    <a:pt x="321096" y="1530001"/>
                  </a:moveTo>
                  <a:lnTo>
                    <a:pt x="448071" y="1704768"/>
                  </a:lnTo>
                  <a:lnTo>
                    <a:pt x="273304" y="1831744"/>
                  </a:lnTo>
                  <a:lnTo>
                    <a:pt x="146328" y="1656977"/>
                  </a:lnTo>
                  <a:lnTo>
                    <a:pt x="321096" y="1530001"/>
                  </a:lnTo>
                  <a:close/>
                  <a:moveTo>
                    <a:pt x="1971381" y="1268621"/>
                  </a:moveTo>
                  <a:lnTo>
                    <a:pt x="2176832" y="1335376"/>
                  </a:lnTo>
                  <a:lnTo>
                    <a:pt x="2110077" y="1540827"/>
                  </a:lnTo>
                  <a:lnTo>
                    <a:pt x="1904626" y="1474072"/>
                  </a:lnTo>
                  <a:lnTo>
                    <a:pt x="1971381" y="1268621"/>
                  </a:lnTo>
                  <a:close/>
                  <a:moveTo>
                    <a:pt x="225843" y="1268621"/>
                  </a:moveTo>
                  <a:lnTo>
                    <a:pt x="292598" y="1474072"/>
                  </a:lnTo>
                  <a:lnTo>
                    <a:pt x="87147" y="1540827"/>
                  </a:lnTo>
                  <a:lnTo>
                    <a:pt x="20392" y="1335376"/>
                  </a:lnTo>
                  <a:lnTo>
                    <a:pt x="225843" y="1268621"/>
                  </a:lnTo>
                  <a:close/>
                  <a:moveTo>
                    <a:pt x="1981200" y="990600"/>
                  </a:moveTo>
                  <a:lnTo>
                    <a:pt x="2197224" y="990600"/>
                  </a:lnTo>
                  <a:lnTo>
                    <a:pt x="2197224" y="1206624"/>
                  </a:lnTo>
                  <a:lnTo>
                    <a:pt x="1981200" y="1206624"/>
                  </a:lnTo>
                  <a:lnTo>
                    <a:pt x="1981200" y="990600"/>
                  </a:lnTo>
                  <a:close/>
                  <a:moveTo>
                    <a:pt x="0" y="990600"/>
                  </a:moveTo>
                  <a:lnTo>
                    <a:pt x="216024" y="990600"/>
                  </a:lnTo>
                  <a:lnTo>
                    <a:pt x="216024" y="1206624"/>
                  </a:lnTo>
                  <a:lnTo>
                    <a:pt x="0" y="1206624"/>
                  </a:lnTo>
                  <a:lnTo>
                    <a:pt x="0" y="990600"/>
                  </a:lnTo>
                  <a:close/>
                  <a:moveTo>
                    <a:pt x="2110077" y="656397"/>
                  </a:moveTo>
                  <a:lnTo>
                    <a:pt x="2176832" y="861848"/>
                  </a:lnTo>
                  <a:lnTo>
                    <a:pt x="1971381" y="928603"/>
                  </a:lnTo>
                  <a:lnTo>
                    <a:pt x="1904626" y="723152"/>
                  </a:lnTo>
                  <a:lnTo>
                    <a:pt x="2110077" y="656397"/>
                  </a:lnTo>
                  <a:close/>
                  <a:moveTo>
                    <a:pt x="87147" y="656397"/>
                  </a:moveTo>
                  <a:lnTo>
                    <a:pt x="292598" y="723152"/>
                  </a:lnTo>
                  <a:lnTo>
                    <a:pt x="225843" y="928603"/>
                  </a:lnTo>
                  <a:lnTo>
                    <a:pt x="20392" y="861848"/>
                  </a:lnTo>
                  <a:lnTo>
                    <a:pt x="87147" y="656397"/>
                  </a:lnTo>
                  <a:close/>
                  <a:moveTo>
                    <a:pt x="1923920" y="365481"/>
                  </a:moveTo>
                  <a:lnTo>
                    <a:pt x="2050896" y="540248"/>
                  </a:lnTo>
                  <a:lnTo>
                    <a:pt x="1876129" y="667224"/>
                  </a:lnTo>
                  <a:lnTo>
                    <a:pt x="1749153" y="492456"/>
                  </a:lnTo>
                  <a:lnTo>
                    <a:pt x="1923920" y="365481"/>
                  </a:lnTo>
                  <a:close/>
                  <a:moveTo>
                    <a:pt x="273304" y="365481"/>
                  </a:moveTo>
                  <a:lnTo>
                    <a:pt x="448071" y="492456"/>
                  </a:lnTo>
                  <a:lnTo>
                    <a:pt x="321096" y="667224"/>
                  </a:lnTo>
                  <a:lnTo>
                    <a:pt x="146328" y="540248"/>
                  </a:lnTo>
                  <a:lnTo>
                    <a:pt x="273304" y="365481"/>
                  </a:lnTo>
                  <a:close/>
                  <a:moveTo>
                    <a:pt x="1656977" y="146329"/>
                  </a:moveTo>
                  <a:lnTo>
                    <a:pt x="1831744" y="273304"/>
                  </a:lnTo>
                  <a:lnTo>
                    <a:pt x="1704768" y="448072"/>
                  </a:lnTo>
                  <a:lnTo>
                    <a:pt x="1530001" y="321096"/>
                  </a:lnTo>
                  <a:lnTo>
                    <a:pt x="1656977" y="146329"/>
                  </a:lnTo>
                  <a:close/>
                  <a:moveTo>
                    <a:pt x="540248" y="146329"/>
                  </a:moveTo>
                  <a:lnTo>
                    <a:pt x="667223" y="321096"/>
                  </a:lnTo>
                  <a:lnTo>
                    <a:pt x="492456" y="448072"/>
                  </a:lnTo>
                  <a:lnTo>
                    <a:pt x="365480" y="273304"/>
                  </a:lnTo>
                  <a:lnTo>
                    <a:pt x="540248" y="146329"/>
                  </a:lnTo>
                  <a:close/>
                  <a:moveTo>
                    <a:pt x="1335376" y="20392"/>
                  </a:moveTo>
                  <a:lnTo>
                    <a:pt x="1540827" y="87147"/>
                  </a:lnTo>
                  <a:lnTo>
                    <a:pt x="1474072" y="292598"/>
                  </a:lnTo>
                  <a:lnTo>
                    <a:pt x="1268621" y="225843"/>
                  </a:lnTo>
                  <a:lnTo>
                    <a:pt x="1335376" y="20392"/>
                  </a:lnTo>
                  <a:close/>
                  <a:moveTo>
                    <a:pt x="861848" y="20392"/>
                  </a:moveTo>
                  <a:lnTo>
                    <a:pt x="928603" y="225843"/>
                  </a:lnTo>
                  <a:lnTo>
                    <a:pt x="723152" y="292598"/>
                  </a:lnTo>
                  <a:lnTo>
                    <a:pt x="656397" y="87147"/>
                  </a:lnTo>
                  <a:lnTo>
                    <a:pt x="861848" y="20392"/>
                  </a:lnTo>
                  <a:close/>
                  <a:moveTo>
                    <a:pt x="990600" y="0"/>
                  </a:moveTo>
                  <a:lnTo>
                    <a:pt x="1206624" y="0"/>
                  </a:lnTo>
                  <a:lnTo>
                    <a:pt x="1206624" y="216024"/>
                  </a:lnTo>
                  <a:lnTo>
                    <a:pt x="990600" y="216024"/>
                  </a:lnTo>
                  <a:lnTo>
                    <a:pt x="990600" y="0"/>
                  </a:lnTo>
                  <a:close/>
                </a:path>
              </a:pathLst>
            </a:custGeom>
            <a:solidFill>
              <a:srgbClr val="53575A"/>
            </a:solidFill>
            <a:ln>
              <a:noFill/>
            </a:ln>
          </p:spPr>
          <p:txBody>
            <a:bodyPr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sp>
          <p:nvSpPr>
            <p:cNvPr id="30" name="椭圆 29"/>
            <p:cNvSpPr/>
            <p:nvPr/>
          </p:nvSpPr>
          <p:spPr>
            <a:xfrm>
              <a:off x="1866127" y="1931346"/>
              <a:ext cx="1424381" cy="1424381"/>
            </a:xfrm>
            <a:prstGeom prst="ellipse">
              <a:avLst/>
            </a:prstGeom>
            <a:noFill/>
            <a:ln w="12700">
              <a:solidFill>
                <a:srgbClr val="53575A"/>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3" name="组合 2"/>
          <p:cNvGrpSpPr/>
          <p:nvPr/>
        </p:nvGrpSpPr>
        <p:grpSpPr>
          <a:xfrm>
            <a:off x="4024341" y="2408350"/>
            <a:ext cx="2625251" cy="2625251"/>
            <a:chOff x="4024340" y="2408346"/>
            <a:chExt cx="2625251" cy="2625251"/>
          </a:xfrm>
        </p:grpSpPr>
        <p:sp>
          <p:nvSpPr>
            <p:cNvPr id="17" name="KSO_Shape"/>
            <p:cNvSpPr>
              <a:spLocks/>
            </p:cNvSpPr>
            <p:nvPr/>
          </p:nvSpPr>
          <p:spPr bwMode="auto">
            <a:xfrm>
              <a:off x="4024340" y="2408346"/>
              <a:ext cx="2625251" cy="2625251"/>
            </a:xfrm>
            <a:custGeom>
              <a:avLst/>
              <a:gdLst>
                <a:gd name="T0" fmla="*/ 907013 w 2197224"/>
                <a:gd name="T1" fmla="*/ 1489257 h 2197224"/>
                <a:gd name="T2" fmla="*/ 744628 w 2197224"/>
                <a:gd name="T3" fmla="*/ 1651641 h 2197224"/>
                <a:gd name="T4" fmla="*/ 1108052 w 2197224"/>
                <a:gd name="T5" fmla="*/ 1431697 h 2197224"/>
                <a:gd name="T6" fmla="*/ 1003795 w 2197224"/>
                <a:gd name="T7" fmla="*/ 1636312 h 2197224"/>
                <a:gd name="T8" fmla="*/ 1108052 w 2197224"/>
                <a:gd name="T9" fmla="*/ 1431697 h 2197224"/>
                <a:gd name="T10" fmla="*/ 698026 w 2197224"/>
                <a:gd name="T11" fmla="*/ 1481876 h 2197224"/>
                <a:gd name="T12" fmla="*/ 493410 w 2197224"/>
                <a:gd name="T13" fmla="*/ 1586133 h 2197224"/>
                <a:gd name="T14" fmla="*/ 1281464 w 2197224"/>
                <a:gd name="T15" fmla="*/ 1314828 h 2197224"/>
                <a:gd name="T16" fmla="*/ 1245540 w 2197224"/>
                <a:gd name="T17" fmla="*/ 1541647 h 2197224"/>
                <a:gd name="T18" fmla="*/ 1281464 w 2197224"/>
                <a:gd name="T19" fmla="*/ 1314828 h 2197224"/>
                <a:gd name="T20" fmla="*/ 501547 w 2197224"/>
                <a:gd name="T21" fmla="*/ 1410276 h 2197224"/>
                <a:gd name="T22" fmla="*/ 274729 w 2197224"/>
                <a:gd name="T23" fmla="*/ 1446200 h 2197224"/>
                <a:gd name="T24" fmla="*/ 1410276 w 2197224"/>
                <a:gd name="T25" fmla="*/ 1150093 h 2197224"/>
                <a:gd name="T26" fmla="*/ 1446200 w 2197224"/>
                <a:gd name="T27" fmla="*/ 1376912 h 2197224"/>
                <a:gd name="T28" fmla="*/ 1410276 w 2197224"/>
                <a:gd name="T29" fmla="*/ 1150093 h 2197224"/>
                <a:gd name="T30" fmla="*/ 336812 w 2197224"/>
                <a:gd name="T31" fmla="*/ 1281464 h 2197224"/>
                <a:gd name="T32" fmla="*/ 109994 w 2197224"/>
                <a:gd name="T33" fmla="*/ 1245540 h 2197224"/>
                <a:gd name="T34" fmla="*/ 1481876 w 2197224"/>
                <a:gd name="T35" fmla="*/ 953615 h 2197224"/>
                <a:gd name="T36" fmla="*/ 1586133 w 2197224"/>
                <a:gd name="T37" fmla="*/ 1158231 h 2197224"/>
                <a:gd name="T38" fmla="*/ 1481876 w 2197224"/>
                <a:gd name="T39" fmla="*/ 953615 h 2197224"/>
                <a:gd name="T40" fmla="*/ 219944 w 2197224"/>
                <a:gd name="T41" fmla="*/ 1108052 h 2197224"/>
                <a:gd name="T42" fmla="*/ 15329 w 2197224"/>
                <a:gd name="T43" fmla="*/ 1003795 h 2197224"/>
                <a:gd name="T44" fmla="*/ 1489257 w 2197224"/>
                <a:gd name="T45" fmla="*/ 744628 h 2197224"/>
                <a:gd name="T46" fmla="*/ 1651641 w 2197224"/>
                <a:gd name="T47" fmla="*/ 907013 h 2197224"/>
                <a:gd name="T48" fmla="*/ 1489257 w 2197224"/>
                <a:gd name="T49" fmla="*/ 744628 h 2197224"/>
                <a:gd name="T50" fmla="*/ 162384 w 2197224"/>
                <a:gd name="T51" fmla="*/ 744628 h 2197224"/>
                <a:gd name="T52" fmla="*/ 0 w 2197224"/>
                <a:gd name="T53" fmla="*/ 907013 h 2197224"/>
                <a:gd name="T54" fmla="*/ 1586133 w 2197224"/>
                <a:gd name="T55" fmla="*/ 493410 h 2197224"/>
                <a:gd name="T56" fmla="*/ 1481876 w 2197224"/>
                <a:gd name="T57" fmla="*/ 698026 h 2197224"/>
                <a:gd name="T58" fmla="*/ 1586133 w 2197224"/>
                <a:gd name="T59" fmla="*/ 493410 h 2197224"/>
                <a:gd name="T60" fmla="*/ 219944 w 2197224"/>
                <a:gd name="T61" fmla="*/ 543589 h 2197224"/>
                <a:gd name="T62" fmla="*/ 15329 w 2197224"/>
                <a:gd name="T63" fmla="*/ 647846 h 2197224"/>
                <a:gd name="T64" fmla="*/ 1446200 w 2197224"/>
                <a:gd name="T65" fmla="*/ 274730 h 2197224"/>
                <a:gd name="T66" fmla="*/ 1410276 w 2197224"/>
                <a:gd name="T67" fmla="*/ 501548 h 2197224"/>
                <a:gd name="T68" fmla="*/ 1446200 w 2197224"/>
                <a:gd name="T69" fmla="*/ 274730 h 2197224"/>
                <a:gd name="T70" fmla="*/ 336812 w 2197224"/>
                <a:gd name="T71" fmla="*/ 370177 h 2197224"/>
                <a:gd name="T72" fmla="*/ 109994 w 2197224"/>
                <a:gd name="T73" fmla="*/ 406102 h 2197224"/>
                <a:gd name="T74" fmla="*/ 1245540 w 2197224"/>
                <a:gd name="T75" fmla="*/ 109995 h 2197224"/>
                <a:gd name="T76" fmla="*/ 1281464 w 2197224"/>
                <a:gd name="T77" fmla="*/ 336813 h 2197224"/>
                <a:gd name="T78" fmla="*/ 1245540 w 2197224"/>
                <a:gd name="T79" fmla="*/ 109995 h 2197224"/>
                <a:gd name="T80" fmla="*/ 501547 w 2197224"/>
                <a:gd name="T81" fmla="*/ 241366 h 2197224"/>
                <a:gd name="T82" fmla="*/ 274729 w 2197224"/>
                <a:gd name="T83" fmla="*/ 205441 h 2197224"/>
                <a:gd name="T84" fmla="*/ 1003795 w 2197224"/>
                <a:gd name="T85" fmla="*/ 15329 h 2197224"/>
                <a:gd name="T86" fmla="*/ 1108052 w 2197224"/>
                <a:gd name="T87" fmla="*/ 219944 h 2197224"/>
                <a:gd name="T88" fmla="*/ 1003795 w 2197224"/>
                <a:gd name="T89" fmla="*/ 15329 h 2197224"/>
                <a:gd name="T90" fmla="*/ 698026 w 2197224"/>
                <a:gd name="T91" fmla="*/ 169765 h 2197224"/>
                <a:gd name="T92" fmla="*/ 493410 w 2197224"/>
                <a:gd name="T93" fmla="*/ 65508 h 2197224"/>
                <a:gd name="T94" fmla="*/ 744628 w 2197224"/>
                <a:gd name="T95" fmla="*/ 0 h 2197224"/>
                <a:gd name="T96" fmla="*/ 907013 w 2197224"/>
                <a:gd name="T97" fmla="*/ 162384 h 2197224"/>
                <a:gd name="T98" fmla="*/ 744628 w 2197224"/>
                <a:gd name="T99" fmla="*/ 0 h 219722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197224" h="2197224">
                  <a:moveTo>
                    <a:pt x="990600" y="1981200"/>
                  </a:moveTo>
                  <a:lnTo>
                    <a:pt x="1206624" y="1981200"/>
                  </a:lnTo>
                  <a:lnTo>
                    <a:pt x="1206624" y="2197224"/>
                  </a:lnTo>
                  <a:lnTo>
                    <a:pt x="990600" y="2197224"/>
                  </a:lnTo>
                  <a:lnTo>
                    <a:pt x="990600" y="1981200"/>
                  </a:lnTo>
                  <a:close/>
                  <a:moveTo>
                    <a:pt x="1474072" y="1904626"/>
                  </a:moveTo>
                  <a:lnTo>
                    <a:pt x="1540827" y="2110077"/>
                  </a:lnTo>
                  <a:lnTo>
                    <a:pt x="1335376" y="2176832"/>
                  </a:lnTo>
                  <a:lnTo>
                    <a:pt x="1268621" y="1971381"/>
                  </a:lnTo>
                  <a:lnTo>
                    <a:pt x="1474072" y="1904626"/>
                  </a:lnTo>
                  <a:close/>
                  <a:moveTo>
                    <a:pt x="723152" y="1904626"/>
                  </a:moveTo>
                  <a:lnTo>
                    <a:pt x="928603" y="1971381"/>
                  </a:lnTo>
                  <a:lnTo>
                    <a:pt x="861848" y="2176832"/>
                  </a:lnTo>
                  <a:lnTo>
                    <a:pt x="656397" y="2110077"/>
                  </a:lnTo>
                  <a:lnTo>
                    <a:pt x="723152" y="1904626"/>
                  </a:lnTo>
                  <a:close/>
                  <a:moveTo>
                    <a:pt x="1704768" y="1749153"/>
                  </a:moveTo>
                  <a:lnTo>
                    <a:pt x="1831744" y="1923920"/>
                  </a:lnTo>
                  <a:lnTo>
                    <a:pt x="1656977" y="2050896"/>
                  </a:lnTo>
                  <a:lnTo>
                    <a:pt x="1530001" y="1876129"/>
                  </a:lnTo>
                  <a:lnTo>
                    <a:pt x="1704768" y="1749153"/>
                  </a:lnTo>
                  <a:close/>
                  <a:moveTo>
                    <a:pt x="492456" y="1749153"/>
                  </a:moveTo>
                  <a:lnTo>
                    <a:pt x="667223" y="1876129"/>
                  </a:lnTo>
                  <a:lnTo>
                    <a:pt x="540248" y="2050896"/>
                  </a:lnTo>
                  <a:lnTo>
                    <a:pt x="365480" y="1923920"/>
                  </a:lnTo>
                  <a:lnTo>
                    <a:pt x="492456" y="1749153"/>
                  </a:lnTo>
                  <a:close/>
                  <a:moveTo>
                    <a:pt x="1876129" y="1530001"/>
                  </a:moveTo>
                  <a:lnTo>
                    <a:pt x="2050896" y="1656977"/>
                  </a:lnTo>
                  <a:lnTo>
                    <a:pt x="1923920" y="1831744"/>
                  </a:lnTo>
                  <a:lnTo>
                    <a:pt x="1749153" y="1704768"/>
                  </a:lnTo>
                  <a:lnTo>
                    <a:pt x="1876129" y="1530001"/>
                  </a:lnTo>
                  <a:close/>
                  <a:moveTo>
                    <a:pt x="321096" y="1530001"/>
                  </a:moveTo>
                  <a:lnTo>
                    <a:pt x="448071" y="1704768"/>
                  </a:lnTo>
                  <a:lnTo>
                    <a:pt x="273304" y="1831744"/>
                  </a:lnTo>
                  <a:lnTo>
                    <a:pt x="146328" y="1656977"/>
                  </a:lnTo>
                  <a:lnTo>
                    <a:pt x="321096" y="1530001"/>
                  </a:lnTo>
                  <a:close/>
                  <a:moveTo>
                    <a:pt x="1971381" y="1268621"/>
                  </a:moveTo>
                  <a:lnTo>
                    <a:pt x="2176832" y="1335376"/>
                  </a:lnTo>
                  <a:lnTo>
                    <a:pt x="2110077" y="1540827"/>
                  </a:lnTo>
                  <a:lnTo>
                    <a:pt x="1904626" y="1474072"/>
                  </a:lnTo>
                  <a:lnTo>
                    <a:pt x="1971381" y="1268621"/>
                  </a:lnTo>
                  <a:close/>
                  <a:moveTo>
                    <a:pt x="225843" y="1268621"/>
                  </a:moveTo>
                  <a:lnTo>
                    <a:pt x="292598" y="1474072"/>
                  </a:lnTo>
                  <a:lnTo>
                    <a:pt x="87147" y="1540827"/>
                  </a:lnTo>
                  <a:lnTo>
                    <a:pt x="20392" y="1335376"/>
                  </a:lnTo>
                  <a:lnTo>
                    <a:pt x="225843" y="1268621"/>
                  </a:lnTo>
                  <a:close/>
                  <a:moveTo>
                    <a:pt x="1981200" y="990600"/>
                  </a:moveTo>
                  <a:lnTo>
                    <a:pt x="2197224" y="990600"/>
                  </a:lnTo>
                  <a:lnTo>
                    <a:pt x="2197224" y="1206624"/>
                  </a:lnTo>
                  <a:lnTo>
                    <a:pt x="1981200" y="1206624"/>
                  </a:lnTo>
                  <a:lnTo>
                    <a:pt x="1981200" y="990600"/>
                  </a:lnTo>
                  <a:close/>
                  <a:moveTo>
                    <a:pt x="0" y="990600"/>
                  </a:moveTo>
                  <a:lnTo>
                    <a:pt x="216024" y="990600"/>
                  </a:lnTo>
                  <a:lnTo>
                    <a:pt x="216024" y="1206624"/>
                  </a:lnTo>
                  <a:lnTo>
                    <a:pt x="0" y="1206624"/>
                  </a:lnTo>
                  <a:lnTo>
                    <a:pt x="0" y="990600"/>
                  </a:lnTo>
                  <a:close/>
                  <a:moveTo>
                    <a:pt x="2110077" y="656397"/>
                  </a:moveTo>
                  <a:lnTo>
                    <a:pt x="2176832" y="861848"/>
                  </a:lnTo>
                  <a:lnTo>
                    <a:pt x="1971381" y="928603"/>
                  </a:lnTo>
                  <a:lnTo>
                    <a:pt x="1904626" y="723152"/>
                  </a:lnTo>
                  <a:lnTo>
                    <a:pt x="2110077" y="656397"/>
                  </a:lnTo>
                  <a:close/>
                  <a:moveTo>
                    <a:pt x="87147" y="656397"/>
                  </a:moveTo>
                  <a:lnTo>
                    <a:pt x="292598" y="723152"/>
                  </a:lnTo>
                  <a:lnTo>
                    <a:pt x="225843" y="928603"/>
                  </a:lnTo>
                  <a:lnTo>
                    <a:pt x="20392" y="861848"/>
                  </a:lnTo>
                  <a:lnTo>
                    <a:pt x="87147" y="656397"/>
                  </a:lnTo>
                  <a:close/>
                  <a:moveTo>
                    <a:pt x="1923920" y="365481"/>
                  </a:moveTo>
                  <a:lnTo>
                    <a:pt x="2050896" y="540248"/>
                  </a:lnTo>
                  <a:lnTo>
                    <a:pt x="1876129" y="667224"/>
                  </a:lnTo>
                  <a:lnTo>
                    <a:pt x="1749153" y="492456"/>
                  </a:lnTo>
                  <a:lnTo>
                    <a:pt x="1923920" y="365481"/>
                  </a:lnTo>
                  <a:close/>
                  <a:moveTo>
                    <a:pt x="273304" y="365481"/>
                  </a:moveTo>
                  <a:lnTo>
                    <a:pt x="448071" y="492456"/>
                  </a:lnTo>
                  <a:lnTo>
                    <a:pt x="321096" y="667224"/>
                  </a:lnTo>
                  <a:lnTo>
                    <a:pt x="146328" y="540248"/>
                  </a:lnTo>
                  <a:lnTo>
                    <a:pt x="273304" y="365481"/>
                  </a:lnTo>
                  <a:close/>
                  <a:moveTo>
                    <a:pt x="1656977" y="146329"/>
                  </a:moveTo>
                  <a:lnTo>
                    <a:pt x="1831744" y="273304"/>
                  </a:lnTo>
                  <a:lnTo>
                    <a:pt x="1704768" y="448072"/>
                  </a:lnTo>
                  <a:lnTo>
                    <a:pt x="1530001" y="321096"/>
                  </a:lnTo>
                  <a:lnTo>
                    <a:pt x="1656977" y="146329"/>
                  </a:lnTo>
                  <a:close/>
                  <a:moveTo>
                    <a:pt x="540248" y="146329"/>
                  </a:moveTo>
                  <a:lnTo>
                    <a:pt x="667223" y="321096"/>
                  </a:lnTo>
                  <a:lnTo>
                    <a:pt x="492456" y="448072"/>
                  </a:lnTo>
                  <a:lnTo>
                    <a:pt x="365480" y="273304"/>
                  </a:lnTo>
                  <a:lnTo>
                    <a:pt x="540248" y="146329"/>
                  </a:lnTo>
                  <a:close/>
                  <a:moveTo>
                    <a:pt x="1335376" y="20392"/>
                  </a:moveTo>
                  <a:lnTo>
                    <a:pt x="1540827" y="87147"/>
                  </a:lnTo>
                  <a:lnTo>
                    <a:pt x="1474072" y="292598"/>
                  </a:lnTo>
                  <a:lnTo>
                    <a:pt x="1268621" y="225843"/>
                  </a:lnTo>
                  <a:lnTo>
                    <a:pt x="1335376" y="20392"/>
                  </a:lnTo>
                  <a:close/>
                  <a:moveTo>
                    <a:pt x="861848" y="20392"/>
                  </a:moveTo>
                  <a:lnTo>
                    <a:pt x="928603" y="225843"/>
                  </a:lnTo>
                  <a:lnTo>
                    <a:pt x="723152" y="292598"/>
                  </a:lnTo>
                  <a:lnTo>
                    <a:pt x="656397" y="87147"/>
                  </a:lnTo>
                  <a:lnTo>
                    <a:pt x="861848" y="20392"/>
                  </a:lnTo>
                  <a:close/>
                  <a:moveTo>
                    <a:pt x="990600" y="0"/>
                  </a:moveTo>
                  <a:lnTo>
                    <a:pt x="1206624" y="0"/>
                  </a:lnTo>
                  <a:lnTo>
                    <a:pt x="1206624" y="216024"/>
                  </a:lnTo>
                  <a:lnTo>
                    <a:pt x="990600" y="216024"/>
                  </a:lnTo>
                  <a:lnTo>
                    <a:pt x="990600" y="0"/>
                  </a:lnTo>
                  <a:close/>
                </a:path>
              </a:pathLst>
            </a:custGeom>
            <a:solidFill>
              <a:srgbClr val="F17F42"/>
            </a:solidFill>
            <a:ln>
              <a:noFill/>
            </a:ln>
          </p:spPr>
          <p:txBody>
            <a:bodyPr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sp>
          <p:nvSpPr>
            <p:cNvPr id="31" name="椭圆 30"/>
            <p:cNvSpPr/>
            <p:nvPr/>
          </p:nvSpPr>
          <p:spPr>
            <a:xfrm>
              <a:off x="4410129" y="2813806"/>
              <a:ext cx="1812741" cy="1812741"/>
            </a:xfrm>
            <a:prstGeom prst="ellipse">
              <a:avLst/>
            </a:prstGeom>
            <a:noFill/>
            <a:ln w="12700">
              <a:solidFill>
                <a:srgbClr val="F17F4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 name="组合 6"/>
          <p:cNvGrpSpPr/>
          <p:nvPr/>
        </p:nvGrpSpPr>
        <p:grpSpPr>
          <a:xfrm>
            <a:off x="8886170" y="2652230"/>
            <a:ext cx="2106377" cy="2106377"/>
            <a:chOff x="8886167" y="2652226"/>
            <a:chExt cx="2106377" cy="2106377"/>
          </a:xfrm>
        </p:grpSpPr>
        <p:sp>
          <p:nvSpPr>
            <p:cNvPr id="19" name="KSO_Shape"/>
            <p:cNvSpPr>
              <a:spLocks/>
            </p:cNvSpPr>
            <p:nvPr/>
          </p:nvSpPr>
          <p:spPr bwMode="auto">
            <a:xfrm>
              <a:off x="8886167" y="2652226"/>
              <a:ext cx="2106377" cy="2106377"/>
            </a:xfrm>
            <a:custGeom>
              <a:avLst/>
              <a:gdLst>
                <a:gd name="T0" fmla="*/ 907013 w 2197224"/>
                <a:gd name="T1" fmla="*/ 1489257 h 2197224"/>
                <a:gd name="T2" fmla="*/ 744628 w 2197224"/>
                <a:gd name="T3" fmla="*/ 1651641 h 2197224"/>
                <a:gd name="T4" fmla="*/ 1108052 w 2197224"/>
                <a:gd name="T5" fmla="*/ 1431697 h 2197224"/>
                <a:gd name="T6" fmla="*/ 1003795 w 2197224"/>
                <a:gd name="T7" fmla="*/ 1636312 h 2197224"/>
                <a:gd name="T8" fmla="*/ 1108052 w 2197224"/>
                <a:gd name="T9" fmla="*/ 1431697 h 2197224"/>
                <a:gd name="T10" fmla="*/ 698026 w 2197224"/>
                <a:gd name="T11" fmla="*/ 1481876 h 2197224"/>
                <a:gd name="T12" fmla="*/ 493410 w 2197224"/>
                <a:gd name="T13" fmla="*/ 1586133 h 2197224"/>
                <a:gd name="T14" fmla="*/ 1281464 w 2197224"/>
                <a:gd name="T15" fmla="*/ 1314828 h 2197224"/>
                <a:gd name="T16" fmla="*/ 1245540 w 2197224"/>
                <a:gd name="T17" fmla="*/ 1541647 h 2197224"/>
                <a:gd name="T18" fmla="*/ 1281464 w 2197224"/>
                <a:gd name="T19" fmla="*/ 1314828 h 2197224"/>
                <a:gd name="T20" fmla="*/ 501547 w 2197224"/>
                <a:gd name="T21" fmla="*/ 1410276 h 2197224"/>
                <a:gd name="T22" fmla="*/ 274729 w 2197224"/>
                <a:gd name="T23" fmla="*/ 1446200 h 2197224"/>
                <a:gd name="T24" fmla="*/ 1410276 w 2197224"/>
                <a:gd name="T25" fmla="*/ 1150093 h 2197224"/>
                <a:gd name="T26" fmla="*/ 1446200 w 2197224"/>
                <a:gd name="T27" fmla="*/ 1376912 h 2197224"/>
                <a:gd name="T28" fmla="*/ 1410276 w 2197224"/>
                <a:gd name="T29" fmla="*/ 1150093 h 2197224"/>
                <a:gd name="T30" fmla="*/ 336812 w 2197224"/>
                <a:gd name="T31" fmla="*/ 1281464 h 2197224"/>
                <a:gd name="T32" fmla="*/ 109994 w 2197224"/>
                <a:gd name="T33" fmla="*/ 1245540 h 2197224"/>
                <a:gd name="T34" fmla="*/ 1481876 w 2197224"/>
                <a:gd name="T35" fmla="*/ 953615 h 2197224"/>
                <a:gd name="T36" fmla="*/ 1586133 w 2197224"/>
                <a:gd name="T37" fmla="*/ 1158231 h 2197224"/>
                <a:gd name="T38" fmla="*/ 1481876 w 2197224"/>
                <a:gd name="T39" fmla="*/ 953615 h 2197224"/>
                <a:gd name="T40" fmla="*/ 219944 w 2197224"/>
                <a:gd name="T41" fmla="*/ 1108052 h 2197224"/>
                <a:gd name="T42" fmla="*/ 15329 w 2197224"/>
                <a:gd name="T43" fmla="*/ 1003795 h 2197224"/>
                <a:gd name="T44" fmla="*/ 1489257 w 2197224"/>
                <a:gd name="T45" fmla="*/ 744628 h 2197224"/>
                <a:gd name="T46" fmla="*/ 1651641 w 2197224"/>
                <a:gd name="T47" fmla="*/ 907013 h 2197224"/>
                <a:gd name="T48" fmla="*/ 1489257 w 2197224"/>
                <a:gd name="T49" fmla="*/ 744628 h 2197224"/>
                <a:gd name="T50" fmla="*/ 162384 w 2197224"/>
                <a:gd name="T51" fmla="*/ 744628 h 2197224"/>
                <a:gd name="T52" fmla="*/ 0 w 2197224"/>
                <a:gd name="T53" fmla="*/ 907013 h 2197224"/>
                <a:gd name="T54" fmla="*/ 1586133 w 2197224"/>
                <a:gd name="T55" fmla="*/ 493410 h 2197224"/>
                <a:gd name="T56" fmla="*/ 1481876 w 2197224"/>
                <a:gd name="T57" fmla="*/ 698026 h 2197224"/>
                <a:gd name="T58" fmla="*/ 1586133 w 2197224"/>
                <a:gd name="T59" fmla="*/ 493410 h 2197224"/>
                <a:gd name="T60" fmla="*/ 219944 w 2197224"/>
                <a:gd name="T61" fmla="*/ 543589 h 2197224"/>
                <a:gd name="T62" fmla="*/ 15329 w 2197224"/>
                <a:gd name="T63" fmla="*/ 647846 h 2197224"/>
                <a:gd name="T64" fmla="*/ 1446200 w 2197224"/>
                <a:gd name="T65" fmla="*/ 274730 h 2197224"/>
                <a:gd name="T66" fmla="*/ 1410276 w 2197224"/>
                <a:gd name="T67" fmla="*/ 501548 h 2197224"/>
                <a:gd name="T68" fmla="*/ 1446200 w 2197224"/>
                <a:gd name="T69" fmla="*/ 274730 h 2197224"/>
                <a:gd name="T70" fmla="*/ 336812 w 2197224"/>
                <a:gd name="T71" fmla="*/ 370177 h 2197224"/>
                <a:gd name="T72" fmla="*/ 109994 w 2197224"/>
                <a:gd name="T73" fmla="*/ 406102 h 2197224"/>
                <a:gd name="T74" fmla="*/ 1245540 w 2197224"/>
                <a:gd name="T75" fmla="*/ 109995 h 2197224"/>
                <a:gd name="T76" fmla="*/ 1281464 w 2197224"/>
                <a:gd name="T77" fmla="*/ 336813 h 2197224"/>
                <a:gd name="T78" fmla="*/ 1245540 w 2197224"/>
                <a:gd name="T79" fmla="*/ 109995 h 2197224"/>
                <a:gd name="T80" fmla="*/ 501547 w 2197224"/>
                <a:gd name="T81" fmla="*/ 241366 h 2197224"/>
                <a:gd name="T82" fmla="*/ 274729 w 2197224"/>
                <a:gd name="T83" fmla="*/ 205441 h 2197224"/>
                <a:gd name="T84" fmla="*/ 1003795 w 2197224"/>
                <a:gd name="T85" fmla="*/ 15329 h 2197224"/>
                <a:gd name="T86" fmla="*/ 1108052 w 2197224"/>
                <a:gd name="T87" fmla="*/ 219944 h 2197224"/>
                <a:gd name="T88" fmla="*/ 1003795 w 2197224"/>
                <a:gd name="T89" fmla="*/ 15329 h 2197224"/>
                <a:gd name="T90" fmla="*/ 698026 w 2197224"/>
                <a:gd name="T91" fmla="*/ 169765 h 2197224"/>
                <a:gd name="T92" fmla="*/ 493410 w 2197224"/>
                <a:gd name="T93" fmla="*/ 65508 h 2197224"/>
                <a:gd name="T94" fmla="*/ 744628 w 2197224"/>
                <a:gd name="T95" fmla="*/ 0 h 2197224"/>
                <a:gd name="T96" fmla="*/ 907013 w 2197224"/>
                <a:gd name="T97" fmla="*/ 162384 h 2197224"/>
                <a:gd name="T98" fmla="*/ 744628 w 2197224"/>
                <a:gd name="T99" fmla="*/ 0 h 219722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197224" h="2197224">
                  <a:moveTo>
                    <a:pt x="990600" y="1981200"/>
                  </a:moveTo>
                  <a:lnTo>
                    <a:pt x="1206624" y="1981200"/>
                  </a:lnTo>
                  <a:lnTo>
                    <a:pt x="1206624" y="2197224"/>
                  </a:lnTo>
                  <a:lnTo>
                    <a:pt x="990600" y="2197224"/>
                  </a:lnTo>
                  <a:lnTo>
                    <a:pt x="990600" y="1981200"/>
                  </a:lnTo>
                  <a:close/>
                  <a:moveTo>
                    <a:pt x="1474072" y="1904626"/>
                  </a:moveTo>
                  <a:lnTo>
                    <a:pt x="1540827" y="2110077"/>
                  </a:lnTo>
                  <a:lnTo>
                    <a:pt x="1335376" y="2176832"/>
                  </a:lnTo>
                  <a:lnTo>
                    <a:pt x="1268621" y="1971381"/>
                  </a:lnTo>
                  <a:lnTo>
                    <a:pt x="1474072" y="1904626"/>
                  </a:lnTo>
                  <a:close/>
                  <a:moveTo>
                    <a:pt x="723152" y="1904626"/>
                  </a:moveTo>
                  <a:lnTo>
                    <a:pt x="928603" y="1971381"/>
                  </a:lnTo>
                  <a:lnTo>
                    <a:pt x="861848" y="2176832"/>
                  </a:lnTo>
                  <a:lnTo>
                    <a:pt x="656397" y="2110077"/>
                  </a:lnTo>
                  <a:lnTo>
                    <a:pt x="723152" y="1904626"/>
                  </a:lnTo>
                  <a:close/>
                  <a:moveTo>
                    <a:pt x="1704768" y="1749153"/>
                  </a:moveTo>
                  <a:lnTo>
                    <a:pt x="1831744" y="1923920"/>
                  </a:lnTo>
                  <a:lnTo>
                    <a:pt x="1656977" y="2050896"/>
                  </a:lnTo>
                  <a:lnTo>
                    <a:pt x="1530001" y="1876129"/>
                  </a:lnTo>
                  <a:lnTo>
                    <a:pt x="1704768" y="1749153"/>
                  </a:lnTo>
                  <a:close/>
                  <a:moveTo>
                    <a:pt x="492456" y="1749153"/>
                  </a:moveTo>
                  <a:lnTo>
                    <a:pt x="667223" y="1876129"/>
                  </a:lnTo>
                  <a:lnTo>
                    <a:pt x="540248" y="2050896"/>
                  </a:lnTo>
                  <a:lnTo>
                    <a:pt x="365480" y="1923920"/>
                  </a:lnTo>
                  <a:lnTo>
                    <a:pt x="492456" y="1749153"/>
                  </a:lnTo>
                  <a:close/>
                  <a:moveTo>
                    <a:pt x="1876129" y="1530001"/>
                  </a:moveTo>
                  <a:lnTo>
                    <a:pt x="2050896" y="1656977"/>
                  </a:lnTo>
                  <a:lnTo>
                    <a:pt x="1923920" y="1831744"/>
                  </a:lnTo>
                  <a:lnTo>
                    <a:pt x="1749153" y="1704768"/>
                  </a:lnTo>
                  <a:lnTo>
                    <a:pt x="1876129" y="1530001"/>
                  </a:lnTo>
                  <a:close/>
                  <a:moveTo>
                    <a:pt x="321096" y="1530001"/>
                  </a:moveTo>
                  <a:lnTo>
                    <a:pt x="448071" y="1704768"/>
                  </a:lnTo>
                  <a:lnTo>
                    <a:pt x="273304" y="1831744"/>
                  </a:lnTo>
                  <a:lnTo>
                    <a:pt x="146328" y="1656977"/>
                  </a:lnTo>
                  <a:lnTo>
                    <a:pt x="321096" y="1530001"/>
                  </a:lnTo>
                  <a:close/>
                  <a:moveTo>
                    <a:pt x="1971381" y="1268621"/>
                  </a:moveTo>
                  <a:lnTo>
                    <a:pt x="2176832" y="1335376"/>
                  </a:lnTo>
                  <a:lnTo>
                    <a:pt x="2110077" y="1540827"/>
                  </a:lnTo>
                  <a:lnTo>
                    <a:pt x="1904626" y="1474072"/>
                  </a:lnTo>
                  <a:lnTo>
                    <a:pt x="1971381" y="1268621"/>
                  </a:lnTo>
                  <a:close/>
                  <a:moveTo>
                    <a:pt x="225843" y="1268621"/>
                  </a:moveTo>
                  <a:lnTo>
                    <a:pt x="292598" y="1474072"/>
                  </a:lnTo>
                  <a:lnTo>
                    <a:pt x="87147" y="1540827"/>
                  </a:lnTo>
                  <a:lnTo>
                    <a:pt x="20392" y="1335376"/>
                  </a:lnTo>
                  <a:lnTo>
                    <a:pt x="225843" y="1268621"/>
                  </a:lnTo>
                  <a:close/>
                  <a:moveTo>
                    <a:pt x="1981200" y="990600"/>
                  </a:moveTo>
                  <a:lnTo>
                    <a:pt x="2197224" y="990600"/>
                  </a:lnTo>
                  <a:lnTo>
                    <a:pt x="2197224" y="1206624"/>
                  </a:lnTo>
                  <a:lnTo>
                    <a:pt x="1981200" y="1206624"/>
                  </a:lnTo>
                  <a:lnTo>
                    <a:pt x="1981200" y="990600"/>
                  </a:lnTo>
                  <a:close/>
                  <a:moveTo>
                    <a:pt x="0" y="990600"/>
                  </a:moveTo>
                  <a:lnTo>
                    <a:pt x="216024" y="990600"/>
                  </a:lnTo>
                  <a:lnTo>
                    <a:pt x="216024" y="1206624"/>
                  </a:lnTo>
                  <a:lnTo>
                    <a:pt x="0" y="1206624"/>
                  </a:lnTo>
                  <a:lnTo>
                    <a:pt x="0" y="990600"/>
                  </a:lnTo>
                  <a:close/>
                  <a:moveTo>
                    <a:pt x="2110077" y="656397"/>
                  </a:moveTo>
                  <a:lnTo>
                    <a:pt x="2176832" y="861848"/>
                  </a:lnTo>
                  <a:lnTo>
                    <a:pt x="1971381" y="928603"/>
                  </a:lnTo>
                  <a:lnTo>
                    <a:pt x="1904626" y="723152"/>
                  </a:lnTo>
                  <a:lnTo>
                    <a:pt x="2110077" y="656397"/>
                  </a:lnTo>
                  <a:close/>
                  <a:moveTo>
                    <a:pt x="87147" y="656397"/>
                  </a:moveTo>
                  <a:lnTo>
                    <a:pt x="292598" y="723152"/>
                  </a:lnTo>
                  <a:lnTo>
                    <a:pt x="225843" y="928603"/>
                  </a:lnTo>
                  <a:lnTo>
                    <a:pt x="20392" y="861848"/>
                  </a:lnTo>
                  <a:lnTo>
                    <a:pt x="87147" y="656397"/>
                  </a:lnTo>
                  <a:close/>
                  <a:moveTo>
                    <a:pt x="1923920" y="365481"/>
                  </a:moveTo>
                  <a:lnTo>
                    <a:pt x="2050896" y="540248"/>
                  </a:lnTo>
                  <a:lnTo>
                    <a:pt x="1876129" y="667224"/>
                  </a:lnTo>
                  <a:lnTo>
                    <a:pt x="1749153" y="492456"/>
                  </a:lnTo>
                  <a:lnTo>
                    <a:pt x="1923920" y="365481"/>
                  </a:lnTo>
                  <a:close/>
                  <a:moveTo>
                    <a:pt x="273304" y="365481"/>
                  </a:moveTo>
                  <a:lnTo>
                    <a:pt x="448071" y="492456"/>
                  </a:lnTo>
                  <a:lnTo>
                    <a:pt x="321096" y="667224"/>
                  </a:lnTo>
                  <a:lnTo>
                    <a:pt x="146328" y="540248"/>
                  </a:lnTo>
                  <a:lnTo>
                    <a:pt x="273304" y="365481"/>
                  </a:lnTo>
                  <a:close/>
                  <a:moveTo>
                    <a:pt x="1656977" y="146329"/>
                  </a:moveTo>
                  <a:lnTo>
                    <a:pt x="1831744" y="273304"/>
                  </a:lnTo>
                  <a:lnTo>
                    <a:pt x="1704768" y="448072"/>
                  </a:lnTo>
                  <a:lnTo>
                    <a:pt x="1530001" y="321096"/>
                  </a:lnTo>
                  <a:lnTo>
                    <a:pt x="1656977" y="146329"/>
                  </a:lnTo>
                  <a:close/>
                  <a:moveTo>
                    <a:pt x="540248" y="146329"/>
                  </a:moveTo>
                  <a:lnTo>
                    <a:pt x="667223" y="321096"/>
                  </a:lnTo>
                  <a:lnTo>
                    <a:pt x="492456" y="448072"/>
                  </a:lnTo>
                  <a:lnTo>
                    <a:pt x="365480" y="273304"/>
                  </a:lnTo>
                  <a:lnTo>
                    <a:pt x="540248" y="146329"/>
                  </a:lnTo>
                  <a:close/>
                  <a:moveTo>
                    <a:pt x="1335376" y="20392"/>
                  </a:moveTo>
                  <a:lnTo>
                    <a:pt x="1540827" y="87147"/>
                  </a:lnTo>
                  <a:lnTo>
                    <a:pt x="1474072" y="292598"/>
                  </a:lnTo>
                  <a:lnTo>
                    <a:pt x="1268621" y="225843"/>
                  </a:lnTo>
                  <a:lnTo>
                    <a:pt x="1335376" y="20392"/>
                  </a:lnTo>
                  <a:close/>
                  <a:moveTo>
                    <a:pt x="861848" y="20392"/>
                  </a:moveTo>
                  <a:lnTo>
                    <a:pt x="928603" y="225843"/>
                  </a:lnTo>
                  <a:lnTo>
                    <a:pt x="723152" y="292598"/>
                  </a:lnTo>
                  <a:lnTo>
                    <a:pt x="656397" y="87147"/>
                  </a:lnTo>
                  <a:lnTo>
                    <a:pt x="861848" y="20392"/>
                  </a:lnTo>
                  <a:close/>
                  <a:moveTo>
                    <a:pt x="990600" y="0"/>
                  </a:moveTo>
                  <a:lnTo>
                    <a:pt x="1206624" y="0"/>
                  </a:lnTo>
                  <a:lnTo>
                    <a:pt x="1206624" y="216024"/>
                  </a:lnTo>
                  <a:lnTo>
                    <a:pt x="990600" y="216024"/>
                  </a:lnTo>
                  <a:lnTo>
                    <a:pt x="990600" y="0"/>
                  </a:lnTo>
                  <a:close/>
                </a:path>
              </a:pathLst>
            </a:custGeom>
            <a:solidFill>
              <a:srgbClr val="D99262"/>
            </a:solidFill>
            <a:ln>
              <a:noFill/>
            </a:ln>
          </p:spPr>
          <p:txBody>
            <a:bodyPr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sp>
          <p:nvSpPr>
            <p:cNvPr id="32" name="椭圆 31"/>
            <p:cNvSpPr/>
            <p:nvPr/>
          </p:nvSpPr>
          <p:spPr>
            <a:xfrm>
              <a:off x="9192344" y="2954937"/>
              <a:ext cx="1504396" cy="1504396"/>
            </a:xfrm>
            <a:prstGeom prst="ellipse">
              <a:avLst/>
            </a:prstGeom>
            <a:noFill/>
            <a:ln w="12700">
              <a:solidFill>
                <a:srgbClr val="D9926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p:cNvGrpSpPr/>
          <p:nvPr/>
        </p:nvGrpSpPr>
        <p:grpSpPr>
          <a:xfrm>
            <a:off x="6888090" y="1628804"/>
            <a:ext cx="1788097" cy="1788097"/>
            <a:chOff x="6888088" y="1628800"/>
            <a:chExt cx="1788097" cy="1788097"/>
          </a:xfrm>
        </p:grpSpPr>
        <p:sp>
          <p:nvSpPr>
            <p:cNvPr id="18" name="KSO_Shape"/>
            <p:cNvSpPr>
              <a:spLocks/>
            </p:cNvSpPr>
            <p:nvPr/>
          </p:nvSpPr>
          <p:spPr bwMode="auto">
            <a:xfrm>
              <a:off x="6888088" y="1628800"/>
              <a:ext cx="1788097" cy="1788097"/>
            </a:xfrm>
            <a:custGeom>
              <a:avLst/>
              <a:gdLst>
                <a:gd name="T0" fmla="*/ 907013 w 2197224"/>
                <a:gd name="T1" fmla="*/ 1489257 h 2197224"/>
                <a:gd name="T2" fmla="*/ 744628 w 2197224"/>
                <a:gd name="T3" fmla="*/ 1651641 h 2197224"/>
                <a:gd name="T4" fmla="*/ 1108052 w 2197224"/>
                <a:gd name="T5" fmla="*/ 1431697 h 2197224"/>
                <a:gd name="T6" fmla="*/ 1003795 w 2197224"/>
                <a:gd name="T7" fmla="*/ 1636312 h 2197224"/>
                <a:gd name="T8" fmla="*/ 1108052 w 2197224"/>
                <a:gd name="T9" fmla="*/ 1431697 h 2197224"/>
                <a:gd name="T10" fmla="*/ 698026 w 2197224"/>
                <a:gd name="T11" fmla="*/ 1481876 h 2197224"/>
                <a:gd name="T12" fmla="*/ 493410 w 2197224"/>
                <a:gd name="T13" fmla="*/ 1586133 h 2197224"/>
                <a:gd name="T14" fmla="*/ 1281464 w 2197224"/>
                <a:gd name="T15" fmla="*/ 1314828 h 2197224"/>
                <a:gd name="T16" fmla="*/ 1245540 w 2197224"/>
                <a:gd name="T17" fmla="*/ 1541647 h 2197224"/>
                <a:gd name="T18" fmla="*/ 1281464 w 2197224"/>
                <a:gd name="T19" fmla="*/ 1314828 h 2197224"/>
                <a:gd name="T20" fmla="*/ 501547 w 2197224"/>
                <a:gd name="T21" fmla="*/ 1410276 h 2197224"/>
                <a:gd name="T22" fmla="*/ 274729 w 2197224"/>
                <a:gd name="T23" fmla="*/ 1446200 h 2197224"/>
                <a:gd name="T24" fmla="*/ 1410276 w 2197224"/>
                <a:gd name="T25" fmla="*/ 1150093 h 2197224"/>
                <a:gd name="T26" fmla="*/ 1446200 w 2197224"/>
                <a:gd name="T27" fmla="*/ 1376912 h 2197224"/>
                <a:gd name="T28" fmla="*/ 1410276 w 2197224"/>
                <a:gd name="T29" fmla="*/ 1150093 h 2197224"/>
                <a:gd name="T30" fmla="*/ 336812 w 2197224"/>
                <a:gd name="T31" fmla="*/ 1281464 h 2197224"/>
                <a:gd name="T32" fmla="*/ 109994 w 2197224"/>
                <a:gd name="T33" fmla="*/ 1245540 h 2197224"/>
                <a:gd name="T34" fmla="*/ 1481876 w 2197224"/>
                <a:gd name="T35" fmla="*/ 953615 h 2197224"/>
                <a:gd name="T36" fmla="*/ 1586133 w 2197224"/>
                <a:gd name="T37" fmla="*/ 1158231 h 2197224"/>
                <a:gd name="T38" fmla="*/ 1481876 w 2197224"/>
                <a:gd name="T39" fmla="*/ 953615 h 2197224"/>
                <a:gd name="T40" fmla="*/ 219944 w 2197224"/>
                <a:gd name="T41" fmla="*/ 1108052 h 2197224"/>
                <a:gd name="T42" fmla="*/ 15329 w 2197224"/>
                <a:gd name="T43" fmla="*/ 1003795 h 2197224"/>
                <a:gd name="T44" fmla="*/ 1489257 w 2197224"/>
                <a:gd name="T45" fmla="*/ 744628 h 2197224"/>
                <a:gd name="T46" fmla="*/ 1651641 w 2197224"/>
                <a:gd name="T47" fmla="*/ 907013 h 2197224"/>
                <a:gd name="T48" fmla="*/ 1489257 w 2197224"/>
                <a:gd name="T49" fmla="*/ 744628 h 2197224"/>
                <a:gd name="T50" fmla="*/ 162384 w 2197224"/>
                <a:gd name="T51" fmla="*/ 744628 h 2197224"/>
                <a:gd name="T52" fmla="*/ 0 w 2197224"/>
                <a:gd name="T53" fmla="*/ 907013 h 2197224"/>
                <a:gd name="T54" fmla="*/ 1586133 w 2197224"/>
                <a:gd name="T55" fmla="*/ 493410 h 2197224"/>
                <a:gd name="T56" fmla="*/ 1481876 w 2197224"/>
                <a:gd name="T57" fmla="*/ 698026 h 2197224"/>
                <a:gd name="T58" fmla="*/ 1586133 w 2197224"/>
                <a:gd name="T59" fmla="*/ 493410 h 2197224"/>
                <a:gd name="T60" fmla="*/ 219944 w 2197224"/>
                <a:gd name="T61" fmla="*/ 543589 h 2197224"/>
                <a:gd name="T62" fmla="*/ 15329 w 2197224"/>
                <a:gd name="T63" fmla="*/ 647846 h 2197224"/>
                <a:gd name="T64" fmla="*/ 1446200 w 2197224"/>
                <a:gd name="T65" fmla="*/ 274730 h 2197224"/>
                <a:gd name="T66" fmla="*/ 1410276 w 2197224"/>
                <a:gd name="T67" fmla="*/ 501548 h 2197224"/>
                <a:gd name="T68" fmla="*/ 1446200 w 2197224"/>
                <a:gd name="T69" fmla="*/ 274730 h 2197224"/>
                <a:gd name="T70" fmla="*/ 336812 w 2197224"/>
                <a:gd name="T71" fmla="*/ 370177 h 2197224"/>
                <a:gd name="T72" fmla="*/ 109994 w 2197224"/>
                <a:gd name="T73" fmla="*/ 406102 h 2197224"/>
                <a:gd name="T74" fmla="*/ 1245540 w 2197224"/>
                <a:gd name="T75" fmla="*/ 109995 h 2197224"/>
                <a:gd name="T76" fmla="*/ 1281464 w 2197224"/>
                <a:gd name="T77" fmla="*/ 336813 h 2197224"/>
                <a:gd name="T78" fmla="*/ 1245540 w 2197224"/>
                <a:gd name="T79" fmla="*/ 109995 h 2197224"/>
                <a:gd name="T80" fmla="*/ 501547 w 2197224"/>
                <a:gd name="T81" fmla="*/ 241366 h 2197224"/>
                <a:gd name="T82" fmla="*/ 274729 w 2197224"/>
                <a:gd name="T83" fmla="*/ 205441 h 2197224"/>
                <a:gd name="T84" fmla="*/ 1003795 w 2197224"/>
                <a:gd name="T85" fmla="*/ 15329 h 2197224"/>
                <a:gd name="T86" fmla="*/ 1108052 w 2197224"/>
                <a:gd name="T87" fmla="*/ 219944 h 2197224"/>
                <a:gd name="T88" fmla="*/ 1003795 w 2197224"/>
                <a:gd name="T89" fmla="*/ 15329 h 2197224"/>
                <a:gd name="T90" fmla="*/ 698026 w 2197224"/>
                <a:gd name="T91" fmla="*/ 169765 h 2197224"/>
                <a:gd name="T92" fmla="*/ 493410 w 2197224"/>
                <a:gd name="T93" fmla="*/ 65508 h 2197224"/>
                <a:gd name="T94" fmla="*/ 744628 w 2197224"/>
                <a:gd name="T95" fmla="*/ 0 h 2197224"/>
                <a:gd name="T96" fmla="*/ 907013 w 2197224"/>
                <a:gd name="T97" fmla="*/ 162384 h 2197224"/>
                <a:gd name="T98" fmla="*/ 744628 w 2197224"/>
                <a:gd name="T99" fmla="*/ 0 h 2197224"/>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197224" h="2197224">
                  <a:moveTo>
                    <a:pt x="990600" y="1981200"/>
                  </a:moveTo>
                  <a:lnTo>
                    <a:pt x="1206624" y="1981200"/>
                  </a:lnTo>
                  <a:lnTo>
                    <a:pt x="1206624" y="2197224"/>
                  </a:lnTo>
                  <a:lnTo>
                    <a:pt x="990600" y="2197224"/>
                  </a:lnTo>
                  <a:lnTo>
                    <a:pt x="990600" y="1981200"/>
                  </a:lnTo>
                  <a:close/>
                  <a:moveTo>
                    <a:pt x="1474072" y="1904626"/>
                  </a:moveTo>
                  <a:lnTo>
                    <a:pt x="1540827" y="2110077"/>
                  </a:lnTo>
                  <a:lnTo>
                    <a:pt x="1335376" y="2176832"/>
                  </a:lnTo>
                  <a:lnTo>
                    <a:pt x="1268621" y="1971381"/>
                  </a:lnTo>
                  <a:lnTo>
                    <a:pt x="1474072" y="1904626"/>
                  </a:lnTo>
                  <a:close/>
                  <a:moveTo>
                    <a:pt x="723152" y="1904626"/>
                  </a:moveTo>
                  <a:lnTo>
                    <a:pt x="928603" y="1971381"/>
                  </a:lnTo>
                  <a:lnTo>
                    <a:pt x="861848" y="2176832"/>
                  </a:lnTo>
                  <a:lnTo>
                    <a:pt x="656397" y="2110077"/>
                  </a:lnTo>
                  <a:lnTo>
                    <a:pt x="723152" y="1904626"/>
                  </a:lnTo>
                  <a:close/>
                  <a:moveTo>
                    <a:pt x="1704768" y="1749153"/>
                  </a:moveTo>
                  <a:lnTo>
                    <a:pt x="1831744" y="1923920"/>
                  </a:lnTo>
                  <a:lnTo>
                    <a:pt x="1656977" y="2050896"/>
                  </a:lnTo>
                  <a:lnTo>
                    <a:pt x="1530001" y="1876129"/>
                  </a:lnTo>
                  <a:lnTo>
                    <a:pt x="1704768" y="1749153"/>
                  </a:lnTo>
                  <a:close/>
                  <a:moveTo>
                    <a:pt x="492456" y="1749153"/>
                  </a:moveTo>
                  <a:lnTo>
                    <a:pt x="667223" y="1876129"/>
                  </a:lnTo>
                  <a:lnTo>
                    <a:pt x="540248" y="2050896"/>
                  </a:lnTo>
                  <a:lnTo>
                    <a:pt x="365480" y="1923920"/>
                  </a:lnTo>
                  <a:lnTo>
                    <a:pt x="492456" y="1749153"/>
                  </a:lnTo>
                  <a:close/>
                  <a:moveTo>
                    <a:pt x="1876129" y="1530001"/>
                  </a:moveTo>
                  <a:lnTo>
                    <a:pt x="2050896" y="1656977"/>
                  </a:lnTo>
                  <a:lnTo>
                    <a:pt x="1923920" y="1831744"/>
                  </a:lnTo>
                  <a:lnTo>
                    <a:pt x="1749153" y="1704768"/>
                  </a:lnTo>
                  <a:lnTo>
                    <a:pt x="1876129" y="1530001"/>
                  </a:lnTo>
                  <a:close/>
                  <a:moveTo>
                    <a:pt x="321096" y="1530001"/>
                  </a:moveTo>
                  <a:lnTo>
                    <a:pt x="448071" y="1704768"/>
                  </a:lnTo>
                  <a:lnTo>
                    <a:pt x="273304" y="1831744"/>
                  </a:lnTo>
                  <a:lnTo>
                    <a:pt x="146328" y="1656977"/>
                  </a:lnTo>
                  <a:lnTo>
                    <a:pt x="321096" y="1530001"/>
                  </a:lnTo>
                  <a:close/>
                  <a:moveTo>
                    <a:pt x="1971381" y="1268621"/>
                  </a:moveTo>
                  <a:lnTo>
                    <a:pt x="2176832" y="1335376"/>
                  </a:lnTo>
                  <a:lnTo>
                    <a:pt x="2110077" y="1540827"/>
                  </a:lnTo>
                  <a:lnTo>
                    <a:pt x="1904626" y="1474072"/>
                  </a:lnTo>
                  <a:lnTo>
                    <a:pt x="1971381" y="1268621"/>
                  </a:lnTo>
                  <a:close/>
                  <a:moveTo>
                    <a:pt x="225843" y="1268621"/>
                  </a:moveTo>
                  <a:lnTo>
                    <a:pt x="292598" y="1474072"/>
                  </a:lnTo>
                  <a:lnTo>
                    <a:pt x="87147" y="1540827"/>
                  </a:lnTo>
                  <a:lnTo>
                    <a:pt x="20392" y="1335376"/>
                  </a:lnTo>
                  <a:lnTo>
                    <a:pt x="225843" y="1268621"/>
                  </a:lnTo>
                  <a:close/>
                  <a:moveTo>
                    <a:pt x="1981200" y="990600"/>
                  </a:moveTo>
                  <a:lnTo>
                    <a:pt x="2197224" y="990600"/>
                  </a:lnTo>
                  <a:lnTo>
                    <a:pt x="2197224" y="1206624"/>
                  </a:lnTo>
                  <a:lnTo>
                    <a:pt x="1981200" y="1206624"/>
                  </a:lnTo>
                  <a:lnTo>
                    <a:pt x="1981200" y="990600"/>
                  </a:lnTo>
                  <a:close/>
                  <a:moveTo>
                    <a:pt x="0" y="990600"/>
                  </a:moveTo>
                  <a:lnTo>
                    <a:pt x="216024" y="990600"/>
                  </a:lnTo>
                  <a:lnTo>
                    <a:pt x="216024" y="1206624"/>
                  </a:lnTo>
                  <a:lnTo>
                    <a:pt x="0" y="1206624"/>
                  </a:lnTo>
                  <a:lnTo>
                    <a:pt x="0" y="990600"/>
                  </a:lnTo>
                  <a:close/>
                  <a:moveTo>
                    <a:pt x="2110077" y="656397"/>
                  </a:moveTo>
                  <a:lnTo>
                    <a:pt x="2176832" y="861848"/>
                  </a:lnTo>
                  <a:lnTo>
                    <a:pt x="1971381" y="928603"/>
                  </a:lnTo>
                  <a:lnTo>
                    <a:pt x="1904626" y="723152"/>
                  </a:lnTo>
                  <a:lnTo>
                    <a:pt x="2110077" y="656397"/>
                  </a:lnTo>
                  <a:close/>
                  <a:moveTo>
                    <a:pt x="87147" y="656397"/>
                  </a:moveTo>
                  <a:lnTo>
                    <a:pt x="292598" y="723152"/>
                  </a:lnTo>
                  <a:lnTo>
                    <a:pt x="225843" y="928603"/>
                  </a:lnTo>
                  <a:lnTo>
                    <a:pt x="20392" y="861848"/>
                  </a:lnTo>
                  <a:lnTo>
                    <a:pt x="87147" y="656397"/>
                  </a:lnTo>
                  <a:close/>
                  <a:moveTo>
                    <a:pt x="1923920" y="365481"/>
                  </a:moveTo>
                  <a:lnTo>
                    <a:pt x="2050896" y="540248"/>
                  </a:lnTo>
                  <a:lnTo>
                    <a:pt x="1876129" y="667224"/>
                  </a:lnTo>
                  <a:lnTo>
                    <a:pt x="1749153" y="492456"/>
                  </a:lnTo>
                  <a:lnTo>
                    <a:pt x="1923920" y="365481"/>
                  </a:lnTo>
                  <a:close/>
                  <a:moveTo>
                    <a:pt x="273304" y="365481"/>
                  </a:moveTo>
                  <a:lnTo>
                    <a:pt x="448071" y="492456"/>
                  </a:lnTo>
                  <a:lnTo>
                    <a:pt x="321096" y="667224"/>
                  </a:lnTo>
                  <a:lnTo>
                    <a:pt x="146328" y="540248"/>
                  </a:lnTo>
                  <a:lnTo>
                    <a:pt x="273304" y="365481"/>
                  </a:lnTo>
                  <a:close/>
                  <a:moveTo>
                    <a:pt x="1656977" y="146329"/>
                  </a:moveTo>
                  <a:lnTo>
                    <a:pt x="1831744" y="273304"/>
                  </a:lnTo>
                  <a:lnTo>
                    <a:pt x="1704768" y="448072"/>
                  </a:lnTo>
                  <a:lnTo>
                    <a:pt x="1530001" y="321096"/>
                  </a:lnTo>
                  <a:lnTo>
                    <a:pt x="1656977" y="146329"/>
                  </a:lnTo>
                  <a:close/>
                  <a:moveTo>
                    <a:pt x="540248" y="146329"/>
                  </a:moveTo>
                  <a:lnTo>
                    <a:pt x="667223" y="321096"/>
                  </a:lnTo>
                  <a:lnTo>
                    <a:pt x="492456" y="448072"/>
                  </a:lnTo>
                  <a:lnTo>
                    <a:pt x="365480" y="273304"/>
                  </a:lnTo>
                  <a:lnTo>
                    <a:pt x="540248" y="146329"/>
                  </a:lnTo>
                  <a:close/>
                  <a:moveTo>
                    <a:pt x="1335376" y="20392"/>
                  </a:moveTo>
                  <a:lnTo>
                    <a:pt x="1540827" y="87147"/>
                  </a:lnTo>
                  <a:lnTo>
                    <a:pt x="1474072" y="292598"/>
                  </a:lnTo>
                  <a:lnTo>
                    <a:pt x="1268621" y="225843"/>
                  </a:lnTo>
                  <a:lnTo>
                    <a:pt x="1335376" y="20392"/>
                  </a:lnTo>
                  <a:close/>
                  <a:moveTo>
                    <a:pt x="861848" y="20392"/>
                  </a:moveTo>
                  <a:lnTo>
                    <a:pt x="928603" y="225843"/>
                  </a:lnTo>
                  <a:lnTo>
                    <a:pt x="723152" y="292598"/>
                  </a:lnTo>
                  <a:lnTo>
                    <a:pt x="656397" y="87147"/>
                  </a:lnTo>
                  <a:lnTo>
                    <a:pt x="861848" y="20392"/>
                  </a:lnTo>
                  <a:close/>
                  <a:moveTo>
                    <a:pt x="990600" y="0"/>
                  </a:moveTo>
                  <a:lnTo>
                    <a:pt x="1206624" y="0"/>
                  </a:lnTo>
                  <a:lnTo>
                    <a:pt x="1206624" y="216024"/>
                  </a:lnTo>
                  <a:lnTo>
                    <a:pt x="990600" y="216024"/>
                  </a:lnTo>
                  <a:lnTo>
                    <a:pt x="990600" y="0"/>
                  </a:lnTo>
                  <a:close/>
                </a:path>
              </a:pathLst>
            </a:custGeom>
            <a:solidFill>
              <a:schemeClr val="bg1">
                <a:lumMod val="50000"/>
              </a:schemeClr>
            </a:solidFill>
            <a:ln>
              <a:noFill/>
            </a:ln>
          </p:spPr>
          <p:txBody>
            <a:bodyPr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sp>
          <p:nvSpPr>
            <p:cNvPr id="33" name="椭圆 32"/>
            <p:cNvSpPr/>
            <p:nvPr/>
          </p:nvSpPr>
          <p:spPr>
            <a:xfrm>
              <a:off x="7149442" y="1902880"/>
              <a:ext cx="1266462" cy="1266462"/>
            </a:xfrm>
            <a:prstGeom prst="ellipse">
              <a:avLst/>
            </a:prstGeom>
            <a:noFill/>
            <a:ln w="12700">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34" name="文本框 33"/>
          <p:cNvSpPr txBox="1"/>
          <p:nvPr/>
        </p:nvSpPr>
        <p:spPr>
          <a:xfrm>
            <a:off x="4735662" y="231035"/>
            <a:ext cx="2720681" cy="461665"/>
          </a:xfrm>
          <a:prstGeom prst="rect">
            <a:avLst/>
          </a:prstGeom>
          <a:noFill/>
        </p:spPr>
        <p:txBody>
          <a:bodyPr wrap="none" rtlCol="0">
            <a:spAutoFit/>
          </a:bodyPr>
          <a:lstStyle/>
          <a:p>
            <a:r>
              <a:rPr lang="en-US" altLang="zh-CN" sz="2400" dirty="0">
                <a:solidFill>
                  <a:srgbClr val="F17F42"/>
                </a:solidFill>
                <a:latin typeface="Arial" panose="020B0604020202020204" pitchFamily="34" charset="0"/>
                <a:ea typeface="微软雅黑 Light" panose="020B0502040204020203" pitchFamily="34" charset="-122"/>
                <a:cs typeface="Arial" panose="020B0604020202020204" pitchFamily="34" charset="0"/>
              </a:rPr>
              <a:t>ADD YOUR TITLE</a:t>
            </a:r>
          </a:p>
        </p:txBody>
      </p:sp>
      <p:sp>
        <p:nvSpPr>
          <p:cNvPr id="35" name="矩形 34"/>
          <p:cNvSpPr/>
          <p:nvPr/>
        </p:nvSpPr>
        <p:spPr>
          <a:xfrm>
            <a:off x="5558984" y="753006"/>
            <a:ext cx="1074037" cy="83706"/>
          </a:xfrm>
          <a:prstGeom prst="rect">
            <a:avLst/>
          </a:prstGeom>
          <a:solidFill>
            <a:srgbClr val="5357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301012555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eelOff"/>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barn(outVertical)">
                                      <p:cBhvr>
                                        <p:cTn id="7" dur="500"/>
                                        <p:tgtEl>
                                          <p:spTgt spid="35"/>
                                        </p:tgtEl>
                                      </p:cBhvr>
                                    </p:animEffect>
                                  </p:childTnLst>
                                </p:cTn>
                              </p:par>
                              <p:par>
                                <p:cTn id="8" presetID="16" presetClass="entr" presetSubtype="37" fill="hold" grpId="0" nodeType="withEffect">
                                  <p:stCondLst>
                                    <p:cond delay="250"/>
                                  </p:stCondLst>
                                  <p:childTnLst>
                                    <p:set>
                                      <p:cBhvr>
                                        <p:cTn id="9" dur="1" fill="hold">
                                          <p:stCondLst>
                                            <p:cond delay="0"/>
                                          </p:stCondLst>
                                        </p:cTn>
                                        <p:tgtEl>
                                          <p:spTgt spid="34"/>
                                        </p:tgtEl>
                                        <p:attrNameLst>
                                          <p:attrName>style.visibility</p:attrName>
                                        </p:attrNameLst>
                                      </p:cBhvr>
                                      <p:to>
                                        <p:strVal val="visible"/>
                                      </p:to>
                                    </p:set>
                                    <p:animEffect transition="in" filter="barn(outVertical)">
                                      <p:cBhvr>
                                        <p:cTn id="10" dur="500"/>
                                        <p:tgtEl>
                                          <p:spTgt spid="34"/>
                                        </p:tgtEl>
                                      </p:cBhvr>
                                    </p:animEffect>
                                  </p:childTnLst>
                                </p:cTn>
                              </p:par>
                              <p:par>
                                <p:cTn id="11" presetID="10" presetClass="entr" presetSubtype="0" fill="hold" nodeType="withEffect">
                                  <p:stCondLst>
                                    <p:cond delay="100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2000"/>
                                        <p:tgtEl>
                                          <p:spTgt spid="2"/>
                                        </p:tgtEl>
                                      </p:cBhvr>
                                    </p:animEffect>
                                  </p:childTnLst>
                                </p:cTn>
                              </p:par>
                              <p:par>
                                <p:cTn id="14" presetID="8" presetClass="emph" presetSubtype="0" repeatCount="indefinite" fill="hold" nodeType="withEffect">
                                  <p:stCondLst>
                                    <p:cond delay="1000"/>
                                  </p:stCondLst>
                                  <p:childTnLst>
                                    <p:animRot by="21600000">
                                      <p:cBhvr>
                                        <p:cTn id="15" dur="2000" fill="hold"/>
                                        <p:tgtEl>
                                          <p:spTgt spid="2"/>
                                        </p:tgtEl>
                                        <p:attrNameLst>
                                          <p:attrName>r</p:attrName>
                                        </p:attrNameLst>
                                      </p:cBhvr>
                                    </p:animRot>
                                  </p:childTnLst>
                                </p:cTn>
                              </p:par>
                              <p:par>
                                <p:cTn id="16" presetID="53" presetClass="entr" presetSubtype="16" fill="hold" grpId="0" nodeType="withEffect">
                                  <p:stCondLst>
                                    <p:cond delay="1500"/>
                                  </p:stCondLst>
                                  <p:childTnLst>
                                    <p:set>
                                      <p:cBhvr>
                                        <p:cTn id="17" dur="1" fill="hold">
                                          <p:stCondLst>
                                            <p:cond delay="0"/>
                                          </p:stCondLst>
                                        </p:cTn>
                                        <p:tgtEl>
                                          <p:spTgt spid="22"/>
                                        </p:tgtEl>
                                        <p:attrNameLst>
                                          <p:attrName>style.visibility</p:attrName>
                                        </p:attrNameLst>
                                      </p:cBhvr>
                                      <p:to>
                                        <p:strVal val="visible"/>
                                      </p:to>
                                    </p:set>
                                    <p:anim calcmode="lin" valueType="num">
                                      <p:cBhvr>
                                        <p:cTn id="18" dur="2000" fill="hold"/>
                                        <p:tgtEl>
                                          <p:spTgt spid="22"/>
                                        </p:tgtEl>
                                        <p:attrNameLst>
                                          <p:attrName>ppt_w</p:attrName>
                                        </p:attrNameLst>
                                      </p:cBhvr>
                                      <p:tavLst>
                                        <p:tav tm="0">
                                          <p:val>
                                            <p:fltVal val="0"/>
                                          </p:val>
                                        </p:tav>
                                        <p:tav tm="100000">
                                          <p:val>
                                            <p:strVal val="#ppt_w"/>
                                          </p:val>
                                        </p:tav>
                                      </p:tavLst>
                                    </p:anim>
                                    <p:anim calcmode="lin" valueType="num">
                                      <p:cBhvr>
                                        <p:cTn id="19" dur="2000" fill="hold"/>
                                        <p:tgtEl>
                                          <p:spTgt spid="22"/>
                                        </p:tgtEl>
                                        <p:attrNameLst>
                                          <p:attrName>ppt_h</p:attrName>
                                        </p:attrNameLst>
                                      </p:cBhvr>
                                      <p:tavLst>
                                        <p:tav tm="0">
                                          <p:val>
                                            <p:fltVal val="0"/>
                                          </p:val>
                                        </p:tav>
                                        <p:tav tm="100000">
                                          <p:val>
                                            <p:strVal val="#ppt_h"/>
                                          </p:val>
                                        </p:tav>
                                      </p:tavLst>
                                    </p:anim>
                                    <p:animEffect transition="in" filter="fade">
                                      <p:cBhvr>
                                        <p:cTn id="20" dur="2000"/>
                                        <p:tgtEl>
                                          <p:spTgt spid="22"/>
                                        </p:tgtEl>
                                      </p:cBhvr>
                                    </p:animEffect>
                                  </p:childTnLst>
                                </p:cTn>
                              </p:par>
                              <p:par>
                                <p:cTn id="21" presetID="42" presetClass="entr" presetSubtype="0" fill="hold" grpId="0" nodeType="withEffect">
                                  <p:stCondLst>
                                    <p:cond delay="1500"/>
                                  </p:stCondLst>
                                  <p:childTnLst>
                                    <p:set>
                                      <p:cBhvr>
                                        <p:cTn id="22" dur="1" fill="hold">
                                          <p:stCondLst>
                                            <p:cond delay="0"/>
                                          </p:stCondLst>
                                        </p:cTn>
                                        <p:tgtEl>
                                          <p:spTgt spid="14"/>
                                        </p:tgtEl>
                                        <p:attrNameLst>
                                          <p:attrName>style.visibility</p:attrName>
                                        </p:attrNameLst>
                                      </p:cBhvr>
                                      <p:to>
                                        <p:strVal val="visible"/>
                                      </p:to>
                                    </p:set>
                                    <p:animEffect transition="in" filter="fade">
                                      <p:cBhvr>
                                        <p:cTn id="23" dur="1000"/>
                                        <p:tgtEl>
                                          <p:spTgt spid="14"/>
                                        </p:tgtEl>
                                      </p:cBhvr>
                                    </p:animEffect>
                                    <p:anim calcmode="lin" valueType="num">
                                      <p:cBhvr>
                                        <p:cTn id="24" dur="1000" fill="hold"/>
                                        <p:tgtEl>
                                          <p:spTgt spid="14"/>
                                        </p:tgtEl>
                                        <p:attrNameLst>
                                          <p:attrName>ppt_x</p:attrName>
                                        </p:attrNameLst>
                                      </p:cBhvr>
                                      <p:tavLst>
                                        <p:tav tm="0">
                                          <p:val>
                                            <p:strVal val="#ppt_x"/>
                                          </p:val>
                                        </p:tav>
                                        <p:tav tm="100000">
                                          <p:val>
                                            <p:strVal val="#ppt_x"/>
                                          </p:val>
                                        </p:tav>
                                      </p:tavLst>
                                    </p:anim>
                                    <p:anim calcmode="lin" valueType="num">
                                      <p:cBhvr>
                                        <p:cTn id="25" dur="1000" fill="hold"/>
                                        <p:tgtEl>
                                          <p:spTgt spid="14"/>
                                        </p:tgtEl>
                                        <p:attrNameLst>
                                          <p:attrName>ppt_y</p:attrName>
                                        </p:attrNameLst>
                                      </p:cBhvr>
                                      <p:tavLst>
                                        <p:tav tm="0">
                                          <p:val>
                                            <p:strVal val="#ppt_y+.1"/>
                                          </p:val>
                                        </p:tav>
                                        <p:tav tm="100000">
                                          <p:val>
                                            <p:strVal val="#ppt_y"/>
                                          </p:val>
                                        </p:tav>
                                      </p:tavLst>
                                    </p:anim>
                                  </p:childTnLst>
                                </p:cTn>
                              </p:par>
                              <p:par>
                                <p:cTn id="26" presetID="42" presetClass="entr" presetSubtype="0" fill="hold" grpId="0" nodeType="withEffect">
                                  <p:stCondLst>
                                    <p:cond delay="1500"/>
                                  </p:stCondLst>
                                  <p:childTnLst>
                                    <p:set>
                                      <p:cBhvr>
                                        <p:cTn id="27" dur="1" fill="hold">
                                          <p:stCondLst>
                                            <p:cond delay="0"/>
                                          </p:stCondLst>
                                        </p:cTn>
                                        <p:tgtEl>
                                          <p:spTgt spid="15"/>
                                        </p:tgtEl>
                                        <p:attrNameLst>
                                          <p:attrName>style.visibility</p:attrName>
                                        </p:attrNameLst>
                                      </p:cBhvr>
                                      <p:to>
                                        <p:strVal val="visible"/>
                                      </p:to>
                                    </p:set>
                                    <p:animEffect transition="in" filter="fade">
                                      <p:cBhvr>
                                        <p:cTn id="28" dur="1000"/>
                                        <p:tgtEl>
                                          <p:spTgt spid="15"/>
                                        </p:tgtEl>
                                      </p:cBhvr>
                                    </p:animEffect>
                                    <p:anim calcmode="lin" valueType="num">
                                      <p:cBhvr>
                                        <p:cTn id="29" dur="1000" fill="hold"/>
                                        <p:tgtEl>
                                          <p:spTgt spid="15"/>
                                        </p:tgtEl>
                                        <p:attrNameLst>
                                          <p:attrName>ppt_x</p:attrName>
                                        </p:attrNameLst>
                                      </p:cBhvr>
                                      <p:tavLst>
                                        <p:tav tm="0">
                                          <p:val>
                                            <p:strVal val="#ppt_x"/>
                                          </p:val>
                                        </p:tav>
                                        <p:tav tm="100000">
                                          <p:val>
                                            <p:strVal val="#ppt_x"/>
                                          </p:val>
                                        </p:tav>
                                      </p:tavLst>
                                    </p:anim>
                                    <p:anim calcmode="lin" valueType="num">
                                      <p:cBhvr>
                                        <p:cTn id="30" dur="1000" fill="hold"/>
                                        <p:tgtEl>
                                          <p:spTgt spid="15"/>
                                        </p:tgtEl>
                                        <p:attrNameLst>
                                          <p:attrName>ppt_y</p:attrName>
                                        </p:attrNameLst>
                                      </p:cBhvr>
                                      <p:tavLst>
                                        <p:tav tm="0">
                                          <p:val>
                                            <p:strVal val="#ppt_y+.1"/>
                                          </p:val>
                                        </p:tav>
                                        <p:tav tm="100000">
                                          <p:val>
                                            <p:strVal val="#ppt_y"/>
                                          </p:val>
                                        </p:tav>
                                      </p:tavLst>
                                    </p:anim>
                                  </p:childTnLst>
                                </p:cTn>
                              </p:par>
                              <p:par>
                                <p:cTn id="31" presetID="10" presetClass="entr" presetSubtype="0" fill="hold" nodeType="withEffect">
                                  <p:stCondLst>
                                    <p:cond delay="2000"/>
                                  </p:stCondLst>
                                  <p:childTnLst>
                                    <p:set>
                                      <p:cBhvr>
                                        <p:cTn id="32" dur="1" fill="hold">
                                          <p:stCondLst>
                                            <p:cond delay="0"/>
                                          </p:stCondLst>
                                        </p:cTn>
                                        <p:tgtEl>
                                          <p:spTgt spid="3"/>
                                        </p:tgtEl>
                                        <p:attrNameLst>
                                          <p:attrName>style.visibility</p:attrName>
                                        </p:attrNameLst>
                                      </p:cBhvr>
                                      <p:to>
                                        <p:strVal val="visible"/>
                                      </p:to>
                                    </p:set>
                                    <p:animEffect transition="in" filter="fade">
                                      <p:cBhvr>
                                        <p:cTn id="33" dur="2000"/>
                                        <p:tgtEl>
                                          <p:spTgt spid="3"/>
                                        </p:tgtEl>
                                      </p:cBhvr>
                                    </p:animEffect>
                                  </p:childTnLst>
                                </p:cTn>
                              </p:par>
                              <p:par>
                                <p:cTn id="34" presetID="8" presetClass="emph" presetSubtype="0" repeatCount="indefinite" fill="hold" nodeType="withEffect">
                                  <p:stCondLst>
                                    <p:cond delay="2000"/>
                                  </p:stCondLst>
                                  <p:childTnLst>
                                    <p:animRot by="21600000">
                                      <p:cBhvr>
                                        <p:cTn id="35" dur="2000" fill="hold"/>
                                        <p:tgtEl>
                                          <p:spTgt spid="3"/>
                                        </p:tgtEl>
                                        <p:attrNameLst>
                                          <p:attrName>r</p:attrName>
                                        </p:attrNameLst>
                                      </p:cBhvr>
                                    </p:animRot>
                                  </p:childTnLst>
                                </p:cTn>
                              </p:par>
                              <p:par>
                                <p:cTn id="36" presetID="53" presetClass="entr" presetSubtype="16" fill="hold" grpId="0" nodeType="withEffect">
                                  <p:stCondLst>
                                    <p:cond delay="2500"/>
                                  </p:stCondLst>
                                  <p:childTnLst>
                                    <p:set>
                                      <p:cBhvr>
                                        <p:cTn id="37" dur="1" fill="hold">
                                          <p:stCondLst>
                                            <p:cond delay="0"/>
                                          </p:stCondLst>
                                        </p:cTn>
                                        <p:tgtEl>
                                          <p:spTgt spid="23"/>
                                        </p:tgtEl>
                                        <p:attrNameLst>
                                          <p:attrName>style.visibility</p:attrName>
                                        </p:attrNameLst>
                                      </p:cBhvr>
                                      <p:to>
                                        <p:strVal val="visible"/>
                                      </p:to>
                                    </p:set>
                                    <p:anim calcmode="lin" valueType="num">
                                      <p:cBhvr>
                                        <p:cTn id="38" dur="2000" fill="hold"/>
                                        <p:tgtEl>
                                          <p:spTgt spid="23"/>
                                        </p:tgtEl>
                                        <p:attrNameLst>
                                          <p:attrName>ppt_w</p:attrName>
                                        </p:attrNameLst>
                                      </p:cBhvr>
                                      <p:tavLst>
                                        <p:tav tm="0">
                                          <p:val>
                                            <p:fltVal val="0"/>
                                          </p:val>
                                        </p:tav>
                                        <p:tav tm="100000">
                                          <p:val>
                                            <p:strVal val="#ppt_w"/>
                                          </p:val>
                                        </p:tav>
                                      </p:tavLst>
                                    </p:anim>
                                    <p:anim calcmode="lin" valueType="num">
                                      <p:cBhvr>
                                        <p:cTn id="39" dur="2000" fill="hold"/>
                                        <p:tgtEl>
                                          <p:spTgt spid="23"/>
                                        </p:tgtEl>
                                        <p:attrNameLst>
                                          <p:attrName>ppt_h</p:attrName>
                                        </p:attrNameLst>
                                      </p:cBhvr>
                                      <p:tavLst>
                                        <p:tav tm="0">
                                          <p:val>
                                            <p:fltVal val="0"/>
                                          </p:val>
                                        </p:tav>
                                        <p:tav tm="100000">
                                          <p:val>
                                            <p:strVal val="#ppt_h"/>
                                          </p:val>
                                        </p:tav>
                                      </p:tavLst>
                                    </p:anim>
                                    <p:animEffect transition="in" filter="fade">
                                      <p:cBhvr>
                                        <p:cTn id="40" dur="2000"/>
                                        <p:tgtEl>
                                          <p:spTgt spid="23"/>
                                        </p:tgtEl>
                                      </p:cBhvr>
                                    </p:animEffect>
                                  </p:childTnLst>
                                </p:cTn>
                              </p:par>
                              <p:par>
                                <p:cTn id="41" presetID="42" presetClass="entr" presetSubtype="0" fill="hold" grpId="0" nodeType="withEffect">
                                  <p:stCondLst>
                                    <p:cond delay="2500"/>
                                  </p:stCondLst>
                                  <p:childTnLst>
                                    <p:set>
                                      <p:cBhvr>
                                        <p:cTn id="42" dur="1" fill="hold">
                                          <p:stCondLst>
                                            <p:cond delay="0"/>
                                          </p:stCondLst>
                                        </p:cTn>
                                        <p:tgtEl>
                                          <p:spTgt spid="20"/>
                                        </p:tgtEl>
                                        <p:attrNameLst>
                                          <p:attrName>style.visibility</p:attrName>
                                        </p:attrNameLst>
                                      </p:cBhvr>
                                      <p:to>
                                        <p:strVal val="visible"/>
                                      </p:to>
                                    </p:set>
                                    <p:animEffect transition="in" filter="fade">
                                      <p:cBhvr>
                                        <p:cTn id="43" dur="1000"/>
                                        <p:tgtEl>
                                          <p:spTgt spid="20"/>
                                        </p:tgtEl>
                                      </p:cBhvr>
                                    </p:animEffect>
                                    <p:anim calcmode="lin" valueType="num">
                                      <p:cBhvr>
                                        <p:cTn id="44" dur="1000" fill="hold"/>
                                        <p:tgtEl>
                                          <p:spTgt spid="20"/>
                                        </p:tgtEl>
                                        <p:attrNameLst>
                                          <p:attrName>ppt_x</p:attrName>
                                        </p:attrNameLst>
                                      </p:cBhvr>
                                      <p:tavLst>
                                        <p:tav tm="0">
                                          <p:val>
                                            <p:strVal val="#ppt_x"/>
                                          </p:val>
                                        </p:tav>
                                        <p:tav tm="100000">
                                          <p:val>
                                            <p:strVal val="#ppt_x"/>
                                          </p:val>
                                        </p:tav>
                                      </p:tavLst>
                                    </p:anim>
                                    <p:anim calcmode="lin" valueType="num">
                                      <p:cBhvr>
                                        <p:cTn id="45" dur="1000" fill="hold"/>
                                        <p:tgtEl>
                                          <p:spTgt spid="20"/>
                                        </p:tgtEl>
                                        <p:attrNameLst>
                                          <p:attrName>ppt_y</p:attrName>
                                        </p:attrNameLst>
                                      </p:cBhvr>
                                      <p:tavLst>
                                        <p:tav tm="0">
                                          <p:val>
                                            <p:strVal val="#ppt_y+.1"/>
                                          </p:val>
                                        </p:tav>
                                        <p:tav tm="100000">
                                          <p:val>
                                            <p:strVal val="#ppt_y"/>
                                          </p:val>
                                        </p:tav>
                                      </p:tavLst>
                                    </p:anim>
                                  </p:childTnLst>
                                </p:cTn>
                              </p:par>
                              <p:par>
                                <p:cTn id="46" presetID="42" presetClass="entr" presetSubtype="0" fill="hold" grpId="0" nodeType="withEffect">
                                  <p:stCondLst>
                                    <p:cond delay="2500"/>
                                  </p:stCondLst>
                                  <p:childTnLst>
                                    <p:set>
                                      <p:cBhvr>
                                        <p:cTn id="47" dur="1" fill="hold">
                                          <p:stCondLst>
                                            <p:cond delay="0"/>
                                          </p:stCondLst>
                                        </p:cTn>
                                        <p:tgtEl>
                                          <p:spTgt spid="21"/>
                                        </p:tgtEl>
                                        <p:attrNameLst>
                                          <p:attrName>style.visibility</p:attrName>
                                        </p:attrNameLst>
                                      </p:cBhvr>
                                      <p:to>
                                        <p:strVal val="visible"/>
                                      </p:to>
                                    </p:set>
                                    <p:animEffect transition="in" filter="fade">
                                      <p:cBhvr>
                                        <p:cTn id="48" dur="1000"/>
                                        <p:tgtEl>
                                          <p:spTgt spid="21"/>
                                        </p:tgtEl>
                                      </p:cBhvr>
                                    </p:animEffect>
                                    <p:anim calcmode="lin" valueType="num">
                                      <p:cBhvr>
                                        <p:cTn id="49" dur="1000" fill="hold"/>
                                        <p:tgtEl>
                                          <p:spTgt spid="21"/>
                                        </p:tgtEl>
                                        <p:attrNameLst>
                                          <p:attrName>ppt_x</p:attrName>
                                        </p:attrNameLst>
                                      </p:cBhvr>
                                      <p:tavLst>
                                        <p:tav tm="0">
                                          <p:val>
                                            <p:strVal val="#ppt_x"/>
                                          </p:val>
                                        </p:tav>
                                        <p:tav tm="100000">
                                          <p:val>
                                            <p:strVal val="#ppt_x"/>
                                          </p:val>
                                        </p:tav>
                                      </p:tavLst>
                                    </p:anim>
                                    <p:anim calcmode="lin" valueType="num">
                                      <p:cBhvr>
                                        <p:cTn id="50" dur="1000" fill="hold"/>
                                        <p:tgtEl>
                                          <p:spTgt spid="21"/>
                                        </p:tgtEl>
                                        <p:attrNameLst>
                                          <p:attrName>ppt_y</p:attrName>
                                        </p:attrNameLst>
                                      </p:cBhvr>
                                      <p:tavLst>
                                        <p:tav tm="0">
                                          <p:val>
                                            <p:strVal val="#ppt_y+.1"/>
                                          </p:val>
                                        </p:tav>
                                        <p:tav tm="100000">
                                          <p:val>
                                            <p:strVal val="#ppt_y"/>
                                          </p:val>
                                        </p:tav>
                                      </p:tavLst>
                                    </p:anim>
                                  </p:childTnLst>
                                </p:cTn>
                              </p:par>
                              <p:par>
                                <p:cTn id="51" presetID="10" presetClass="entr" presetSubtype="0" fill="hold" nodeType="withEffect">
                                  <p:stCondLst>
                                    <p:cond delay="3000"/>
                                  </p:stCondLst>
                                  <p:childTnLst>
                                    <p:set>
                                      <p:cBhvr>
                                        <p:cTn id="52" dur="1" fill="hold">
                                          <p:stCondLst>
                                            <p:cond delay="0"/>
                                          </p:stCondLst>
                                        </p:cTn>
                                        <p:tgtEl>
                                          <p:spTgt spid="6"/>
                                        </p:tgtEl>
                                        <p:attrNameLst>
                                          <p:attrName>style.visibility</p:attrName>
                                        </p:attrNameLst>
                                      </p:cBhvr>
                                      <p:to>
                                        <p:strVal val="visible"/>
                                      </p:to>
                                    </p:set>
                                    <p:animEffect transition="in" filter="fade">
                                      <p:cBhvr>
                                        <p:cTn id="53" dur="2000"/>
                                        <p:tgtEl>
                                          <p:spTgt spid="6"/>
                                        </p:tgtEl>
                                      </p:cBhvr>
                                    </p:animEffect>
                                  </p:childTnLst>
                                </p:cTn>
                              </p:par>
                              <p:par>
                                <p:cTn id="54" presetID="8" presetClass="emph" presetSubtype="0" repeatCount="indefinite" fill="hold" nodeType="withEffect">
                                  <p:stCondLst>
                                    <p:cond delay="3000"/>
                                  </p:stCondLst>
                                  <p:childTnLst>
                                    <p:animRot by="21600000">
                                      <p:cBhvr>
                                        <p:cTn id="55" dur="2000" fill="hold"/>
                                        <p:tgtEl>
                                          <p:spTgt spid="6"/>
                                        </p:tgtEl>
                                        <p:attrNameLst>
                                          <p:attrName>r</p:attrName>
                                        </p:attrNameLst>
                                      </p:cBhvr>
                                    </p:animRot>
                                  </p:childTnLst>
                                </p:cTn>
                              </p:par>
                              <p:par>
                                <p:cTn id="56" presetID="53" presetClass="entr" presetSubtype="16" fill="hold" grpId="0" nodeType="withEffect">
                                  <p:stCondLst>
                                    <p:cond delay="3500"/>
                                  </p:stCondLst>
                                  <p:childTnLst>
                                    <p:set>
                                      <p:cBhvr>
                                        <p:cTn id="57" dur="1" fill="hold">
                                          <p:stCondLst>
                                            <p:cond delay="0"/>
                                          </p:stCondLst>
                                        </p:cTn>
                                        <p:tgtEl>
                                          <p:spTgt spid="24"/>
                                        </p:tgtEl>
                                        <p:attrNameLst>
                                          <p:attrName>style.visibility</p:attrName>
                                        </p:attrNameLst>
                                      </p:cBhvr>
                                      <p:to>
                                        <p:strVal val="visible"/>
                                      </p:to>
                                    </p:set>
                                    <p:anim calcmode="lin" valueType="num">
                                      <p:cBhvr>
                                        <p:cTn id="58" dur="2000" fill="hold"/>
                                        <p:tgtEl>
                                          <p:spTgt spid="24"/>
                                        </p:tgtEl>
                                        <p:attrNameLst>
                                          <p:attrName>ppt_w</p:attrName>
                                        </p:attrNameLst>
                                      </p:cBhvr>
                                      <p:tavLst>
                                        <p:tav tm="0">
                                          <p:val>
                                            <p:fltVal val="0"/>
                                          </p:val>
                                        </p:tav>
                                        <p:tav tm="100000">
                                          <p:val>
                                            <p:strVal val="#ppt_w"/>
                                          </p:val>
                                        </p:tav>
                                      </p:tavLst>
                                    </p:anim>
                                    <p:anim calcmode="lin" valueType="num">
                                      <p:cBhvr>
                                        <p:cTn id="59" dur="2000" fill="hold"/>
                                        <p:tgtEl>
                                          <p:spTgt spid="24"/>
                                        </p:tgtEl>
                                        <p:attrNameLst>
                                          <p:attrName>ppt_h</p:attrName>
                                        </p:attrNameLst>
                                      </p:cBhvr>
                                      <p:tavLst>
                                        <p:tav tm="0">
                                          <p:val>
                                            <p:fltVal val="0"/>
                                          </p:val>
                                        </p:tav>
                                        <p:tav tm="100000">
                                          <p:val>
                                            <p:strVal val="#ppt_h"/>
                                          </p:val>
                                        </p:tav>
                                      </p:tavLst>
                                    </p:anim>
                                    <p:animEffect transition="in" filter="fade">
                                      <p:cBhvr>
                                        <p:cTn id="60" dur="2000"/>
                                        <p:tgtEl>
                                          <p:spTgt spid="24"/>
                                        </p:tgtEl>
                                      </p:cBhvr>
                                    </p:animEffect>
                                  </p:childTnLst>
                                </p:cTn>
                              </p:par>
                              <p:par>
                                <p:cTn id="61" presetID="42" presetClass="entr" presetSubtype="0" fill="hold" grpId="0" nodeType="withEffect">
                                  <p:stCondLst>
                                    <p:cond delay="3500"/>
                                  </p:stCondLst>
                                  <p:childTnLst>
                                    <p:set>
                                      <p:cBhvr>
                                        <p:cTn id="62" dur="1" fill="hold">
                                          <p:stCondLst>
                                            <p:cond delay="0"/>
                                          </p:stCondLst>
                                        </p:cTn>
                                        <p:tgtEl>
                                          <p:spTgt spid="26"/>
                                        </p:tgtEl>
                                        <p:attrNameLst>
                                          <p:attrName>style.visibility</p:attrName>
                                        </p:attrNameLst>
                                      </p:cBhvr>
                                      <p:to>
                                        <p:strVal val="visible"/>
                                      </p:to>
                                    </p:set>
                                    <p:animEffect transition="in" filter="fade">
                                      <p:cBhvr>
                                        <p:cTn id="63" dur="1000"/>
                                        <p:tgtEl>
                                          <p:spTgt spid="26"/>
                                        </p:tgtEl>
                                      </p:cBhvr>
                                    </p:animEffect>
                                    <p:anim calcmode="lin" valueType="num">
                                      <p:cBhvr>
                                        <p:cTn id="64" dur="1000" fill="hold"/>
                                        <p:tgtEl>
                                          <p:spTgt spid="26"/>
                                        </p:tgtEl>
                                        <p:attrNameLst>
                                          <p:attrName>ppt_x</p:attrName>
                                        </p:attrNameLst>
                                      </p:cBhvr>
                                      <p:tavLst>
                                        <p:tav tm="0">
                                          <p:val>
                                            <p:strVal val="#ppt_x"/>
                                          </p:val>
                                        </p:tav>
                                        <p:tav tm="100000">
                                          <p:val>
                                            <p:strVal val="#ppt_x"/>
                                          </p:val>
                                        </p:tav>
                                      </p:tavLst>
                                    </p:anim>
                                    <p:anim calcmode="lin" valueType="num">
                                      <p:cBhvr>
                                        <p:cTn id="65" dur="1000" fill="hold"/>
                                        <p:tgtEl>
                                          <p:spTgt spid="26"/>
                                        </p:tgtEl>
                                        <p:attrNameLst>
                                          <p:attrName>ppt_y</p:attrName>
                                        </p:attrNameLst>
                                      </p:cBhvr>
                                      <p:tavLst>
                                        <p:tav tm="0">
                                          <p:val>
                                            <p:strVal val="#ppt_y+.1"/>
                                          </p:val>
                                        </p:tav>
                                        <p:tav tm="100000">
                                          <p:val>
                                            <p:strVal val="#ppt_y"/>
                                          </p:val>
                                        </p:tav>
                                      </p:tavLst>
                                    </p:anim>
                                  </p:childTnLst>
                                </p:cTn>
                              </p:par>
                              <p:par>
                                <p:cTn id="66" presetID="42" presetClass="entr" presetSubtype="0" fill="hold" grpId="0" nodeType="withEffect">
                                  <p:stCondLst>
                                    <p:cond delay="3500"/>
                                  </p:stCondLst>
                                  <p:childTnLst>
                                    <p:set>
                                      <p:cBhvr>
                                        <p:cTn id="67" dur="1" fill="hold">
                                          <p:stCondLst>
                                            <p:cond delay="0"/>
                                          </p:stCondLst>
                                        </p:cTn>
                                        <p:tgtEl>
                                          <p:spTgt spid="27"/>
                                        </p:tgtEl>
                                        <p:attrNameLst>
                                          <p:attrName>style.visibility</p:attrName>
                                        </p:attrNameLst>
                                      </p:cBhvr>
                                      <p:to>
                                        <p:strVal val="visible"/>
                                      </p:to>
                                    </p:set>
                                    <p:animEffect transition="in" filter="fade">
                                      <p:cBhvr>
                                        <p:cTn id="68" dur="1000"/>
                                        <p:tgtEl>
                                          <p:spTgt spid="27"/>
                                        </p:tgtEl>
                                      </p:cBhvr>
                                    </p:animEffect>
                                    <p:anim calcmode="lin" valueType="num">
                                      <p:cBhvr>
                                        <p:cTn id="69" dur="1000" fill="hold"/>
                                        <p:tgtEl>
                                          <p:spTgt spid="27"/>
                                        </p:tgtEl>
                                        <p:attrNameLst>
                                          <p:attrName>ppt_x</p:attrName>
                                        </p:attrNameLst>
                                      </p:cBhvr>
                                      <p:tavLst>
                                        <p:tav tm="0">
                                          <p:val>
                                            <p:strVal val="#ppt_x"/>
                                          </p:val>
                                        </p:tav>
                                        <p:tav tm="100000">
                                          <p:val>
                                            <p:strVal val="#ppt_x"/>
                                          </p:val>
                                        </p:tav>
                                      </p:tavLst>
                                    </p:anim>
                                    <p:anim calcmode="lin" valueType="num">
                                      <p:cBhvr>
                                        <p:cTn id="70" dur="1000" fill="hold"/>
                                        <p:tgtEl>
                                          <p:spTgt spid="27"/>
                                        </p:tgtEl>
                                        <p:attrNameLst>
                                          <p:attrName>ppt_y</p:attrName>
                                        </p:attrNameLst>
                                      </p:cBhvr>
                                      <p:tavLst>
                                        <p:tav tm="0">
                                          <p:val>
                                            <p:strVal val="#ppt_y+.1"/>
                                          </p:val>
                                        </p:tav>
                                        <p:tav tm="100000">
                                          <p:val>
                                            <p:strVal val="#ppt_y"/>
                                          </p:val>
                                        </p:tav>
                                      </p:tavLst>
                                    </p:anim>
                                  </p:childTnLst>
                                </p:cTn>
                              </p:par>
                              <p:par>
                                <p:cTn id="71" presetID="10" presetClass="entr" presetSubtype="0" fill="hold" nodeType="withEffect">
                                  <p:stCondLst>
                                    <p:cond delay="4000"/>
                                  </p:stCondLst>
                                  <p:childTnLst>
                                    <p:set>
                                      <p:cBhvr>
                                        <p:cTn id="72" dur="1" fill="hold">
                                          <p:stCondLst>
                                            <p:cond delay="0"/>
                                          </p:stCondLst>
                                        </p:cTn>
                                        <p:tgtEl>
                                          <p:spTgt spid="7"/>
                                        </p:tgtEl>
                                        <p:attrNameLst>
                                          <p:attrName>style.visibility</p:attrName>
                                        </p:attrNameLst>
                                      </p:cBhvr>
                                      <p:to>
                                        <p:strVal val="visible"/>
                                      </p:to>
                                    </p:set>
                                    <p:animEffect transition="in" filter="fade">
                                      <p:cBhvr>
                                        <p:cTn id="73" dur="2000"/>
                                        <p:tgtEl>
                                          <p:spTgt spid="7"/>
                                        </p:tgtEl>
                                      </p:cBhvr>
                                    </p:animEffect>
                                  </p:childTnLst>
                                </p:cTn>
                              </p:par>
                              <p:par>
                                <p:cTn id="74" presetID="8" presetClass="emph" presetSubtype="0" repeatCount="indefinite" fill="hold" nodeType="withEffect">
                                  <p:stCondLst>
                                    <p:cond delay="4000"/>
                                  </p:stCondLst>
                                  <p:childTnLst>
                                    <p:animRot by="21600000">
                                      <p:cBhvr>
                                        <p:cTn id="75" dur="2000" fill="hold"/>
                                        <p:tgtEl>
                                          <p:spTgt spid="7"/>
                                        </p:tgtEl>
                                        <p:attrNameLst>
                                          <p:attrName>r</p:attrName>
                                        </p:attrNameLst>
                                      </p:cBhvr>
                                    </p:animRot>
                                  </p:childTnLst>
                                </p:cTn>
                              </p:par>
                              <p:par>
                                <p:cTn id="76" presetID="53" presetClass="entr" presetSubtype="16" fill="hold" grpId="0" nodeType="withEffect">
                                  <p:stCondLst>
                                    <p:cond delay="4500"/>
                                  </p:stCondLst>
                                  <p:childTnLst>
                                    <p:set>
                                      <p:cBhvr>
                                        <p:cTn id="77" dur="1" fill="hold">
                                          <p:stCondLst>
                                            <p:cond delay="0"/>
                                          </p:stCondLst>
                                        </p:cTn>
                                        <p:tgtEl>
                                          <p:spTgt spid="25"/>
                                        </p:tgtEl>
                                        <p:attrNameLst>
                                          <p:attrName>style.visibility</p:attrName>
                                        </p:attrNameLst>
                                      </p:cBhvr>
                                      <p:to>
                                        <p:strVal val="visible"/>
                                      </p:to>
                                    </p:set>
                                    <p:anim calcmode="lin" valueType="num">
                                      <p:cBhvr>
                                        <p:cTn id="78" dur="2000" fill="hold"/>
                                        <p:tgtEl>
                                          <p:spTgt spid="25"/>
                                        </p:tgtEl>
                                        <p:attrNameLst>
                                          <p:attrName>ppt_w</p:attrName>
                                        </p:attrNameLst>
                                      </p:cBhvr>
                                      <p:tavLst>
                                        <p:tav tm="0">
                                          <p:val>
                                            <p:fltVal val="0"/>
                                          </p:val>
                                        </p:tav>
                                        <p:tav tm="100000">
                                          <p:val>
                                            <p:strVal val="#ppt_w"/>
                                          </p:val>
                                        </p:tav>
                                      </p:tavLst>
                                    </p:anim>
                                    <p:anim calcmode="lin" valueType="num">
                                      <p:cBhvr>
                                        <p:cTn id="79" dur="2000" fill="hold"/>
                                        <p:tgtEl>
                                          <p:spTgt spid="25"/>
                                        </p:tgtEl>
                                        <p:attrNameLst>
                                          <p:attrName>ppt_h</p:attrName>
                                        </p:attrNameLst>
                                      </p:cBhvr>
                                      <p:tavLst>
                                        <p:tav tm="0">
                                          <p:val>
                                            <p:fltVal val="0"/>
                                          </p:val>
                                        </p:tav>
                                        <p:tav tm="100000">
                                          <p:val>
                                            <p:strVal val="#ppt_h"/>
                                          </p:val>
                                        </p:tav>
                                      </p:tavLst>
                                    </p:anim>
                                    <p:animEffect transition="in" filter="fade">
                                      <p:cBhvr>
                                        <p:cTn id="80" dur="2000"/>
                                        <p:tgtEl>
                                          <p:spTgt spid="25"/>
                                        </p:tgtEl>
                                      </p:cBhvr>
                                    </p:animEffect>
                                  </p:childTnLst>
                                </p:cTn>
                              </p:par>
                              <p:par>
                                <p:cTn id="81" presetID="42" presetClass="entr" presetSubtype="0" fill="hold" grpId="0" nodeType="withEffect">
                                  <p:stCondLst>
                                    <p:cond delay="4500"/>
                                  </p:stCondLst>
                                  <p:childTnLst>
                                    <p:set>
                                      <p:cBhvr>
                                        <p:cTn id="82" dur="1" fill="hold">
                                          <p:stCondLst>
                                            <p:cond delay="0"/>
                                          </p:stCondLst>
                                        </p:cTn>
                                        <p:tgtEl>
                                          <p:spTgt spid="28"/>
                                        </p:tgtEl>
                                        <p:attrNameLst>
                                          <p:attrName>style.visibility</p:attrName>
                                        </p:attrNameLst>
                                      </p:cBhvr>
                                      <p:to>
                                        <p:strVal val="visible"/>
                                      </p:to>
                                    </p:set>
                                    <p:animEffect transition="in" filter="fade">
                                      <p:cBhvr>
                                        <p:cTn id="83" dur="1000"/>
                                        <p:tgtEl>
                                          <p:spTgt spid="28"/>
                                        </p:tgtEl>
                                      </p:cBhvr>
                                    </p:animEffect>
                                    <p:anim calcmode="lin" valueType="num">
                                      <p:cBhvr>
                                        <p:cTn id="84" dur="1000" fill="hold"/>
                                        <p:tgtEl>
                                          <p:spTgt spid="28"/>
                                        </p:tgtEl>
                                        <p:attrNameLst>
                                          <p:attrName>ppt_x</p:attrName>
                                        </p:attrNameLst>
                                      </p:cBhvr>
                                      <p:tavLst>
                                        <p:tav tm="0">
                                          <p:val>
                                            <p:strVal val="#ppt_x"/>
                                          </p:val>
                                        </p:tav>
                                        <p:tav tm="100000">
                                          <p:val>
                                            <p:strVal val="#ppt_x"/>
                                          </p:val>
                                        </p:tav>
                                      </p:tavLst>
                                    </p:anim>
                                    <p:anim calcmode="lin" valueType="num">
                                      <p:cBhvr>
                                        <p:cTn id="85" dur="1000" fill="hold"/>
                                        <p:tgtEl>
                                          <p:spTgt spid="28"/>
                                        </p:tgtEl>
                                        <p:attrNameLst>
                                          <p:attrName>ppt_y</p:attrName>
                                        </p:attrNameLst>
                                      </p:cBhvr>
                                      <p:tavLst>
                                        <p:tav tm="0">
                                          <p:val>
                                            <p:strVal val="#ppt_y+.1"/>
                                          </p:val>
                                        </p:tav>
                                        <p:tav tm="100000">
                                          <p:val>
                                            <p:strVal val="#ppt_y"/>
                                          </p:val>
                                        </p:tav>
                                      </p:tavLst>
                                    </p:anim>
                                  </p:childTnLst>
                                </p:cTn>
                              </p:par>
                              <p:par>
                                <p:cTn id="86" presetID="42" presetClass="entr" presetSubtype="0" fill="hold" grpId="0" nodeType="withEffect">
                                  <p:stCondLst>
                                    <p:cond delay="4500"/>
                                  </p:stCondLst>
                                  <p:childTnLst>
                                    <p:set>
                                      <p:cBhvr>
                                        <p:cTn id="87" dur="1" fill="hold">
                                          <p:stCondLst>
                                            <p:cond delay="0"/>
                                          </p:stCondLst>
                                        </p:cTn>
                                        <p:tgtEl>
                                          <p:spTgt spid="29"/>
                                        </p:tgtEl>
                                        <p:attrNameLst>
                                          <p:attrName>style.visibility</p:attrName>
                                        </p:attrNameLst>
                                      </p:cBhvr>
                                      <p:to>
                                        <p:strVal val="visible"/>
                                      </p:to>
                                    </p:set>
                                    <p:animEffect transition="in" filter="fade">
                                      <p:cBhvr>
                                        <p:cTn id="88" dur="1000"/>
                                        <p:tgtEl>
                                          <p:spTgt spid="29"/>
                                        </p:tgtEl>
                                      </p:cBhvr>
                                    </p:animEffect>
                                    <p:anim calcmode="lin" valueType="num">
                                      <p:cBhvr>
                                        <p:cTn id="89" dur="1000" fill="hold"/>
                                        <p:tgtEl>
                                          <p:spTgt spid="29"/>
                                        </p:tgtEl>
                                        <p:attrNameLst>
                                          <p:attrName>ppt_x</p:attrName>
                                        </p:attrNameLst>
                                      </p:cBhvr>
                                      <p:tavLst>
                                        <p:tav tm="0">
                                          <p:val>
                                            <p:strVal val="#ppt_x"/>
                                          </p:val>
                                        </p:tav>
                                        <p:tav tm="100000">
                                          <p:val>
                                            <p:strVal val="#ppt_x"/>
                                          </p:val>
                                        </p:tav>
                                      </p:tavLst>
                                    </p:anim>
                                    <p:anim calcmode="lin" valueType="num">
                                      <p:cBhvr>
                                        <p:cTn id="90"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P spid="20" grpId="0"/>
      <p:bldP spid="21" grpId="0"/>
      <p:bldP spid="22" grpId="0"/>
      <p:bldP spid="23" grpId="0"/>
      <p:bldP spid="24" grpId="0"/>
      <p:bldP spid="25" grpId="0"/>
      <p:bldP spid="26" grpId="0"/>
      <p:bldP spid="27" grpId="0"/>
      <p:bldP spid="28" grpId="0"/>
      <p:bldP spid="29" grpId="0"/>
      <p:bldP spid="34" grpId="0"/>
      <p:bldP spid="35"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KSO_Shape"/>
          <p:cNvSpPr>
            <a:spLocks/>
          </p:cNvSpPr>
          <p:nvPr/>
        </p:nvSpPr>
        <p:spPr bwMode="auto">
          <a:xfrm>
            <a:off x="1919536" y="1806002"/>
            <a:ext cx="1905000" cy="1765300"/>
          </a:xfrm>
          <a:custGeom>
            <a:avLst/>
            <a:gdLst>
              <a:gd name="T0" fmla="*/ 416334317 w 5965"/>
              <a:gd name="T1" fmla="*/ 75815881 h 5525"/>
              <a:gd name="T2" fmla="*/ 416538070 w 5965"/>
              <a:gd name="T3" fmla="*/ 102142015 h 5525"/>
              <a:gd name="T4" fmla="*/ 412968551 w 5965"/>
              <a:gd name="T5" fmla="*/ 149998739 h 5525"/>
              <a:gd name="T6" fmla="*/ 415008322 w 5965"/>
              <a:gd name="T7" fmla="*/ 163264210 h 5525"/>
              <a:gd name="T8" fmla="*/ 420413859 w 5965"/>
              <a:gd name="T9" fmla="*/ 173672291 h 5525"/>
              <a:gd name="T10" fmla="*/ 424493721 w 5965"/>
              <a:gd name="T11" fmla="*/ 190712788 h 5525"/>
              <a:gd name="T12" fmla="*/ 423983698 w 5965"/>
              <a:gd name="T13" fmla="*/ 209080215 h 5525"/>
              <a:gd name="T14" fmla="*/ 420107909 w 5965"/>
              <a:gd name="T15" fmla="*/ 229590285 h 5525"/>
              <a:gd name="T16" fmla="*/ 413478254 w 5965"/>
              <a:gd name="T17" fmla="*/ 244691987 h 5525"/>
              <a:gd name="T18" fmla="*/ 407766767 w 5965"/>
              <a:gd name="T19" fmla="*/ 249590096 h 5525"/>
              <a:gd name="T20" fmla="*/ 397465396 w 5965"/>
              <a:gd name="T21" fmla="*/ 255814496 h 5525"/>
              <a:gd name="T22" fmla="*/ 392671758 w 5965"/>
              <a:gd name="T23" fmla="*/ 263977690 h 5525"/>
              <a:gd name="T24" fmla="*/ 390020087 w 5965"/>
              <a:gd name="T25" fmla="*/ 284385517 h 5525"/>
              <a:gd name="T26" fmla="*/ 387878120 w 5965"/>
              <a:gd name="T27" fmla="*/ 299385614 h 5525"/>
              <a:gd name="T28" fmla="*/ 380840638 w 5965"/>
              <a:gd name="T29" fmla="*/ 311222230 h 5525"/>
              <a:gd name="T30" fmla="*/ 372681234 w 5965"/>
              <a:gd name="T31" fmla="*/ 324079365 h 5525"/>
              <a:gd name="T32" fmla="*/ 387878120 w 5965"/>
              <a:gd name="T33" fmla="*/ 335099630 h 5525"/>
              <a:gd name="T34" fmla="*/ 404502878 w 5965"/>
              <a:gd name="T35" fmla="*/ 367242149 h 5525"/>
              <a:gd name="T36" fmla="*/ 414090473 w 5965"/>
              <a:gd name="T37" fmla="*/ 377956321 h 5525"/>
              <a:gd name="T38" fmla="*/ 487932935 w 5965"/>
              <a:gd name="T39" fmla="*/ 405201051 h 5525"/>
              <a:gd name="T40" fmla="*/ 557083956 w 5965"/>
              <a:gd name="T41" fmla="*/ 433568224 h 5525"/>
              <a:gd name="T42" fmla="*/ 582786287 w 5965"/>
              <a:gd name="T43" fmla="*/ 444180473 h 5525"/>
              <a:gd name="T44" fmla="*/ 595535256 w 5965"/>
              <a:gd name="T45" fmla="*/ 453160019 h 5525"/>
              <a:gd name="T46" fmla="*/ 604816582 w 5965"/>
              <a:gd name="T47" fmla="*/ 465710742 h 5525"/>
              <a:gd name="T48" fmla="*/ 607774521 w 5965"/>
              <a:gd name="T49" fmla="*/ 515098245 h 5525"/>
              <a:gd name="T50" fmla="*/ 204073 w 5965"/>
              <a:gd name="T51" fmla="*/ 563771320 h 5525"/>
              <a:gd name="T52" fmla="*/ 1427872 w 5965"/>
              <a:gd name="T53" fmla="*/ 479588397 h 5525"/>
              <a:gd name="T54" fmla="*/ 6323706 w 5965"/>
              <a:gd name="T55" fmla="*/ 461017121 h 5525"/>
              <a:gd name="T56" fmla="*/ 16930707 w 5965"/>
              <a:gd name="T57" fmla="*/ 449792689 h 5525"/>
              <a:gd name="T58" fmla="*/ 30495968 w 5965"/>
              <a:gd name="T59" fmla="*/ 441629494 h 5525"/>
              <a:gd name="T60" fmla="*/ 67621272 w 5965"/>
              <a:gd name="T61" fmla="*/ 427751840 h 5525"/>
              <a:gd name="T62" fmla="*/ 156558744 w 5965"/>
              <a:gd name="T63" fmla="*/ 389895181 h 5525"/>
              <a:gd name="T64" fmla="*/ 196336039 w 5965"/>
              <a:gd name="T65" fmla="*/ 376425862 h 5525"/>
              <a:gd name="T66" fmla="*/ 207555259 w 5965"/>
              <a:gd name="T67" fmla="*/ 361425765 h 5525"/>
              <a:gd name="T68" fmla="*/ 232951320 w 5965"/>
              <a:gd name="T69" fmla="*/ 332038392 h 5525"/>
              <a:gd name="T70" fmla="*/ 227545783 w 5965"/>
              <a:gd name="T71" fmla="*/ 319283501 h 5525"/>
              <a:gd name="T72" fmla="*/ 219284183 w 5965"/>
              <a:gd name="T73" fmla="*/ 309487603 h 5525"/>
              <a:gd name="T74" fmla="*/ 211634801 w 5965"/>
              <a:gd name="T75" fmla="*/ 254079869 h 5525"/>
              <a:gd name="T76" fmla="*/ 201435626 w 5965"/>
              <a:gd name="T77" fmla="*/ 252038830 h 5525"/>
              <a:gd name="T78" fmla="*/ 194602217 w 5965"/>
              <a:gd name="T79" fmla="*/ 247549057 h 5525"/>
              <a:gd name="T80" fmla="*/ 188584461 w 5965"/>
              <a:gd name="T81" fmla="*/ 236324625 h 5525"/>
              <a:gd name="T82" fmla="*/ 183484873 w 5965"/>
              <a:gd name="T83" fmla="*/ 214284096 h 5525"/>
              <a:gd name="T84" fmla="*/ 180731007 w 5965"/>
              <a:gd name="T85" fmla="*/ 182651837 h 5525"/>
              <a:gd name="T86" fmla="*/ 183484873 w 5965"/>
              <a:gd name="T87" fmla="*/ 173978383 h 5525"/>
              <a:gd name="T88" fmla="*/ 188380388 w 5965"/>
              <a:gd name="T89" fmla="*/ 161325415 h 5525"/>
              <a:gd name="T90" fmla="*/ 186442494 w 5965"/>
              <a:gd name="T91" fmla="*/ 146325318 h 5525"/>
              <a:gd name="T92" fmla="*/ 182158878 w 5965"/>
              <a:gd name="T93" fmla="*/ 105101329 h 5525"/>
              <a:gd name="T94" fmla="*/ 185728718 w 5965"/>
              <a:gd name="T95" fmla="*/ 72550475 h 5525"/>
              <a:gd name="T96" fmla="*/ 195927893 w 5965"/>
              <a:gd name="T97" fmla="*/ 47856724 h 5525"/>
              <a:gd name="T98" fmla="*/ 211736678 w 5965"/>
              <a:gd name="T99" fmla="*/ 30203724 h 5525"/>
              <a:gd name="T100" fmla="*/ 231931275 w 5965"/>
              <a:gd name="T101" fmla="*/ 18979291 h 5525"/>
              <a:gd name="T102" fmla="*/ 260693422 w 5965"/>
              <a:gd name="T103" fmla="*/ 8367362 h 5525"/>
              <a:gd name="T104" fmla="*/ 283845639 w 5965"/>
              <a:gd name="T105" fmla="*/ 2346811 h 5525"/>
              <a:gd name="T106" fmla="*/ 309547969 w 5965"/>
              <a:gd name="T107" fmla="*/ 0 h 5525"/>
              <a:gd name="T108" fmla="*/ 336575975 w 5965"/>
              <a:gd name="T109" fmla="*/ 3469254 h 5525"/>
              <a:gd name="T110" fmla="*/ 364114003 w 5965"/>
              <a:gd name="T111" fmla="*/ 15305870 h 5525"/>
              <a:gd name="T112" fmla="*/ 399199536 w 5965"/>
              <a:gd name="T113" fmla="*/ 32550854 h 5525"/>
              <a:gd name="T114" fmla="*/ 407256744 w 5965"/>
              <a:gd name="T115" fmla="*/ 44081378 h 5525"/>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Lst>
            <a:ahLst/>
            <a:cxnLst>
              <a:cxn ang="T116">
                <a:pos x="T0" y="T1"/>
              </a:cxn>
              <a:cxn ang="T117">
                <a:pos x="T2" y="T3"/>
              </a:cxn>
              <a:cxn ang="T118">
                <a:pos x="T4" y="T5"/>
              </a:cxn>
              <a:cxn ang="T119">
                <a:pos x="T6" y="T7"/>
              </a:cxn>
              <a:cxn ang="T120">
                <a:pos x="T8" y="T9"/>
              </a:cxn>
              <a:cxn ang="T121">
                <a:pos x="T10" y="T11"/>
              </a:cxn>
              <a:cxn ang="T122">
                <a:pos x="T12" y="T13"/>
              </a:cxn>
              <a:cxn ang="T123">
                <a:pos x="T14" y="T15"/>
              </a:cxn>
              <a:cxn ang="T124">
                <a:pos x="T16" y="T17"/>
              </a:cxn>
              <a:cxn ang="T125">
                <a:pos x="T18" y="T19"/>
              </a:cxn>
              <a:cxn ang="T126">
                <a:pos x="T20" y="T21"/>
              </a:cxn>
              <a:cxn ang="T127">
                <a:pos x="T22" y="T23"/>
              </a:cxn>
              <a:cxn ang="T128">
                <a:pos x="T24" y="T25"/>
              </a:cxn>
              <a:cxn ang="T129">
                <a:pos x="T26" y="T27"/>
              </a:cxn>
              <a:cxn ang="T130">
                <a:pos x="T28" y="T29"/>
              </a:cxn>
              <a:cxn ang="T131">
                <a:pos x="T30" y="T31"/>
              </a:cxn>
              <a:cxn ang="T132">
                <a:pos x="T32" y="T33"/>
              </a:cxn>
              <a:cxn ang="T133">
                <a:pos x="T34" y="T35"/>
              </a:cxn>
              <a:cxn ang="T134">
                <a:pos x="T36" y="T37"/>
              </a:cxn>
              <a:cxn ang="T135">
                <a:pos x="T38" y="T39"/>
              </a:cxn>
              <a:cxn ang="T136">
                <a:pos x="T40" y="T41"/>
              </a:cxn>
              <a:cxn ang="T137">
                <a:pos x="T42" y="T43"/>
              </a:cxn>
              <a:cxn ang="T138">
                <a:pos x="T44" y="T45"/>
              </a:cxn>
              <a:cxn ang="T139">
                <a:pos x="T46" y="T47"/>
              </a:cxn>
              <a:cxn ang="T140">
                <a:pos x="T48" y="T49"/>
              </a:cxn>
              <a:cxn ang="T141">
                <a:pos x="T50" y="T51"/>
              </a:cxn>
              <a:cxn ang="T142">
                <a:pos x="T52" y="T53"/>
              </a:cxn>
              <a:cxn ang="T143">
                <a:pos x="T54" y="T55"/>
              </a:cxn>
              <a:cxn ang="T144">
                <a:pos x="T56" y="T57"/>
              </a:cxn>
              <a:cxn ang="T145">
                <a:pos x="T58" y="T59"/>
              </a:cxn>
              <a:cxn ang="T146">
                <a:pos x="T60" y="T61"/>
              </a:cxn>
              <a:cxn ang="T147">
                <a:pos x="T62" y="T63"/>
              </a:cxn>
              <a:cxn ang="T148">
                <a:pos x="T64" y="T65"/>
              </a:cxn>
              <a:cxn ang="T149">
                <a:pos x="T66" y="T67"/>
              </a:cxn>
              <a:cxn ang="T150">
                <a:pos x="T68" y="T69"/>
              </a:cxn>
              <a:cxn ang="T151">
                <a:pos x="T70" y="T71"/>
              </a:cxn>
              <a:cxn ang="T152">
                <a:pos x="T72" y="T73"/>
              </a:cxn>
              <a:cxn ang="T153">
                <a:pos x="T74" y="T75"/>
              </a:cxn>
              <a:cxn ang="T154">
                <a:pos x="T76" y="T77"/>
              </a:cxn>
              <a:cxn ang="T155">
                <a:pos x="T78" y="T79"/>
              </a:cxn>
              <a:cxn ang="T156">
                <a:pos x="T80" y="T81"/>
              </a:cxn>
              <a:cxn ang="T157">
                <a:pos x="T82" y="T83"/>
              </a:cxn>
              <a:cxn ang="T158">
                <a:pos x="T84" y="T85"/>
              </a:cxn>
              <a:cxn ang="T159">
                <a:pos x="T86" y="T87"/>
              </a:cxn>
              <a:cxn ang="T160">
                <a:pos x="T88" y="T89"/>
              </a:cxn>
              <a:cxn ang="T161">
                <a:pos x="T90" y="T91"/>
              </a:cxn>
              <a:cxn ang="T162">
                <a:pos x="T92" y="T93"/>
              </a:cxn>
              <a:cxn ang="T163">
                <a:pos x="T94" y="T95"/>
              </a:cxn>
              <a:cxn ang="T164">
                <a:pos x="T96" y="T97"/>
              </a:cxn>
              <a:cxn ang="T165">
                <a:pos x="T98" y="T99"/>
              </a:cxn>
              <a:cxn ang="T166">
                <a:pos x="T100" y="T101"/>
              </a:cxn>
              <a:cxn ang="T167">
                <a:pos x="T102" y="T103"/>
              </a:cxn>
              <a:cxn ang="T168">
                <a:pos x="T104" y="T105"/>
              </a:cxn>
              <a:cxn ang="T169">
                <a:pos x="T106" y="T107"/>
              </a:cxn>
              <a:cxn ang="T170">
                <a:pos x="T108" y="T109"/>
              </a:cxn>
              <a:cxn ang="T171">
                <a:pos x="T110" y="T111"/>
              </a:cxn>
              <a:cxn ang="T172">
                <a:pos x="T112" y="T113"/>
              </a:cxn>
              <a:cxn ang="T173">
                <a:pos x="T114" y="T115"/>
              </a:cxn>
            </a:cxnLst>
            <a:rect l="0" t="0" r="r" b="b"/>
            <a:pathLst>
              <a:path w="5965" h="5525">
                <a:moveTo>
                  <a:pt x="4036" y="532"/>
                </a:moveTo>
                <a:lnTo>
                  <a:pt x="4036" y="532"/>
                </a:lnTo>
                <a:lnTo>
                  <a:pt x="4053" y="600"/>
                </a:lnTo>
                <a:lnTo>
                  <a:pt x="4065" y="654"/>
                </a:lnTo>
                <a:lnTo>
                  <a:pt x="4075" y="700"/>
                </a:lnTo>
                <a:lnTo>
                  <a:pt x="4082" y="743"/>
                </a:lnTo>
                <a:lnTo>
                  <a:pt x="4085" y="785"/>
                </a:lnTo>
                <a:lnTo>
                  <a:pt x="4088" y="833"/>
                </a:lnTo>
                <a:lnTo>
                  <a:pt x="4088" y="889"/>
                </a:lnTo>
                <a:lnTo>
                  <a:pt x="4087" y="959"/>
                </a:lnTo>
                <a:lnTo>
                  <a:pt x="4084" y="1001"/>
                </a:lnTo>
                <a:lnTo>
                  <a:pt x="4079" y="1065"/>
                </a:lnTo>
                <a:lnTo>
                  <a:pt x="4063" y="1229"/>
                </a:lnTo>
                <a:lnTo>
                  <a:pt x="4056" y="1316"/>
                </a:lnTo>
                <a:lnTo>
                  <a:pt x="4051" y="1398"/>
                </a:lnTo>
                <a:lnTo>
                  <a:pt x="4050" y="1436"/>
                </a:lnTo>
                <a:lnTo>
                  <a:pt x="4049" y="1470"/>
                </a:lnTo>
                <a:lnTo>
                  <a:pt x="4050" y="1499"/>
                </a:lnTo>
                <a:lnTo>
                  <a:pt x="4051" y="1523"/>
                </a:lnTo>
                <a:lnTo>
                  <a:pt x="4055" y="1555"/>
                </a:lnTo>
                <a:lnTo>
                  <a:pt x="4061" y="1580"/>
                </a:lnTo>
                <a:lnTo>
                  <a:pt x="4069" y="1600"/>
                </a:lnTo>
                <a:lnTo>
                  <a:pt x="4076" y="1619"/>
                </a:lnTo>
                <a:lnTo>
                  <a:pt x="4085" y="1636"/>
                </a:lnTo>
                <a:lnTo>
                  <a:pt x="4097" y="1655"/>
                </a:lnTo>
                <a:lnTo>
                  <a:pt x="4109" y="1676"/>
                </a:lnTo>
                <a:lnTo>
                  <a:pt x="4122" y="1702"/>
                </a:lnTo>
                <a:lnTo>
                  <a:pt x="4133" y="1727"/>
                </a:lnTo>
                <a:lnTo>
                  <a:pt x="4142" y="1754"/>
                </a:lnTo>
                <a:lnTo>
                  <a:pt x="4149" y="1782"/>
                </a:lnTo>
                <a:lnTo>
                  <a:pt x="4156" y="1811"/>
                </a:lnTo>
                <a:lnTo>
                  <a:pt x="4159" y="1840"/>
                </a:lnTo>
                <a:lnTo>
                  <a:pt x="4162" y="1869"/>
                </a:lnTo>
                <a:lnTo>
                  <a:pt x="4163" y="1899"/>
                </a:lnTo>
                <a:lnTo>
                  <a:pt x="4165" y="1929"/>
                </a:lnTo>
                <a:lnTo>
                  <a:pt x="4163" y="1959"/>
                </a:lnTo>
                <a:lnTo>
                  <a:pt x="4162" y="1989"/>
                </a:lnTo>
                <a:lnTo>
                  <a:pt x="4160" y="2018"/>
                </a:lnTo>
                <a:lnTo>
                  <a:pt x="4157" y="2049"/>
                </a:lnTo>
                <a:lnTo>
                  <a:pt x="4149" y="2104"/>
                </a:lnTo>
                <a:lnTo>
                  <a:pt x="4140" y="2158"/>
                </a:lnTo>
                <a:lnTo>
                  <a:pt x="4134" y="2187"/>
                </a:lnTo>
                <a:lnTo>
                  <a:pt x="4127" y="2218"/>
                </a:lnTo>
                <a:lnTo>
                  <a:pt x="4119" y="2250"/>
                </a:lnTo>
                <a:lnTo>
                  <a:pt x="4109" y="2283"/>
                </a:lnTo>
                <a:lnTo>
                  <a:pt x="4097" y="2315"/>
                </a:lnTo>
                <a:lnTo>
                  <a:pt x="4084" y="2345"/>
                </a:lnTo>
                <a:lnTo>
                  <a:pt x="4070" y="2373"/>
                </a:lnTo>
                <a:lnTo>
                  <a:pt x="4062" y="2387"/>
                </a:lnTo>
                <a:lnTo>
                  <a:pt x="4054" y="2398"/>
                </a:lnTo>
                <a:lnTo>
                  <a:pt x="4045" y="2410"/>
                </a:lnTo>
                <a:lnTo>
                  <a:pt x="4034" y="2420"/>
                </a:lnTo>
                <a:lnTo>
                  <a:pt x="4023" y="2430"/>
                </a:lnTo>
                <a:lnTo>
                  <a:pt x="4011" y="2438"/>
                </a:lnTo>
                <a:lnTo>
                  <a:pt x="3998" y="2446"/>
                </a:lnTo>
                <a:lnTo>
                  <a:pt x="3986" y="2452"/>
                </a:lnTo>
                <a:lnTo>
                  <a:pt x="3959" y="2467"/>
                </a:lnTo>
                <a:lnTo>
                  <a:pt x="3933" y="2480"/>
                </a:lnTo>
                <a:lnTo>
                  <a:pt x="3920" y="2488"/>
                </a:lnTo>
                <a:lnTo>
                  <a:pt x="3908" y="2497"/>
                </a:lnTo>
                <a:lnTo>
                  <a:pt x="3897" y="2507"/>
                </a:lnTo>
                <a:lnTo>
                  <a:pt x="3887" y="2517"/>
                </a:lnTo>
                <a:lnTo>
                  <a:pt x="3877" y="2529"/>
                </a:lnTo>
                <a:lnTo>
                  <a:pt x="3868" y="2544"/>
                </a:lnTo>
                <a:lnTo>
                  <a:pt x="3858" y="2565"/>
                </a:lnTo>
                <a:lnTo>
                  <a:pt x="3850" y="2587"/>
                </a:lnTo>
                <a:lnTo>
                  <a:pt x="3843" y="2611"/>
                </a:lnTo>
                <a:lnTo>
                  <a:pt x="3838" y="2634"/>
                </a:lnTo>
                <a:lnTo>
                  <a:pt x="3834" y="2659"/>
                </a:lnTo>
                <a:lnTo>
                  <a:pt x="3831" y="2684"/>
                </a:lnTo>
                <a:lnTo>
                  <a:pt x="3828" y="2736"/>
                </a:lnTo>
                <a:lnTo>
                  <a:pt x="3824" y="2787"/>
                </a:lnTo>
                <a:lnTo>
                  <a:pt x="3821" y="2837"/>
                </a:lnTo>
                <a:lnTo>
                  <a:pt x="3819" y="2863"/>
                </a:lnTo>
                <a:lnTo>
                  <a:pt x="3814" y="2887"/>
                </a:lnTo>
                <a:lnTo>
                  <a:pt x="3810" y="2911"/>
                </a:lnTo>
                <a:lnTo>
                  <a:pt x="3803" y="2934"/>
                </a:lnTo>
                <a:lnTo>
                  <a:pt x="3794" y="2959"/>
                </a:lnTo>
                <a:lnTo>
                  <a:pt x="3784" y="2980"/>
                </a:lnTo>
                <a:lnTo>
                  <a:pt x="3773" y="3000"/>
                </a:lnTo>
                <a:lnTo>
                  <a:pt x="3761" y="3018"/>
                </a:lnTo>
                <a:lnTo>
                  <a:pt x="3747" y="3035"/>
                </a:lnTo>
                <a:lnTo>
                  <a:pt x="3734" y="3050"/>
                </a:lnTo>
                <a:lnTo>
                  <a:pt x="3708" y="3081"/>
                </a:lnTo>
                <a:lnTo>
                  <a:pt x="3696" y="3098"/>
                </a:lnTo>
                <a:lnTo>
                  <a:pt x="3684" y="3115"/>
                </a:lnTo>
                <a:lnTo>
                  <a:pt x="3673" y="3133"/>
                </a:lnTo>
                <a:lnTo>
                  <a:pt x="3663" y="3153"/>
                </a:lnTo>
                <a:lnTo>
                  <a:pt x="3654" y="3176"/>
                </a:lnTo>
                <a:lnTo>
                  <a:pt x="3647" y="3201"/>
                </a:lnTo>
                <a:lnTo>
                  <a:pt x="3643" y="3229"/>
                </a:lnTo>
                <a:lnTo>
                  <a:pt x="3640" y="3261"/>
                </a:lnTo>
                <a:lnTo>
                  <a:pt x="3803" y="3284"/>
                </a:lnTo>
                <a:lnTo>
                  <a:pt x="3852" y="3389"/>
                </a:lnTo>
                <a:lnTo>
                  <a:pt x="3881" y="3449"/>
                </a:lnTo>
                <a:lnTo>
                  <a:pt x="3914" y="3511"/>
                </a:lnTo>
                <a:lnTo>
                  <a:pt x="3930" y="3542"/>
                </a:lnTo>
                <a:lnTo>
                  <a:pt x="3948" y="3571"/>
                </a:lnTo>
                <a:lnTo>
                  <a:pt x="3966" y="3599"/>
                </a:lnTo>
                <a:lnTo>
                  <a:pt x="3985" y="3626"/>
                </a:lnTo>
                <a:lnTo>
                  <a:pt x="4003" y="3649"/>
                </a:lnTo>
                <a:lnTo>
                  <a:pt x="4022" y="3670"/>
                </a:lnTo>
                <a:lnTo>
                  <a:pt x="4041" y="3689"/>
                </a:lnTo>
                <a:lnTo>
                  <a:pt x="4051" y="3697"/>
                </a:lnTo>
                <a:lnTo>
                  <a:pt x="4060" y="3704"/>
                </a:lnTo>
                <a:lnTo>
                  <a:pt x="4316" y="3774"/>
                </a:lnTo>
                <a:lnTo>
                  <a:pt x="4431" y="3821"/>
                </a:lnTo>
                <a:lnTo>
                  <a:pt x="4547" y="3870"/>
                </a:lnTo>
                <a:lnTo>
                  <a:pt x="4784" y="3971"/>
                </a:lnTo>
                <a:lnTo>
                  <a:pt x="5020" y="4073"/>
                </a:lnTo>
                <a:lnTo>
                  <a:pt x="5251" y="4171"/>
                </a:lnTo>
                <a:lnTo>
                  <a:pt x="5302" y="4192"/>
                </a:lnTo>
                <a:lnTo>
                  <a:pt x="5356" y="4211"/>
                </a:lnTo>
                <a:lnTo>
                  <a:pt x="5462" y="4249"/>
                </a:lnTo>
                <a:lnTo>
                  <a:pt x="5514" y="4267"/>
                </a:lnTo>
                <a:lnTo>
                  <a:pt x="5567" y="4287"/>
                </a:lnTo>
                <a:lnTo>
                  <a:pt x="5617" y="4307"/>
                </a:lnTo>
                <a:lnTo>
                  <a:pt x="5666" y="4328"/>
                </a:lnTo>
                <a:lnTo>
                  <a:pt x="5691" y="4341"/>
                </a:lnTo>
                <a:lnTo>
                  <a:pt x="5714" y="4353"/>
                </a:lnTo>
                <a:lnTo>
                  <a:pt x="5736" y="4365"/>
                </a:lnTo>
                <a:lnTo>
                  <a:pt x="5759" y="4379"/>
                </a:lnTo>
                <a:lnTo>
                  <a:pt x="5780" y="4393"/>
                </a:lnTo>
                <a:lnTo>
                  <a:pt x="5800" y="4408"/>
                </a:lnTo>
                <a:lnTo>
                  <a:pt x="5820" y="4424"/>
                </a:lnTo>
                <a:lnTo>
                  <a:pt x="5839" y="4441"/>
                </a:lnTo>
                <a:lnTo>
                  <a:pt x="5857" y="4459"/>
                </a:lnTo>
                <a:lnTo>
                  <a:pt x="5874" y="4477"/>
                </a:lnTo>
                <a:lnTo>
                  <a:pt x="5889" y="4497"/>
                </a:lnTo>
                <a:lnTo>
                  <a:pt x="5904" y="4518"/>
                </a:lnTo>
                <a:lnTo>
                  <a:pt x="5917" y="4540"/>
                </a:lnTo>
                <a:lnTo>
                  <a:pt x="5930" y="4564"/>
                </a:lnTo>
                <a:lnTo>
                  <a:pt x="5942" y="4588"/>
                </a:lnTo>
                <a:lnTo>
                  <a:pt x="5952" y="4615"/>
                </a:lnTo>
                <a:lnTo>
                  <a:pt x="5952" y="4700"/>
                </a:lnTo>
                <a:lnTo>
                  <a:pt x="5954" y="4804"/>
                </a:lnTo>
                <a:lnTo>
                  <a:pt x="5959" y="5048"/>
                </a:lnTo>
                <a:lnTo>
                  <a:pt x="5963" y="5176"/>
                </a:lnTo>
                <a:lnTo>
                  <a:pt x="5965" y="5302"/>
                </a:lnTo>
                <a:lnTo>
                  <a:pt x="5965" y="5420"/>
                </a:lnTo>
                <a:lnTo>
                  <a:pt x="5965" y="5525"/>
                </a:lnTo>
                <a:lnTo>
                  <a:pt x="2" y="5525"/>
                </a:lnTo>
                <a:lnTo>
                  <a:pt x="0" y="5420"/>
                </a:lnTo>
                <a:lnTo>
                  <a:pt x="2" y="5302"/>
                </a:lnTo>
                <a:lnTo>
                  <a:pt x="4" y="5176"/>
                </a:lnTo>
                <a:lnTo>
                  <a:pt x="6" y="5048"/>
                </a:lnTo>
                <a:lnTo>
                  <a:pt x="12" y="4804"/>
                </a:lnTo>
                <a:lnTo>
                  <a:pt x="14" y="4700"/>
                </a:lnTo>
                <a:lnTo>
                  <a:pt x="15" y="4615"/>
                </a:lnTo>
                <a:lnTo>
                  <a:pt x="25" y="4588"/>
                </a:lnTo>
                <a:lnTo>
                  <a:pt x="36" y="4564"/>
                </a:lnTo>
                <a:lnTo>
                  <a:pt x="48" y="4540"/>
                </a:lnTo>
                <a:lnTo>
                  <a:pt x="62" y="4518"/>
                </a:lnTo>
                <a:lnTo>
                  <a:pt x="77" y="4497"/>
                </a:lnTo>
                <a:lnTo>
                  <a:pt x="93" y="4477"/>
                </a:lnTo>
                <a:lnTo>
                  <a:pt x="110" y="4459"/>
                </a:lnTo>
                <a:lnTo>
                  <a:pt x="128" y="4441"/>
                </a:lnTo>
                <a:lnTo>
                  <a:pt x="147" y="4424"/>
                </a:lnTo>
                <a:lnTo>
                  <a:pt x="166" y="4408"/>
                </a:lnTo>
                <a:lnTo>
                  <a:pt x="187" y="4393"/>
                </a:lnTo>
                <a:lnTo>
                  <a:pt x="208" y="4379"/>
                </a:lnTo>
                <a:lnTo>
                  <a:pt x="230" y="4365"/>
                </a:lnTo>
                <a:lnTo>
                  <a:pt x="253" y="4353"/>
                </a:lnTo>
                <a:lnTo>
                  <a:pt x="276" y="4341"/>
                </a:lnTo>
                <a:lnTo>
                  <a:pt x="299" y="4328"/>
                </a:lnTo>
                <a:lnTo>
                  <a:pt x="349" y="4307"/>
                </a:lnTo>
                <a:lnTo>
                  <a:pt x="400" y="4287"/>
                </a:lnTo>
                <a:lnTo>
                  <a:pt x="451" y="4267"/>
                </a:lnTo>
                <a:lnTo>
                  <a:pt x="505" y="4249"/>
                </a:lnTo>
                <a:lnTo>
                  <a:pt x="611" y="4211"/>
                </a:lnTo>
                <a:lnTo>
                  <a:pt x="663" y="4192"/>
                </a:lnTo>
                <a:lnTo>
                  <a:pt x="716" y="4171"/>
                </a:lnTo>
                <a:lnTo>
                  <a:pt x="945" y="4073"/>
                </a:lnTo>
                <a:lnTo>
                  <a:pt x="1183" y="3971"/>
                </a:lnTo>
                <a:lnTo>
                  <a:pt x="1419" y="3870"/>
                </a:lnTo>
                <a:lnTo>
                  <a:pt x="1535" y="3821"/>
                </a:lnTo>
                <a:lnTo>
                  <a:pt x="1649" y="3774"/>
                </a:lnTo>
                <a:lnTo>
                  <a:pt x="1906" y="3704"/>
                </a:lnTo>
                <a:lnTo>
                  <a:pt x="1916" y="3697"/>
                </a:lnTo>
                <a:lnTo>
                  <a:pt x="1925" y="3689"/>
                </a:lnTo>
                <a:lnTo>
                  <a:pt x="1944" y="3670"/>
                </a:lnTo>
                <a:lnTo>
                  <a:pt x="1963" y="3649"/>
                </a:lnTo>
                <a:lnTo>
                  <a:pt x="1982" y="3626"/>
                </a:lnTo>
                <a:lnTo>
                  <a:pt x="1999" y="3599"/>
                </a:lnTo>
                <a:lnTo>
                  <a:pt x="2017" y="3571"/>
                </a:lnTo>
                <a:lnTo>
                  <a:pt x="2035" y="3542"/>
                </a:lnTo>
                <a:lnTo>
                  <a:pt x="2052" y="3511"/>
                </a:lnTo>
                <a:lnTo>
                  <a:pt x="2084" y="3449"/>
                </a:lnTo>
                <a:lnTo>
                  <a:pt x="2114" y="3389"/>
                </a:lnTo>
                <a:lnTo>
                  <a:pt x="2162" y="3284"/>
                </a:lnTo>
                <a:lnTo>
                  <a:pt x="2284" y="3254"/>
                </a:lnTo>
                <a:lnTo>
                  <a:pt x="2278" y="3228"/>
                </a:lnTo>
                <a:lnTo>
                  <a:pt x="2272" y="3203"/>
                </a:lnTo>
                <a:lnTo>
                  <a:pt x="2263" y="3182"/>
                </a:lnTo>
                <a:lnTo>
                  <a:pt x="2253" y="3162"/>
                </a:lnTo>
                <a:lnTo>
                  <a:pt x="2243" y="3145"/>
                </a:lnTo>
                <a:lnTo>
                  <a:pt x="2231" y="3129"/>
                </a:lnTo>
                <a:lnTo>
                  <a:pt x="2220" y="3115"/>
                </a:lnTo>
                <a:lnTo>
                  <a:pt x="2208" y="3100"/>
                </a:lnTo>
                <a:lnTo>
                  <a:pt x="2183" y="3075"/>
                </a:lnTo>
                <a:lnTo>
                  <a:pt x="2172" y="3061"/>
                </a:lnTo>
                <a:lnTo>
                  <a:pt x="2160" y="3048"/>
                </a:lnTo>
                <a:lnTo>
                  <a:pt x="2150" y="3033"/>
                </a:lnTo>
                <a:lnTo>
                  <a:pt x="2139" y="3017"/>
                </a:lnTo>
                <a:lnTo>
                  <a:pt x="2130" y="3000"/>
                </a:lnTo>
                <a:lnTo>
                  <a:pt x="2122" y="2981"/>
                </a:lnTo>
                <a:lnTo>
                  <a:pt x="2075" y="2490"/>
                </a:lnTo>
                <a:lnTo>
                  <a:pt x="2074" y="2491"/>
                </a:lnTo>
                <a:lnTo>
                  <a:pt x="2071" y="2491"/>
                </a:lnTo>
                <a:lnTo>
                  <a:pt x="2059" y="2490"/>
                </a:lnTo>
                <a:lnTo>
                  <a:pt x="2040" y="2487"/>
                </a:lnTo>
                <a:lnTo>
                  <a:pt x="2018" y="2481"/>
                </a:lnTo>
                <a:lnTo>
                  <a:pt x="1975" y="2470"/>
                </a:lnTo>
                <a:lnTo>
                  <a:pt x="1959" y="2465"/>
                </a:lnTo>
                <a:lnTo>
                  <a:pt x="1949" y="2460"/>
                </a:lnTo>
                <a:lnTo>
                  <a:pt x="1935" y="2450"/>
                </a:lnTo>
                <a:lnTo>
                  <a:pt x="1921" y="2439"/>
                </a:lnTo>
                <a:lnTo>
                  <a:pt x="1908" y="2426"/>
                </a:lnTo>
                <a:lnTo>
                  <a:pt x="1897" y="2410"/>
                </a:lnTo>
                <a:lnTo>
                  <a:pt x="1886" y="2394"/>
                </a:lnTo>
                <a:lnTo>
                  <a:pt x="1876" y="2377"/>
                </a:lnTo>
                <a:lnTo>
                  <a:pt x="1866" y="2358"/>
                </a:lnTo>
                <a:lnTo>
                  <a:pt x="1857" y="2337"/>
                </a:lnTo>
                <a:lnTo>
                  <a:pt x="1849" y="2316"/>
                </a:lnTo>
                <a:lnTo>
                  <a:pt x="1841" y="2295"/>
                </a:lnTo>
                <a:lnTo>
                  <a:pt x="1834" y="2273"/>
                </a:lnTo>
                <a:lnTo>
                  <a:pt x="1828" y="2249"/>
                </a:lnTo>
                <a:lnTo>
                  <a:pt x="1817" y="2200"/>
                </a:lnTo>
                <a:lnTo>
                  <a:pt x="1806" y="2151"/>
                </a:lnTo>
                <a:lnTo>
                  <a:pt x="1799" y="2100"/>
                </a:lnTo>
                <a:lnTo>
                  <a:pt x="1793" y="2050"/>
                </a:lnTo>
                <a:lnTo>
                  <a:pt x="1787" y="2000"/>
                </a:lnTo>
                <a:lnTo>
                  <a:pt x="1784" y="1952"/>
                </a:lnTo>
                <a:lnTo>
                  <a:pt x="1777" y="1863"/>
                </a:lnTo>
                <a:lnTo>
                  <a:pt x="1772" y="1790"/>
                </a:lnTo>
                <a:lnTo>
                  <a:pt x="1772" y="1775"/>
                </a:lnTo>
                <a:lnTo>
                  <a:pt x="1774" y="1762"/>
                </a:lnTo>
                <a:lnTo>
                  <a:pt x="1779" y="1747"/>
                </a:lnTo>
                <a:lnTo>
                  <a:pt x="1784" y="1734"/>
                </a:lnTo>
                <a:lnTo>
                  <a:pt x="1791" y="1720"/>
                </a:lnTo>
                <a:lnTo>
                  <a:pt x="1799" y="1705"/>
                </a:lnTo>
                <a:lnTo>
                  <a:pt x="1815" y="1674"/>
                </a:lnTo>
                <a:lnTo>
                  <a:pt x="1823" y="1657"/>
                </a:lnTo>
                <a:lnTo>
                  <a:pt x="1831" y="1640"/>
                </a:lnTo>
                <a:lnTo>
                  <a:pt x="1838" y="1621"/>
                </a:lnTo>
                <a:lnTo>
                  <a:pt x="1842" y="1602"/>
                </a:lnTo>
                <a:lnTo>
                  <a:pt x="1847" y="1581"/>
                </a:lnTo>
                <a:lnTo>
                  <a:pt x="1848" y="1559"/>
                </a:lnTo>
                <a:lnTo>
                  <a:pt x="1847" y="1536"/>
                </a:lnTo>
                <a:lnTo>
                  <a:pt x="1844" y="1523"/>
                </a:lnTo>
                <a:lnTo>
                  <a:pt x="1842" y="1510"/>
                </a:lnTo>
                <a:lnTo>
                  <a:pt x="1828" y="1434"/>
                </a:lnTo>
                <a:lnTo>
                  <a:pt x="1814" y="1360"/>
                </a:lnTo>
                <a:lnTo>
                  <a:pt x="1804" y="1290"/>
                </a:lnTo>
                <a:lnTo>
                  <a:pt x="1796" y="1221"/>
                </a:lnTo>
                <a:lnTo>
                  <a:pt x="1791" y="1155"/>
                </a:lnTo>
                <a:lnTo>
                  <a:pt x="1787" y="1092"/>
                </a:lnTo>
                <a:lnTo>
                  <a:pt x="1786" y="1030"/>
                </a:lnTo>
                <a:lnTo>
                  <a:pt x="1786" y="971"/>
                </a:lnTo>
                <a:lnTo>
                  <a:pt x="1790" y="915"/>
                </a:lnTo>
                <a:lnTo>
                  <a:pt x="1794" y="861"/>
                </a:lnTo>
                <a:lnTo>
                  <a:pt x="1802" y="808"/>
                </a:lnTo>
                <a:lnTo>
                  <a:pt x="1810" y="759"/>
                </a:lnTo>
                <a:lnTo>
                  <a:pt x="1821" y="711"/>
                </a:lnTo>
                <a:lnTo>
                  <a:pt x="1833" y="666"/>
                </a:lnTo>
                <a:lnTo>
                  <a:pt x="1848" y="622"/>
                </a:lnTo>
                <a:lnTo>
                  <a:pt x="1863" y="581"/>
                </a:lnTo>
                <a:lnTo>
                  <a:pt x="1881" y="542"/>
                </a:lnTo>
                <a:lnTo>
                  <a:pt x="1900" y="504"/>
                </a:lnTo>
                <a:lnTo>
                  <a:pt x="1921" y="469"/>
                </a:lnTo>
                <a:lnTo>
                  <a:pt x="1944" y="436"/>
                </a:lnTo>
                <a:lnTo>
                  <a:pt x="1967" y="403"/>
                </a:lnTo>
                <a:lnTo>
                  <a:pt x="1993" y="374"/>
                </a:lnTo>
                <a:lnTo>
                  <a:pt x="2020" y="347"/>
                </a:lnTo>
                <a:lnTo>
                  <a:pt x="2047" y="320"/>
                </a:lnTo>
                <a:lnTo>
                  <a:pt x="2076" y="296"/>
                </a:lnTo>
                <a:lnTo>
                  <a:pt x="2107" y="274"/>
                </a:lnTo>
                <a:lnTo>
                  <a:pt x="2138" y="253"/>
                </a:lnTo>
                <a:lnTo>
                  <a:pt x="2170" y="234"/>
                </a:lnTo>
                <a:lnTo>
                  <a:pt x="2204" y="216"/>
                </a:lnTo>
                <a:lnTo>
                  <a:pt x="2239" y="200"/>
                </a:lnTo>
                <a:lnTo>
                  <a:pt x="2274" y="186"/>
                </a:lnTo>
                <a:lnTo>
                  <a:pt x="2311" y="174"/>
                </a:lnTo>
                <a:lnTo>
                  <a:pt x="2364" y="151"/>
                </a:lnTo>
                <a:lnTo>
                  <a:pt x="2423" y="129"/>
                </a:lnTo>
                <a:lnTo>
                  <a:pt x="2488" y="105"/>
                </a:lnTo>
                <a:lnTo>
                  <a:pt x="2556" y="82"/>
                </a:lnTo>
                <a:lnTo>
                  <a:pt x="2592" y="71"/>
                </a:lnTo>
                <a:lnTo>
                  <a:pt x="2627" y="60"/>
                </a:lnTo>
                <a:lnTo>
                  <a:pt x="2665" y="50"/>
                </a:lnTo>
                <a:lnTo>
                  <a:pt x="2703" y="40"/>
                </a:lnTo>
                <a:lnTo>
                  <a:pt x="2742" y="31"/>
                </a:lnTo>
                <a:lnTo>
                  <a:pt x="2783" y="23"/>
                </a:lnTo>
                <a:lnTo>
                  <a:pt x="2823" y="16"/>
                </a:lnTo>
                <a:lnTo>
                  <a:pt x="2864" y="11"/>
                </a:lnTo>
                <a:lnTo>
                  <a:pt x="2906" y="5"/>
                </a:lnTo>
                <a:lnTo>
                  <a:pt x="2949" y="2"/>
                </a:lnTo>
                <a:lnTo>
                  <a:pt x="2991" y="0"/>
                </a:lnTo>
                <a:lnTo>
                  <a:pt x="3035" y="0"/>
                </a:lnTo>
                <a:lnTo>
                  <a:pt x="3078" y="1"/>
                </a:lnTo>
                <a:lnTo>
                  <a:pt x="3122" y="3"/>
                </a:lnTo>
                <a:lnTo>
                  <a:pt x="3166" y="9"/>
                </a:lnTo>
                <a:lnTo>
                  <a:pt x="3211" y="14"/>
                </a:lnTo>
                <a:lnTo>
                  <a:pt x="3255" y="23"/>
                </a:lnTo>
                <a:lnTo>
                  <a:pt x="3300" y="34"/>
                </a:lnTo>
                <a:lnTo>
                  <a:pt x="3346" y="47"/>
                </a:lnTo>
                <a:lnTo>
                  <a:pt x="3390" y="62"/>
                </a:lnTo>
                <a:lnTo>
                  <a:pt x="3435" y="80"/>
                </a:lnTo>
                <a:lnTo>
                  <a:pt x="3481" y="101"/>
                </a:lnTo>
                <a:lnTo>
                  <a:pt x="3525" y="123"/>
                </a:lnTo>
                <a:lnTo>
                  <a:pt x="3570" y="150"/>
                </a:lnTo>
                <a:lnTo>
                  <a:pt x="3688" y="260"/>
                </a:lnTo>
                <a:lnTo>
                  <a:pt x="3879" y="292"/>
                </a:lnTo>
                <a:lnTo>
                  <a:pt x="3888" y="297"/>
                </a:lnTo>
                <a:lnTo>
                  <a:pt x="3897" y="304"/>
                </a:lnTo>
                <a:lnTo>
                  <a:pt x="3914" y="319"/>
                </a:lnTo>
                <a:lnTo>
                  <a:pt x="3929" y="335"/>
                </a:lnTo>
                <a:lnTo>
                  <a:pt x="3944" y="353"/>
                </a:lnTo>
                <a:lnTo>
                  <a:pt x="3958" y="372"/>
                </a:lnTo>
                <a:lnTo>
                  <a:pt x="3971" y="392"/>
                </a:lnTo>
                <a:lnTo>
                  <a:pt x="3983" y="412"/>
                </a:lnTo>
                <a:lnTo>
                  <a:pt x="3993" y="432"/>
                </a:lnTo>
                <a:lnTo>
                  <a:pt x="4012" y="470"/>
                </a:lnTo>
                <a:lnTo>
                  <a:pt x="4025" y="502"/>
                </a:lnTo>
                <a:lnTo>
                  <a:pt x="4036" y="532"/>
                </a:lnTo>
                <a:close/>
              </a:path>
            </a:pathLst>
          </a:custGeom>
          <a:solidFill>
            <a:srgbClr val="F17F42"/>
          </a:solidFill>
          <a:ln>
            <a:noFill/>
          </a:ln>
        </p:spPr>
        <p:txBody>
          <a:bodyPr anchor="ct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sp>
        <p:nvSpPr>
          <p:cNvPr id="7" name="矩形: 圆角 6"/>
          <p:cNvSpPr/>
          <p:nvPr/>
        </p:nvSpPr>
        <p:spPr>
          <a:xfrm>
            <a:off x="5011239" y="1771102"/>
            <a:ext cx="2592288" cy="2195140"/>
          </a:xfrm>
          <a:prstGeom prst="roundRect">
            <a:avLst>
              <a:gd name="adj" fmla="val 5379"/>
            </a:avLst>
          </a:prstGeom>
          <a:solidFill>
            <a:srgbClr val="5357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圆角 7"/>
          <p:cNvSpPr/>
          <p:nvPr/>
        </p:nvSpPr>
        <p:spPr>
          <a:xfrm>
            <a:off x="7675535" y="1771102"/>
            <a:ext cx="2592288" cy="2195140"/>
          </a:xfrm>
          <a:prstGeom prst="roundRect">
            <a:avLst>
              <a:gd name="adj" fmla="val 5379"/>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圆角 8"/>
          <p:cNvSpPr/>
          <p:nvPr/>
        </p:nvSpPr>
        <p:spPr>
          <a:xfrm>
            <a:off x="5011239" y="4038250"/>
            <a:ext cx="2592288" cy="2195140"/>
          </a:xfrm>
          <a:prstGeom prst="roundRect">
            <a:avLst>
              <a:gd name="adj" fmla="val 5379"/>
            </a:avLst>
          </a:prstGeom>
          <a:solidFill>
            <a:srgbClr val="F17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圆角 9"/>
          <p:cNvSpPr/>
          <p:nvPr/>
        </p:nvSpPr>
        <p:spPr>
          <a:xfrm>
            <a:off x="7680176" y="4042172"/>
            <a:ext cx="2592288" cy="2195140"/>
          </a:xfrm>
          <a:prstGeom prst="roundRect">
            <a:avLst>
              <a:gd name="adj" fmla="val 5379"/>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文本框 10"/>
          <p:cNvSpPr txBox="1"/>
          <p:nvPr/>
        </p:nvSpPr>
        <p:spPr>
          <a:xfrm>
            <a:off x="2077187" y="3638140"/>
            <a:ext cx="1691681" cy="400110"/>
          </a:xfrm>
          <a:prstGeom prst="rect">
            <a:avLst/>
          </a:prstGeom>
          <a:noFill/>
        </p:spPr>
        <p:txBody>
          <a:bodyPr wrap="none" rtlCol="0">
            <a:spAutoFit/>
          </a:bodyPr>
          <a:lstStyle/>
          <a:p>
            <a:pPr algn="ctr"/>
            <a:r>
              <a:rPr lang="en-US" altLang="zh-CN" sz="2000" dirty="0">
                <a:solidFill>
                  <a:schemeClr val="tx1">
                    <a:lumMod val="95000"/>
                    <a:lumOff val="5000"/>
                  </a:schemeClr>
                </a:solidFill>
                <a:latin typeface="Arial" panose="020B0604020202020204" pitchFamily="34" charset="0"/>
                <a:ea typeface="等线" panose="02010600030101010101" pitchFamily="2" charset="-122"/>
                <a:cs typeface="Arial" panose="020B0604020202020204" pitchFamily="34" charset="0"/>
              </a:rPr>
              <a:t>YOUR TITLE</a:t>
            </a:r>
          </a:p>
        </p:txBody>
      </p:sp>
      <p:sp>
        <p:nvSpPr>
          <p:cNvPr id="12" name="矩形 11"/>
          <p:cNvSpPr/>
          <p:nvPr/>
        </p:nvSpPr>
        <p:spPr>
          <a:xfrm>
            <a:off x="1631504" y="4105089"/>
            <a:ext cx="2408093" cy="2062103"/>
          </a:xfrm>
          <a:prstGeom prst="rect">
            <a:avLst/>
          </a:prstGeom>
        </p:spPr>
        <p:txBody>
          <a:bodyPr wrap="square">
            <a:spAutoFit/>
          </a:bodyPr>
          <a:lstStyle/>
          <a:p>
            <a:pPr algn="ctr"/>
            <a:r>
              <a:rPr lang="en-US" altLang="zh-CN" sz="1600" dirty="0">
                <a:solidFill>
                  <a:srgbClr val="53575A"/>
                </a:solidFill>
                <a:latin typeface="等线" panose="02010600030101010101" pitchFamily="2" charset="-122"/>
                <a:ea typeface="等线" panose="02010600030101010101" pitchFamily="2" charset="-122"/>
              </a:rPr>
              <a:t>Click here to enter your text messages click here to enter your text messages click here to enter your text messages click here to enter your text messages</a:t>
            </a:r>
            <a:endParaRPr lang="zh-CN" altLang="en-US" sz="1600" dirty="0">
              <a:solidFill>
                <a:srgbClr val="53575A"/>
              </a:solidFill>
            </a:endParaRPr>
          </a:p>
        </p:txBody>
      </p:sp>
      <p:pic>
        <p:nvPicPr>
          <p:cNvPr id="13" name="图片 12"/>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895830" y="1892931"/>
            <a:ext cx="880492" cy="880492"/>
          </a:xfrm>
          <a:prstGeom prst="rect">
            <a:avLst/>
          </a:prstGeom>
        </p:spPr>
      </p:pic>
      <p:pic>
        <p:nvPicPr>
          <p:cNvPr id="14" name="图片 1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8651719" y="4276553"/>
            <a:ext cx="736476" cy="736476"/>
          </a:xfrm>
          <a:prstGeom prst="rect">
            <a:avLst/>
          </a:prstGeom>
        </p:spPr>
      </p:pic>
      <p:pic>
        <p:nvPicPr>
          <p:cNvPr id="15" name="图片 14"/>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8499528" y="1916172"/>
            <a:ext cx="869080" cy="864756"/>
          </a:xfrm>
          <a:prstGeom prst="rect">
            <a:avLst/>
          </a:prstGeom>
        </p:spPr>
      </p:pic>
      <p:pic>
        <p:nvPicPr>
          <p:cNvPr id="16" name="图片 15"/>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6009488" y="4233872"/>
            <a:ext cx="752328" cy="752328"/>
          </a:xfrm>
          <a:prstGeom prst="rect">
            <a:avLst/>
          </a:prstGeom>
        </p:spPr>
      </p:pic>
      <p:sp>
        <p:nvSpPr>
          <p:cNvPr id="17" name="矩形 16"/>
          <p:cNvSpPr/>
          <p:nvPr/>
        </p:nvSpPr>
        <p:spPr>
          <a:xfrm>
            <a:off x="5163708" y="2933639"/>
            <a:ext cx="2344733" cy="1077218"/>
          </a:xfrm>
          <a:prstGeom prst="rect">
            <a:avLst/>
          </a:prstGeom>
        </p:spPr>
        <p:txBody>
          <a:bodyPr wrap="square">
            <a:spAutoFit/>
          </a:bodyPr>
          <a:lstStyle/>
          <a:p>
            <a:r>
              <a:rPr lang="en-US" altLang="zh-CN" sz="1600" dirty="0">
                <a:solidFill>
                  <a:schemeClr val="bg1"/>
                </a:solidFill>
                <a:latin typeface="等线" panose="02010600030101010101" pitchFamily="2" charset="-122"/>
                <a:ea typeface="等线" panose="02010600030101010101" pitchFamily="2" charset="-122"/>
              </a:rPr>
              <a:t>Click here to enter your text messages click here to enter your text</a:t>
            </a:r>
            <a:endParaRPr lang="zh-CN" altLang="en-US" sz="1600" dirty="0">
              <a:solidFill>
                <a:schemeClr val="bg1"/>
              </a:solidFill>
            </a:endParaRPr>
          </a:p>
        </p:txBody>
      </p:sp>
      <p:sp>
        <p:nvSpPr>
          <p:cNvPr id="18" name="矩形 17"/>
          <p:cNvSpPr/>
          <p:nvPr/>
        </p:nvSpPr>
        <p:spPr>
          <a:xfrm>
            <a:off x="7865035" y="2936227"/>
            <a:ext cx="2344733" cy="1077218"/>
          </a:xfrm>
          <a:prstGeom prst="rect">
            <a:avLst/>
          </a:prstGeom>
        </p:spPr>
        <p:txBody>
          <a:bodyPr wrap="square">
            <a:spAutoFit/>
          </a:bodyPr>
          <a:lstStyle/>
          <a:p>
            <a:r>
              <a:rPr lang="en-US" altLang="zh-CN" sz="1600" dirty="0">
                <a:solidFill>
                  <a:schemeClr val="bg1"/>
                </a:solidFill>
                <a:latin typeface="等线" panose="02010600030101010101" pitchFamily="2" charset="-122"/>
                <a:ea typeface="等线" panose="02010600030101010101" pitchFamily="2" charset="-122"/>
              </a:rPr>
              <a:t>Click here to enter your text messages click here to enter your text</a:t>
            </a:r>
            <a:endParaRPr lang="zh-CN" altLang="en-US" sz="1600" dirty="0">
              <a:solidFill>
                <a:schemeClr val="bg1"/>
              </a:solidFill>
            </a:endParaRPr>
          </a:p>
        </p:txBody>
      </p:sp>
      <p:sp>
        <p:nvSpPr>
          <p:cNvPr id="19" name="矩形 18"/>
          <p:cNvSpPr/>
          <p:nvPr/>
        </p:nvSpPr>
        <p:spPr>
          <a:xfrm>
            <a:off x="5163708" y="5194299"/>
            <a:ext cx="2344733" cy="1077218"/>
          </a:xfrm>
          <a:prstGeom prst="rect">
            <a:avLst/>
          </a:prstGeom>
        </p:spPr>
        <p:txBody>
          <a:bodyPr wrap="square">
            <a:spAutoFit/>
          </a:bodyPr>
          <a:lstStyle/>
          <a:p>
            <a:r>
              <a:rPr lang="en-US" altLang="zh-CN" sz="1600" dirty="0">
                <a:solidFill>
                  <a:schemeClr val="bg1"/>
                </a:solidFill>
                <a:latin typeface="等线" panose="02010600030101010101" pitchFamily="2" charset="-122"/>
                <a:ea typeface="等线" panose="02010600030101010101" pitchFamily="2" charset="-122"/>
              </a:rPr>
              <a:t>Click here to enter your text messages click here to enter your text</a:t>
            </a:r>
            <a:endParaRPr lang="zh-CN" altLang="en-US" sz="1600" dirty="0">
              <a:solidFill>
                <a:schemeClr val="bg1"/>
              </a:solidFill>
            </a:endParaRPr>
          </a:p>
        </p:txBody>
      </p:sp>
      <p:sp>
        <p:nvSpPr>
          <p:cNvPr id="20" name="矩形 19"/>
          <p:cNvSpPr/>
          <p:nvPr/>
        </p:nvSpPr>
        <p:spPr>
          <a:xfrm>
            <a:off x="7865035" y="5209675"/>
            <a:ext cx="2344733" cy="1077218"/>
          </a:xfrm>
          <a:prstGeom prst="rect">
            <a:avLst/>
          </a:prstGeom>
        </p:spPr>
        <p:txBody>
          <a:bodyPr wrap="square">
            <a:spAutoFit/>
          </a:bodyPr>
          <a:lstStyle/>
          <a:p>
            <a:r>
              <a:rPr lang="en-US" altLang="zh-CN" sz="1600" dirty="0">
                <a:solidFill>
                  <a:schemeClr val="bg1"/>
                </a:solidFill>
                <a:latin typeface="等线" panose="02010600030101010101" pitchFamily="2" charset="-122"/>
                <a:ea typeface="等线" panose="02010600030101010101" pitchFamily="2" charset="-122"/>
              </a:rPr>
              <a:t>Click here to enter your text messages click here to enter your text</a:t>
            </a:r>
            <a:endParaRPr lang="zh-CN" altLang="en-US" sz="1600" dirty="0">
              <a:solidFill>
                <a:schemeClr val="bg1"/>
              </a:solidFill>
            </a:endParaRPr>
          </a:p>
        </p:txBody>
      </p:sp>
      <p:sp>
        <p:nvSpPr>
          <p:cNvPr id="21" name="文本框 20"/>
          <p:cNvSpPr txBox="1"/>
          <p:nvPr/>
        </p:nvSpPr>
        <p:spPr>
          <a:xfrm>
            <a:off x="4735662" y="231035"/>
            <a:ext cx="2720681" cy="461665"/>
          </a:xfrm>
          <a:prstGeom prst="rect">
            <a:avLst/>
          </a:prstGeom>
          <a:noFill/>
        </p:spPr>
        <p:txBody>
          <a:bodyPr wrap="none" rtlCol="0">
            <a:spAutoFit/>
          </a:bodyPr>
          <a:lstStyle/>
          <a:p>
            <a:r>
              <a:rPr lang="en-US" altLang="zh-CN" sz="2400" dirty="0">
                <a:solidFill>
                  <a:srgbClr val="F17F42"/>
                </a:solidFill>
                <a:latin typeface="Arial" panose="020B0604020202020204" pitchFamily="34" charset="0"/>
                <a:ea typeface="微软雅黑 Light" panose="020B0502040204020203" pitchFamily="34" charset="-122"/>
                <a:cs typeface="Arial" panose="020B0604020202020204" pitchFamily="34" charset="0"/>
              </a:rPr>
              <a:t>ADD YOUR TITLE</a:t>
            </a:r>
          </a:p>
        </p:txBody>
      </p:sp>
      <p:sp>
        <p:nvSpPr>
          <p:cNvPr id="22" name="矩形 21"/>
          <p:cNvSpPr/>
          <p:nvPr/>
        </p:nvSpPr>
        <p:spPr>
          <a:xfrm>
            <a:off x="5558984" y="753006"/>
            <a:ext cx="1074037" cy="83706"/>
          </a:xfrm>
          <a:prstGeom prst="rect">
            <a:avLst/>
          </a:prstGeom>
          <a:solidFill>
            <a:srgbClr val="5357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3371885047"/>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barn(outVertical)">
                                      <p:cBhvr>
                                        <p:cTn id="7" dur="500"/>
                                        <p:tgtEl>
                                          <p:spTgt spid="22"/>
                                        </p:tgtEl>
                                      </p:cBhvr>
                                    </p:animEffect>
                                  </p:childTnLst>
                                </p:cTn>
                              </p:par>
                              <p:par>
                                <p:cTn id="8" presetID="16" presetClass="entr" presetSubtype="37" fill="hold" grpId="0" nodeType="withEffect">
                                  <p:stCondLst>
                                    <p:cond delay="250"/>
                                  </p:stCondLst>
                                  <p:childTnLst>
                                    <p:set>
                                      <p:cBhvr>
                                        <p:cTn id="9" dur="1" fill="hold">
                                          <p:stCondLst>
                                            <p:cond delay="0"/>
                                          </p:stCondLst>
                                        </p:cTn>
                                        <p:tgtEl>
                                          <p:spTgt spid="21"/>
                                        </p:tgtEl>
                                        <p:attrNameLst>
                                          <p:attrName>style.visibility</p:attrName>
                                        </p:attrNameLst>
                                      </p:cBhvr>
                                      <p:to>
                                        <p:strVal val="visible"/>
                                      </p:to>
                                    </p:set>
                                    <p:animEffect transition="in" filter="barn(outVertical)">
                                      <p:cBhvr>
                                        <p:cTn id="10" dur="500"/>
                                        <p:tgtEl>
                                          <p:spTgt spid="21"/>
                                        </p:tgtEl>
                                      </p:cBhvr>
                                    </p:animEffect>
                                  </p:childTnLst>
                                </p:cTn>
                              </p:par>
                              <p:par>
                                <p:cTn id="11" presetID="2" presetClass="entr" presetSubtype="8" decel="100000" fill="hold" grpId="0" nodeType="withEffect">
                                  <p:stCondLst>
                                    <p:cond delay="100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0-#ppt_w/2"/>
                                          </p:val>
                                        </p:tav>
                                        <p:tav tm="100000">
                                          <p:val>
                                            <p:strVal val="#ppt_x"/>
                                          </p:val>
                                        </p:tav>
                                      </p:tavLst>
                                    </p:anim>
                                    <p:anim calcmode="lin" valueType="num">
                                      <p:cBhvr additive="base">
                                        <p:cTn id="14" dur="500" fill="hold"/>
                                        <p:tgtEl>
                                          <p:spTgt spid="6"/>
                                        </p:tgtEl>
                                        <p:attrNameLst>
                                          <p:attrName>ppt_y</p:attrName>
                                        </p:attrNameLst>
                                      </p:cBhvr>
                                      <p:tavLst>
                                        <p:tav tm="0">
                                          <p:val>
                                            <p:strVal val="#ppt_y"/>
                                          </p:val>
                                        </p:tav>
                                        <p:tav tm="100000">
                                          <p:val>
                                            <p:strVal val="#ppt_y"/>
                                          </p:val>
                                        </p:tav>
                                      </p:tavLst>
                                    </p:anim>
                                  </p:childTnLst>
                                </p:cTn>
                              </p:par>
                              <p:par>
                                <p:cTn id="15" presetID="2" presetClass="entr" presetSubtype="8" decel="100000" fill="hold" grpId="0" nodeType="withEffect">
                                  <p:stCondLst>
                                    <p:cond delay="1250"/>
                                  </p:stCondLst>
                                  <p:iterate type="lt">
                                    <p:tmPct val="10000"/>
                                  </p:iterate>
                                  <p:childTnLst>
                                    <p:set>
                                      <p:cBhvr>
                                        <p:cTn id="16" dur="1" fill="hold">
                                          <p:stCondLst>
                                            <p:cond delay="0"/>
                                          </p:stCondLst>
                                        </p:cTn>
                                        <p:tgtEl>
                                          <p:spTgt spid="11"/>
                                        </p:tgtEl>
                                        <p:attrNameLst>
                                          <p:attrName>style.visibility</p:attrName>
                                        </p:attrNameLst>
                                      </p:cBhvr>
                                      <p:to>
                                        <p:strVal val="visible"/>
                                      </p:to>
                                    </p:set>
                                    <p:anim calcmode="lin" valueType="num">
                                      <p:cBhvr additive="base">
                                        <p:cTn id="17" dur="500" fill="hold"/>
                                        <p:tgtEl>
                                          <p:spTgt spid="11"/>
                                        </p:tgtEl>
                                        <p:attrNameLst>
                                          <p:attrName>ppt_x</p:attrName>
                                        </p:attrNameLst>
                                      </p:cBhvr>
                                      <p:tavLst>
                                        <p:tav tm="0">
                                          <p:val>
                                            <p:strVal val="0-#ppt_w/2"/>
                                          </p:val>
                                        </p:tav>
                                        <p:tav tm="100000">
                                          <p:val>
                                            <p:strVal val="#ppt_x"/>
                                          </p:val>
                                        </p:tav>
                                      </p:tavLst>
                                    </p:anim>
                                    <p:anim calcmode="lin" valueType="num">
                                      <p:cBhvr additive="base">
                                        <p:cTn id="18" dur="500" fill="hold"/>
                                        <p:tgtEl>
                                          <p:spTgt spid="11"/>
                                        </p:tgtEl>
                                        <p:attrNameLst>
                                          <p:attrName>ppt_y</p:attrName>
                                        </p:attrNameLst>
                                      </p:cBhvr>
                                      <p:tavLst>
                                        <p:tav tm="0">
                                          <p:val>
                                            <p:strVal val="#ppt_y"/>
                                          </p:val>
                                        </p:tav>
                                        <p:tav tm="100000">
                                          <p:val>
                                            <p:strVal val="#ppt_y"/>
                                          </p:val>
                                        </p:tav>
                                      </p:tavLst>
                                    </p:anim>
                                  </p:childTnLst>
                                </p:cTn>
                              </p:par>
                              <p:par>
                                <p:cTn id="19" presetID="2" presetClass="entr" presetSubtype="8" decel="100000" fill="hold" grpId="0" nodeType="withEffect">
                                  <p:stCondLst>
                                    <p:cond delay="1500"/>
                                  </p:stCondLst>
                                  <p:iterate type="lt">
                                    <p:tmPct val="5000"/>
                                  </p:iterate>
                                  <p:childTnLst>
                                    <p:set>
                                      <p:cBhvr>
                                        <p:cTn id="20" dur="1" fill="hold">
                                          <p:stCondLst>
                                            <p:cond delay="0"/>
                                          </p:stCondLst>
                                        </p:cTn>
                                        <p:tgtEl>
                                          <p:spTgt spid="12"/>
                                        </p:tgtEl>
                                        <p:attrNameLst>
                                          <p:attrName>style.visibility</p:attrName>
                                        </p:attrNameLst>
                                      </p:cBhvr>
                                      <p:to>
                                        <p:strVal val="visible"/>
                                      </p:to>
                                    </p:set>
                                    <p:anim calcmode="lin" valueType="num">
                                      <p:cBhvr additive="base">
                                        <p:cTn id="21" dur="500" fill="hold"/>
                                        <p:tgtEl>
                                          <p:spTgt spid="12"/>
                                        </p:tgtEl>
                                        <p:attrNameLst>
                                          <p:attrName>ppt_x</p:attrName>
                                        </p:attrNameLst>
                                      </p:cBhvr>
                                      <p:tavLst>
                                        <p:tav tm="0">
                                          <p:val>
                                            <p:strVal val="0-#ppt_w/2"/>
                                          </p:val>
                                        </p:tav>
                                        <p:tav tm="100000">
                                          <p:val>
                                            <p:strVal val="#ppt_x"/>
                                          </p:val>
                                        </p:tav>
                                      </p:tavLst>
                                    </p:anim>
                                    <p:anim calcmode="lin" valueType="num">
                                      <p:cBhvr additive="base">
                                        <p:cTn id="22" dur="500" fill="hold"/>
                                        <p:tgtEl>
                                          <p:spTgt spid="12"/>
                                        </p:tgtEl>
                                        <p:attrNameLst>
                                          <p:attrName>ppt_y</p:attrName>
                                        </p:attrNameLst>
                                      </p:cBhvr>
                                      <p:tavLst>
                                        <p:tav tm="0">
                                          <p:val>
                                            <p:strVal val="#ppt_y"/>
                                          </p:val>
                                        </p:tav>
                                        <p:tav tm="100000">
                                          <p:val>
                                            <p:strVal val="#ppt_y"/>
                                          </p:val>
                                        </p:tav>
                                      </p:tavLst>
                                    </p:anim>
                                  </p:childTnLst>
                                </p:cTn>
                              </p:par>
                              <p:par>
                                <p:cTn id="23" presetID="2" presetClass="entr" presetSubtype="2" decel="100000" fill="hold" grpId="0" nodeType="withEffect">
                                  <p:stCondLst>
                                    <p:cond delay="1750"/>
                                  </p:stCondLst>
                                  <p:childTnLst>
                                    <p:set>
                                      <p:cBhvr>
                                        <p:cTn id="24" dur="1" fill="hold">
                                          <p:stCondLst>
                                            <p:cond delay="0"/>
                                          </p:stCondLst>
                                        </p:cTn>
                                        <p:tgtEl>
                                          <p:spTgt spid="7"/>
                                        </p:tgtEl>
                                        <p:attrNameLst>
                                          <p:attrName>style.visibility</p:attrName>
                                        </p:attrNameLst>
                                      </p:cBhvr>
                                      <p:to>
                                        <p:strVal val="visible"/>
                                      </p:to>
                                    </p:set>
                                    <p:anim calcmode="lin" valueType="num">
                                      <p:cBhvr additive="base">
                                        <p:cTn id="25" dur="500" fill="hold"/>
                                        <p:tgtEl>
                                          <p:spTgt spid="7"/>
                                        </p:tgtEl>
                                        <p:attrNameLst>
                                          <p:attrName>ppt_x</p:attrName>
                                        </p:attrNameLst>
                                      </p:cBhvr>
                                      <p:tavLst>
                                        <p:tav tm="0">
                                          <p:val>
                                            <p:strVal val="1+#ppt_w/2"/>
                                          </p:val>
                                        </p:tav>
                                        <p:tav tm="100000">
                                          <p:val>
                                            <p:strVal val="#ppt_x"/>
                                          </p:val>
                                        </p:tav>
                                      </p:tavLst>
                                    </p:anim>
                                    <p:anim calcmode="lin" valueType="num">
                                      <p:cBhvr additive="base">
                                        <p:cTn id="26" dur="500" fill="hold"/>
                                        <p:tgtEl>
                                          <p:spTgt spid="7"/>
                                        </p:tgtEl>
                                        <p:attrNameLst>
                                          <p:attrName>ppt_y</p:attrName>
                                        </p:attrNameLst>
                                      </p:cBhvr>
                                      <p:tavLst>
                                        <p:tav tm="0">
                                          <p:val>
                                            <p:strVal val="#ppt_y"/>
                                          </p:val>
                                        </p:tav>
                                        <p:tav tm="100000">
                                          <p:val>
                                            <p:strVal val="#ppt_y"/>
                                          </p:val>
                                        </p:tav>
                                      </p:tavLst>
                                    </p:anim>
                                  </p:childTnLst>
                                </p:cTn>
                              </p:par>
                              <p:par>
                                <p:cTn id="27" presetID="2" presetClass="entr" presetSubtype="2" decel="100000" fill="hold" grpId="0" nodeType="withEffect">
                                  <p:stCondLst>
                                    <p:cond delay="1750"/>
                                  </p:stCondLst>
                                  <p:childTnLst>
                                    <p:set>
                                      <p:cBhvr>
                                        <p:cTn id="28" dur="1" fill="hold">
                                          <p:stCondLst>
                                            <p:cond delay="0"/>
                                          </p:stCondLst>
                                        </p:cTn>
                                        <p:tgtEl>
                                          <p:spTgt spid="8"/>
                                        </p:tgtEl>
                                        <p:attrNameLst>
                                          <p:attrName>style.visibility</p:attrName>
                                        </p:attrNameLst>
                                      </p:cBhvr>
                                      <p:to>
                                        <p:strVal val="visible"/>
                                      </p:to>
                                    </p:set>
                                    <p:anim calcmode="lin" valueType="num">
                                      <p:cBhvr additive="base">
                                        <p:cTn id="29" dur="500" fill="hold"/>
                                        <p:tgtEl>
                                          <p:spTgt spid="8"/>
                                        </p:tgtEl>
                                        <p:attrNameLst>
                                          <p:attrName>ppt_x</p:attrName>
                                        </p:attrNameLst>
                                      </p:cBhvr>
                                      <p:tavLst>
                                        <p:tav tm="0">
                                          <p:val>
                                            <p:strVal val="1+#ppt_w/2"/>
                                          </p:val>
                                        </p:tav>
                                        <p:tav tm="100000">
                                          <p:val>
                                            <p:strVal val="#ppt_x"/>
                                          </p:val>
                                        </p:tav>
                                      </p:tavLst>
                                    </p:anim>
                                    <p:anim calcmode="lin" valueType="num">
                                      <p:cBhvr additive="base">
                                        <p:cTn id="30" dur="500" fill="hold"/>
                                        <p:tgtEl>
                                          <p:spTgt spid="8"/>
                                        </p:tgtEl>
                                        <p:attrNameLst>
                                          <p:attrName>ppt_y</p:attrName>
                                        </p:attrNameLst>
                                      </p:cBhvr>
                                      <p:tavLst>
                                        <p:tav tm="0">
                                          <p:val>
                                            <p:strVal val="#ppt_y"/>
                                          </p:val>
                                        </p:tav>
                                        <p:tav tm="100000">
                                          <p:val>
                                            <p:strVal val="#ppt_y"/>
                                          </p:val>
                                        </p:tav>
                                      </p:tavLst>
                                    </p:anim>
                                  </p:childTnLst>
                                </p:cTn>
                              </p:par>
                              <p:par>
                                <p:cTn id="31" presetID="2" presetClass="entr" presetSubtype="2" decel="100000" fill="hold" grpId="0" nodeType="withEffect">
                                  <p:stCondLst>
                                    <p:cond delay="2250"/>
                                  </p:stCondLst>
                                  <p:childTnLst>
                                    <p:set>
                                      <p:cBhvr>
                                        <p:cTn id="32" dur="1" fill="hold">
                                          <p:stCondLst>
                                            <p:cond delay="0"/>
                                          </p:stCondLst>
                                        </p:cTn>
                                        <p:tgtEl>
                                          <p:spTgt spid="9"/>
                                        </p:tgtEl>
                                        <p:attrNameLst>
                                          <p:attrName>style.visibility</p:attrName>
                                        </p:attrNameLst>
                                      </p:cBhvr>
                                      <p:to>
                                        <p:strVal val="visible"/>
                                      </p:to>
                                    </p:set>
                                    <p:anim calcmode="lin" valueType="num">
                                      <p:cBhvr additive="base">
                                        <p:cTn id="33" dur="500" fill="hold"/>
                                        <p:tgtEl>
                                          <p:spTgt spid="9"/>
                                        </p:tgtEl>
                                        <p:attrNameLst>
                                          <p:attrName>ppt_x</p:attrName>
                                        </p:attrNameLst>
                                      </p:cBhvr>
                                      <p:tavLst>
                                        <p:tav tm="0">
                                          <p:val>
                                            <p:strVal val="1+#ppt_w/2"/>
                                          </p:val>
                                        </p:tav>
                                        <p:tav tm="100000">
                                          <p:val>
                                            <p:strVal val="#ppt_x"/>
                                          </p:val>
                                        </p:tav>
                                      </p:tavLst>
                                    </p:anim>
                                    <p:anim calcmode="lin" valueType="num">
                                      <p:cBhvr additive="base">
                                        <p:cTn id="34" dur="500" fill="hold"/>
                                        <p:tgtEl>
                                          <p:spTgt spid="9"/>
                                        </p:tgtEl>
                                        <p:attrNameLst>
                                          <p:attrName>ppt_y</p:attrName>
                                        </p:attrNameLst>
                                      </p:cBhvr>
                                      <p:tavLst>
                                        <p:tav tm="0">
                                          <p:val>
                                            <p:strVal val="#ppt_y"/>
                                          </p:val>
                                        </p:tav>
                                        <p:tav tm="100000">
                                          <p:val>
                                            <p:strVal val="#ppt_y"/>
                                          </p:val>
                                        </p:tav>
                                      </p:tavLst>
                                    </p:anim>
                                  </p:childTnLst>
                                </p:cTn>
                              </p:par>
                              <p:par>
                                <p:cTn id="35" presetID="2" presetClass="entr" presetSubtype="2" decel="100000" fill="hold" grpId="0" nodeType="withEffect">
                                  <p:stCondLst>
                                    <p:cond delay="2250"/>
                                  </p:stCondLst>
                                  <p:childTnLst>
                                    <p:set>
                                      <p:cBhvr>
                                        <p:cTn id="36" dur="1" fill="hold">
                                          <p:stCondLst>
                                            <p:cond delay="0"/>
                                          </p:stCondLst>
                                        </p:cTn>
                                        <p:tgtEl>
                                          <p:spTgt spid="10"/>
                                        </p:tgtEl>
                                        <p:attrNameLst>
                                          <p:attrName>style.visibility</p:attrName>
                                        </p:attrNameLst>
                                      </p:cBhvr>
                                      <p:to>
                                        <p:strVal val="visible"/>
                                      </p:to>
                                    </p:set>
                                    <p:anim calcmode="lin" valueType="num">
                                      <p:cBhvr additive="base">
                                        <p:cTn id="37" dur="500" fill="hold"/>
                                        <p:tgtEl>
                                          <p:spTgt spid="10"/>
                                        </p:tgtEl>
                                        <p:attrNameLst>
                                          <p:attrName>ppt_x</p:attrName>
                                        </p:attrNameLst>
                                      </p:cBhvr>
                                      <p:tavLst>
                                        <p:tav tm="0">
                                          <p:val>
                                            <p:strVal val="1+#ppt_w/2"/>
                                          </p:val>
                                        </p:tav>
                                        <p:tav tm="100000">
                                          <p:val>
                                            <p:strVal val="#ppt_x"/>
                                          </p:val>
                                        </p:tav>
                                      </p:tavLst>
                                    </p:anim>
                                    <p:anim calcmode="lin" valueType="num">
                                      <p:cBhvr additive="base">
                                        <p:cTn id="38" dur="500" fill="hold"/>
                                        <p:tgtEl>
                                          <p:spTgt spid="10"/>
                                        </p:tgtEl>
                                        <p:attrNameLst>
                                          <p:attrName>ppt_y</p:attrName>
                                        </p:attrNameLst>
                                      </p:cBhvr>
                                      <p:tavLst>
                                        <p:tav tm="0">
                                          <p:val>
                                            <p:strVal val="#ppt_y"/>
                                          </p:val>
                                        </p:tav>
                                        <p:tav tm="100000">
                                          <p:val>
                                            <p:strVal val="#ppt_y"/>
                                          </p:val>
                                        </p:tav>
                                      </p:tavLst>
                                    </p:anim>
                                  </p:childTnLst>
                                </p:cTn>
                              </p:par>
                              <p:par>
                                <p:cTn id="39" presetID="16" presetClass="entr" presetSubtype="37" fill="hold" nodeType="withEffect">
                                  <p:stCondLst>
                                    <p:cond delay="2000"/>
                                  </p:stCondLst>
                                  <p:childTnLst>
                                    <p:set>
                                      <p:cBhvr>
                                        <p:cTn id="40" dur="1" fill="hold">
                                          <p:stCondLst>
                                            <p:cond delay="0"/>
                                          </p:stCondLst>
                                        </p:cTn>
                                        <p:tgtEl>
                                          <p:spTgt spid="13"/>
                                        </p:tgtEl>
                                        <p:attrNameLst>
                                          <p:attrName>style.visibility</p:attrName>
                                        </p:attrNameLst>
                                      </p:cBhvr>
                                      <p:to>
                                        <p:strVal val="visible"/>
                                      </p:to>
                                    </p:set>
                                    <p:animEffect transition="in" filter="barn(outVertical)">
                                      <p:cBhvr>
                                        <p:cTn id="41" dur="500"/>
                                        <p:tgtEl>
                                          <p:spTgt spid="13"/>
                                        </p:tgtEl>
                                      </p:cBhvr>
                                    </p:animEffect>
                                  </p:childTnLst>
                                </p:cTn>
                              </p:par>
                              <p:par>
                                <p:cTn id="42" presetID="16" presetClass="entr" presetSubtype="37" fill="hold" nodeType="withEffect">
                                  <p:stCondLst>
                                    <p:cond delay="2250"/>
                                  </p:stCondLst>
                                  <p:childTnLst>
                                    <p:set>
                                      <p:cBhvr>
                                        <p:cTn id="43" dur="1" fill="hold">
                                          <p:stCondLst>
                                            <p:cond delay="0"/>
                                          </p:stCondLst>
                                        </p:cTn>
                                        <p:tgtEl>
                                          <p:spTgt spid="15"/>
                                        </p:tgtEl>
                                        <p:attrNameLst>
                                          <p:attrName>style.visibility</p:attrName>
                                        </p:attrNameLst>
                                      </p:cBhvr>
                                      <p:to>
                                        <p:strVal val="visible"/>
                                      </p:to>
                                    </p:set>
                                    <p:animEffect transition="in" filter="barn(outVertical)">
                                      <p:cBhvr>
                                        <p:cTn id="44" dur="500"/>
                                        <p:tgtEl>
                                          <p:spTgt spid="15"/>
                                        </p:tgtEl>
                                      </p:cBhvr>
                                    </p:animEffect>
                                  </p:childTnLst>
                                </p:cTn>
                              </p:par>
                              <p:par>
                                <p:cTn id="45" presetID="16" presetClass="entr" presetSubtype="37" fill="hold" nodeType="withEffect">
                                  <p:stCondLst>
                                    <p:cond delay="2750"/>
                                  </p:stCondLst>
                                  <p:childTnLst>
                                    <p:set>
                                      <p:cBhvr>
                                        <p:cTn id="46" dur="1" fill="hold">
                                          <p:stCondLst>
                                            <p:cond delay="0"/>
                                          </p:stCondLst>
                                        </p:cTn>
                                        <p:tgtEl>
                                          <p:spTgt spid="16"/>
                                        </p:tgtEl>
                                        <p:attrNameLst>
                                          <p:attrName>style.visibility</p:attrName>
                                        </p:attrNameLst>
                                      </p:cBhvr>
                                      <p:to>
                                        <p:strVal val="visible"/>
                                      </p:to>
                                    </p:set>
                                    <p:animEffect transition="in" filter="barn(outVertical)">
                                      <p:cBhvr>
                                        <p:cTn id="47" dur="500"/>
                                        <p:tgtEl>
                                          <p:spTgt spid="16"/>
                                        </p:tgtEl>
                                      </p:cBhvr>
                                    </p:animEffect>
                                  </p:childTnLst>
                                </p:cTn>
                              </p:par>
                              <p:par>
                                <p:cTn id="48" presetID="16" presetClass="entr" presetSubtype="37" fill="hold" nodeType="withEffect">
                                  <p:stCondLst>
                                    <p:cond delay="3000"/>
                                  </p:stCondLst>
                                  <p:childTnLst>
                                    <p:set>
                                      <p:cBhvr>
                                        <p:cTn id="49" dur="1" fill="hold">
                                          <p:stCondLst>
                                            <p:cond delay="0"/>
                                          </p:stCondLst>
                                        </p:cTn>
                                        <p:tgtEl>
                                          <p:spTgt spid="14"/>
                                        </p:tgtEl>
                                        <p:attrNameLst>
                                          <p:attrName>style.visibility</p:attrName>
                                        </p:attrNameLst>
                                      </p:cBhvr>
                                      <p:to>
                                        <p:strVal val="visible"/>
                                      </p:to>
                                    </p:set>
                                    <p:animEffect transition="in" filter="barn(outVertical)">
                                      <p:cBhvr>
                                        <p:cTn id="50" dur="500"/>
                                        <p:tgtEl>
                                          <p:spTgt spid="14"/>
                                        </p:tgtEl>
                                      </p:cBhvr>
                                    </p:animEffect>
                                  </p:childTnLst>
                                </p:cTn>
                              </p:par>
                              <p:par>
                                <p:cTn id="51" presetID="16" presetClass="entr" presetSubtype="21" fill="hold" grpId="0" nodeType="withEffect">
                                  <p:stCondLst>
                                    <p:cond delay="2250"/>
                                  </p:stCondLst>
                                  <p:childTnLst>
                                    <p:set>
                                      <p:cBhvr>
                                        <p:cTn id="52" dur="1" fill="hold">
                                          <p:stCondLst>
                                            <p:cond delay="0"/>
                                          </p:stCondLst>
                                        </p:cTn>
                                        <p:tgtEl>
                                          <p:spTgt spid="17"/>
                                        </p:tgtEl>
                                        <p:attrNameLst>
                                          <p:attrName>style.visibility</p:attrName>
                                        </p:attrNameLst>
                                      </p:cBhvr>
                                      <p:to>
                                        <p:strVal val="visible"/>
                                      </p:to>
                                    </p:set>
                                    <p:animEffect transition="in" filter="barn(inVertical)">
                                      <p:cBhvr>
                                        <p:cTn id="53" dur="500"/>
                                        <p:tgtEl>
                                          <p:spTgt spid="17"/>
                                        </p:tgtEl>
                                      </p:cBhvr>
                                    </p:animEffect>
                                  </p:childTnLst>
                                </p:cTn>
                              </p:par>
                              <p:par>
                                <p:cTn id="54" presetID="16" presetClass="entr" presetSubtype="21" fill="hold" grpId="0" nodeType="withEffect">
                                  <p:stCondLst>
                                    <p:cond delay="2500"/>
                                  </p:stCondLst>
                                  <p:childTnLst>
                                    <p:set>
                                      <p:cBhvr>
                                        <p:cTn id="55" dur="1" fill="hold">
                                          <p:stCondLst>
                                            <p:cond delay="0"/>
                                          </p:stCondLst>
                                        </p:cTn>
                                        <p:tgtEl>
                                          <p:spTgt spid="18"/>
                                        </p:tgtEl>
                                        <p:attrNameLst>
                                          <p:attrName>style.visibility</p:attrName>
                                        </p:attrNameLst>
                                      </p:cBhvr>
                                      <p:to>
                                        <p:strVal val="visible"/>
                                      </p:to>
                                    </p:set>
                                    <p:animEffect transition="in" filter="barn(inVertical)">
                                      <p:cBhvr>
                                        <p:cTn id="56" dur="500"/>
                                        <p:tgtEl>
                                          <p:spTgt spid="18"/>
                                        </p:tgtEl>
                                      </p:cBhvr>
                                    </p:animEffect>
                                  </p:childTnLst>
                                </p:cTn>
                              </p:par>
                              <p:par>
                                <p:cTn id="57" presetID="16" presetClass="entr" presetSubtype="21" fill="hold" grpId="0" nodeType="withEffect">
                                  <p:stCondLst>
                                    <p:cond delay="3000"/>
                                  </p:stCondLst>
                                  <p:childTnLst>
                                    <p:set>
                                      <p:cBhvr>
                                        <p:cTn id="58" dur="1" fill="hold">
                                          <p:stCondLst>
                                            <p:cond delay="0"/>
                                          </p:stCondLst>
                                        </p:cTn>
                                        <p:tgtEl>
                                          <p:spTgt spid="19"/>
                                        </p:tgtEl>
                                        <p:attrNameLst>
                                          <p:attrName>style.visibility</p:attrName>
                                        </p:attrNameLst>
                                      </p:cBhvr>
                                      <p:to>
                                        <p:strVal val="visible"/>
                                      </p:to>
                                    </p:set>
                                    <p:animEffect transition="in" filter="barn(inVertical)">
                                      <p:cBhvr>
                                        <p:cTn id="59" dur="500"/>
                                        <p:tgtEl>
                                          <p:spTgt spid="19"/>
                                        </p:tgtEl>
                                      </p:cBhvr>
                                    </p:animEffect>
                                  </p:childTnLst>
                                </p:cTn>
                              </p:par>
                              <p:par>
                                <p:cTn id="60" presetID="16" presetClass="entr" presetSubtype="21" fill="hold" grpId="0" nodeType="withEffect">
                                  <p:stCondLst>
                                    <p:cond delay="3250"/>
                                  </p:stCondLst>
                                  <p:childTnLst>
                                    <p:set>
                                      <p:cBhvr>
                                        <p:cTn id="61" dur="1" fill="hold">
                                          <p:stCondLst>
                                            <p:cond delay="0"/>
                                          </p:stCondLst>
                                        </p:cTn>
                                        <p:tgtEl>
                                          <p:spTgt spid="20"/>
                                        </p:tgtEl>
                                        <p:attrNameLst>
                                          <p:attrName>style.visibility</p:attrName>
                                        </p:attrNameLst>
                                      </p:cBhvr>
                                      <p:to>
                                        <p:strVal val="visible"/>
                                      </p:to>
                                    </p:set>
                                    <p:animEffect transition="in" filter="barn(inVertical)">
                                      <p:cBhvr>
                                        <p:cTn id="62"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1" grpId="0"/>
      <p:bldP spid="12" grpId="0"/>
      <p:bldP spid="17" grpId="0"/>
      <p:bldP spid="18" grpId="0"/>
      <p:bldP spid="19" grpId="0"/>
      <p:bldP spid="20" grpId="0"/>
      <p:bldP spid="21" grpId="0"/>
      <p:bldP spid="22"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椭圆 5"/>
          <p:cNvSpPr/>
          <p:nvPr/>
        </p:nvSpPr>
        <p:spPr>
          <a:xfrm>
            <a:off x="1559496" y="2132856"/>
            <a:ext cx="2952328" cy="2952328"/>
          </a:xfrm>
          <a:prstGeom prst="ellipse">
            <a:avLst/>
          </a:prstGeom>
          <a:solidFill>
            <a:srgbClr val="5357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弧形 7"/>
          <p:cNvSpPr/>
          <p:nvPr/>
        </p:nvSpPr>
        <p:spPr>
          <a:xfrm>
            <a:off x="1559496" y="1682166"/>
            <a:ext cx="3816424" cy="3853708"/>
          </a:xfrm>
          <a:prstGeom prst="arc">
            <a:avLst>
              <a:gd name="adj1" fmla="val 16931681"/>
              <a:gd name="adj2" fmla="val 4519513"/>
            </a:avLst>
          </a:prstGeom>
          <a:ln w="38100">
            <a:solidFill>
              <a:srgbClr val="53575A"/>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9" name="椭圆 8"/>
          <p:cNvSpPr/>
          <p:nvPr/>
        </p:nvSpPr>
        <p:spPr>
          <a:xfrm>
            <a:off x="4511824" y="1988840"/>
            <a:ext cx="288032" cy="288032"/>
          </a:xfrm>
          <a:prstGeom prst="ellipse">
            <a:avLst/>
          </a:prstGeom>
          <a:solidFill>
            <a:srgbClr val="F17F4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1</a:t>
            </a:r>
            <a:endParaRPr lang="zh-CN" altLang="en-US" dirty="0"/>
          </a:p>
        </p:txBody>
      </p:sp>
      <p:sp>
        <p:nvSpPr>
          <p:cNvPr id="10" name="椭圆 9"/>
          <p:cNvSpPr/>
          <p:nvPr/>
        </p:nvSpPr>
        <p:spPr>
          <a:xfrm>
            <a:off x="5143873" y="2959628"/>
            <a:ext cx="288032" cy="288032"/>
          </a:xfrm>
          <a:prstGeom prst="ellipse">
            <a:avLst/>
          </a:prstGeom>
          <a:solidFill>
            <a:srgbClr val="F17F4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2</a:t>
            </a:r>
            <a:endParaRPr lang="zh-CN" altLang="en-US" dirty="0"/>
          </a:p>
        </p:txBody>
      </p:sp>
      <p:sp>
        <p:nvSpPr>
          <p:cNvPr id="11" name="椭圆 10"/>
          <p:cNvSpPr/>
          <p:nvPr/>
        </p:nvSpPr>
        <p:spPr>
          <a:xfrm>
            <a:off x="5143873" y="4030417"/>
            <a:ext cx="288032" cy="288032"/>
          </a:xfrm>
          <a:prstGeom prst="ellipse">
            <a:avLst/>
          </a:prstGeom>
          <a:solidFill>
            <a:srgbClr val="F17F4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3</a:t>
            </a:r>
            <a:endParaRPr lang="zh-CN" altLang="en-US" dirty="0"/>
          </a:p>
        </p:txBody>
      </p:sp>
      <p:sp>
        <p:nvSpPr>
          <p:cNvPr id="13" name="椭圆 12"/>
          <p:cNvSpPr/>
          <p:nvPr/>
        </p:nvSpPr>
        <p:spPr>
          <a:xfrm>
            <a:off x="4539817" y="4941168"/>
            <a:ext cx="288032" cy="288032"/>
          </a:xfrm>
          <a:prstGeom prst="ellipse">
            <a:avLst/>
          </a:prstGeom>
          <a:solidFill>
            <a:srgbClr val="F17F4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dirty="0"/>
              <a:t>4</a:t>
            </a:r>
            <a:endParaRPr lang="zh-CN" altLang="en-US" dirty="0"/>
          </a:p>
        </p:txBody>
      </p:sp>
      <p:sp>
        <p:nvSpPr>
          <p:cNvPr id="14" name="文本框 13"/>
          <p:cNvSpPr txBox="1"/>
          <p:nvPr/>
        </p:nvSpPr>
        <p:spPr>
          <a:xfrm>
            <a:off x="5303914" y="1628800"/>
            <a:ext cx="1539845" cy="369332"/>
          </a:xfrm>
          <a:prstGeom prst="rect">
            <a:avLst/>
          </a:prstGeom>
          <a:noFill/>
        </p:spPr>
        <p:txBody>
          <a:bodyPr wrap="none" rtlCol="0">
            <a:spAutoFit/>
          </a:bodyPr>
          <a:lstStyle/>
          <a:p>
            <a:r>
              <a:rPr lang="en-US" altLang="zh-CN" dirty="0">
                <a:solidFill>
                  <a:srgbClr val="131313"/>
                </a:solidFill>
                <a:latin typeface="Arial" panose="020B0604020202020204" pitchFamily="34" charset="0"/>
                <a:ea typeface="等线" panose="02010600030101010101" pitchFamily="2" charset="-122"/>
                <a:cs typeface="Arial" panose="020B0604020202020204" pitchFamily="34" charset="0"/>
              </a:rPr>
              <a:t>YOUR TITLE</a:t>
            </a:r>
          </a:p>
        </p:txBody>
      </p:sp>
      <p:sp>
        <p:nvSpPr>
          <p:cNvPr id="15" name="矩形 14"/>
          <p:cNvSpPr/>
          <p:nvPr/>
        </p:nvSpPr>
        <p:spPr>
          <a:xfrm>
            <a:off x="5303912" y="2031195"/>
            <a:ext cx="5760640" cy="523220"/>
          </a:xfrm>
          <a:prstGeom prst="rect">
            <a:avLst/>
          </a:prstGeom>
        </p:spPr>
        <p:txBody>
          <a:bodyPr wrap="square">
            <a:spAutoFit/>
          </a:bodyPr>
          <a:lstStyle/>
          <a:p>
            <a:r>
              <a:rPr lang="en-US" altLang="zh-CN" sz="1400" dirty="0">
                <a:solidFill>
                  <a:srgbClr val="131313"/>
                </a:solidFill>
                <a:latin typeface="等线" panose="02010600030101010101" pitchFamily="2" charset="-122"/>
                <a:ea typeface="等线" panose="02010600030101010101" pitchFamily="2" charset="-122"/>
              </a:rPr>
              <a:t>Click here to enter your text messages click here to enter your text messages click here to enter your text messages </a:t>
            </a:r>
            <a:endParaRPr lang="zh-CN" altLang="en-US" sz="1400" dirty="0"/>
          </a:p>
        </p:txBody>
      </p:sp>
      <p:sp>
        <p:nvSpPr>
          <p:cNvPr id="16" name="文本框 15"/>
          <p:cNvSpPr txBox="1"/>
          <p:nvPr/>
        </p:nvSpPr>
        <p:spPr>
          <a:xfrm>
            <a:off x="5558983" y="2816642"/>
            <a:ext cx="1539845" cy="369332"/>
          </a:xfrm>
          <a:prstGeom prst="rect">
            <a:avLst/>
          </a:prstGeom>
          <a:noFill/>
        </p:spPr>
        <p:txBody>
          <a:bodyPr wrap="none" rtlCol="0">
            <a:spAutoFit/>
          </a:bodyPr>
          <a:lstStyle/>
          <a:p>
            <a:r>
              <a:rPr lang="en-US" altLang="zh-CN" dirty="0">
                <a:solidFill>
                  <a:srgbClr val="131313"/>
                </a:solidFill>
                <a:latin typeface="Arial" panose="020B0604020202020204" pitchFamily="34" charset="0"/>
                <a:ea typeface="等线" panose="02010600030101010101" pitchFamily="2" charset="-122"/>
                <a:cs typeface="Arial" panose="020B0604020202020204" pitchFamily="34" charset="0"/>
              </a:rPr>
              <a:t>YOUR TITLE</a:t>
            </a:r>
          </a:p>
        </p:txBody>
      </p:sp>
      <p:sp>
        <p:nvSpPr>
          <p:cNvPr id="17" name="矩形 16"/>
          <p:cNvSpPr/>
          <p:nvPr/>
        </p:nvSpPr>
        <p:spPr>
          <a:xfrm>
            <a:off x="5558981" y="3219037"/>
            <a:ext cx="4209427" cy="523220"/>
          </a:xfrm>
          <a:prstGeom prst="rect">
            <a:avLst/>
          </a:prstGeom>
        </p:spPr>
        <p:txBody>
          <a:bodyPr wrap="square">
            <a:spAutoFit/>
          </a:bodyPr>
          <a:lstStyle/>
          <a:p>
            <a:r>
              <a:rPr lang="en-US" altLang="zh-CN" sz="1400" dirty="0">
                <a:solidFill>
                  <a:srgbClr val="131313"/>
                </a:solidFill>
                <a:latin typeface="等线" panose="02010600030101010101" pitchFamily="2" charset="-122"/>
                <a:ea typeface="等线" panose="02010600030101010101" pitchFamily="2" charset="-122"/>
              </a:rPr>
              <a:t>Click here to enter your text messages click here to enter your text messages</a:t>
            </a:r>
            <a:endParaRPr lang="zh-CN" altLang="en-US" sz="1400" dirty="0"/>
          </a:p>
        </p:txBody>
      </p:sp>
      <p:sp>
        <p:nvSpPr>
          <p:cNvPr id="18" name="文本框 17"/>
          <p:cNvSpPr txBox="1"/>
          <p:nvPr/>
        </p:nvSpPr>
        <p:spPr>
          <a:xfrm>
            <a:off x="5591946" y="4004484"/>
            <a:ext cx="1539845" cy="369332"/>
          </a:xfrm>
          <a:prstGeom prst="rect">
            <a:avLst/>
          </a:prstGeom>
          <a:noFill/>
        </p:spPr>
        <p:txBody>
          <a:bodyPr wrap="none" rtlCol="0">
            <a:spAutoFit/>
          </a:bodyPr>
          <a:lstStyle/>
          <a:p>
            <a:r>
              <a:rPr lang="en-US" altLang="zh-CN" dirty="0">
                <a:solidFill>
                  <a:srgbClr val="131313"/>
                </a:solidFill>
                <a:latin typeface="Arial" panose="020B0604020202020204" pitchFamily="34" charset="0"/>
                <a:ea typeface="等线" panose="02010600030101010101" pitchFamily="2" charset="-122"/>
                <a:cs typeface="Arial" panose="020B0604020202020204" pitchFamily="34" charset="0"/>
              </a:rPr>
              <a:t>YOUR TITLE</a:t>
            </a:r>
          </a:p>
        </p:txBody>
      </p:sp>
      <p:sp>
        <p:nvSpPr>
          <p:cNvPr id="19" name="矩形 18"/>
          <p:cNvSpPr/>
          <p:nvPr/>
        </p:nvSpPr>
        <p:spPr>
          <a:xfrm>
            <a:off x="5591944" y="4406879"/>
            <a:ext cx="5760640" cy="523220"/>
          </a:xfrm>
          <a:prstGeom prst="rect">
            <a:avLst/>
          </a:prstGeom>
        </p:spPr>
        <p:txBody>
          <a:bodyPr wrap="square">
            <a:spAutoFit/>
          </a:bodyPr>
          <a:lstStyle/>
          <a:p>
            <a:r>
              <a:rPr lang="en-US" altLang="zh-CN" sz="1400" dirty="0">
                <a:solidFill>
                  <a:srgbClr val="131313"/>
                </a:solidFill>
                <a:latin typeface="等线" panose="02010600030101010101" pitchFamily="2" charset="-122"/>
                <a:ea typeface="等线" panose="02010600030101010101" pitchFamily="2" charset="-122"/>
              </a:rPr>
              <a:t>Click here to enter your text messages click here to enter your text messages click here to enter your text messages </a:t>
            </a:r>
            <a:endParaRPr lang="zh-CN" altLang="en-US" sz="1400" dirty="0"/>
          </a:p>
        </p:txBody>
      </p:sp>
      <p:sp>
        <p:nvSpPr>
          <p:cNvPr id="20" name="文本框 19"/>
          <p:cNvSpPr txBox="1"/>
          <p:nvPr/>
        </p:nvSpPr>
        <p:spPr>
          <a:xfrm>
            <a:off x="4496885" y="5436828"/>
            <a:ext cx="1539845" cy="369332"/>
          </a:xfrm>
          <a:prstGeom prst="rect">
            <a:avLst/>
          </a:prstGeom>
          <a:noFill/>
        </p:spPr>
        <p:txBody>
          <a:bodyPr wrap="none" rtlCol="0">
            <a:spAutoFit/>
          </a:bodyPr>
          <a:lstStyle/>
          <a:p>
            <a:r>
              <a:rPr lang="en-US" altLang="zh-CN" dirty="0">
                <a:solidFill>
                  <a:srgbClr val="131313"/>
                </a:solidFill>
                <a:latin typeface="Arial" panose="020B0604020202020204" pitchFamily="34" charset="0"/>
                <a:ea typeface="等线" panose="02010600030101010101" pitchFamily="2" charset="-122"/>
                <a:cs typeface="Arial" panose="020B0604020202020204" pitchFamily="34" charset="0"/>
              </a:rPr>
              <a:t>YOUR TITLE</a:t>
            </a:r>
          </a:p>
        </p:txBody>
      </p:sp>
      <p:sp>
        <p:nvSpPr>
          <p:cNvPr id="21" name="矩形 20"/>
          <p:cNvSpPr/>
          <p:nvPr/>
        </p:nvSpPr>
        <p:spPr>
          <a:xfrm>
            <a:off x="4496881" y="5839223"/>
            <a:ext cx="5760640" cy="523220"/>
          </a:xfrm>
          <a:prstGeom prst="rect">
            <a:avLst/>
          </a:prstGeom>
        </p:spPr>
        <p:txBody>
          <a:bodyPr wrap="square">
            <a:spAutoFit/>
          </a:bodyPr>
          <a:lstStyle/>
          <a:p>
            <a:r>
              <a:rPr lang="en-US" altLang="zh-CN" sz="1400" dirty="0">
                <a:solidFill>
                  <a:srgbClr val="131313"/>
                </a:solidFill>
                <a:latin typeface="等线" panose="02010600030101010101" pitchFamily="2" charset="-122"/>
                <a:ea typeface="等线" panose="02010600030101010101" pitchFamily="2" charset="-122"/>
              </a:rPr>
              <a:t>Click here to enter your text messages click here to enter your text messages click here to enter your text messages </a:t>
            </a:r>
            <a:endParaRPr lang="zh-CN" altLang="en-US" sz="1400" dirty="0"/>
          </a:p>
        </p:txBody>
      </p:sp>
      <p:pic>
        <p:nvPicPr>
          <p:cNvPr id="22" name="图片 21"/>
          <p:cNvPicPr>
            <a:picLocks noChangeAspect="1"/>
          </p:cNvPicPr>
          <p:nvPr/>
        </p:nvPicPr>
        <p:blipFill>
          <a:blip r:embed="rId2">
            <a:extLst>
              <a:ext uri="{28A0092B-C50C-407E-A947-70E740481C1C}">
                <a14:useLocalDpi xmlns:a14="http://schemas.microsoft.com/office/drawing/2010/main"/>
              </a:ext>
            </a:extLst>
          </a:blip>
          <a:stretch>
            <a:fillRect/>
          </a:stretch>
        </p:blipFill>
        <p:spPr>
          <a:xfrm>
            <a:off x="2419109" y="2273422"/>
            <a:ext cx="1256928" cy="1256928"/>
          </a:xfrm>
          <a:prstGeom prst="rect">
            <a:avLst/>
          </a:prstGeom>
        </p:spPr>
      </p:pic>
      <p:sp>
        <p:nvSpPr>
          <p:cNvPr id="23" name="文本框 22"/>
          <p:cNvSpPr txBox="1"/>
          <p:nvPr/>
        </p:nvSpPr>
        <p:spPr>
          <a:xfrm>
            <a:off x="2382564" y="3642486"/>
            <a:ext cx="1388009" cy="338554"/>
          </a:xfrm>
          <a:prstGeom prst="rect">
            <a:avLst/>
          </a:prstGeom>
          <a:noFill/>
        </p:spPr>
        <p:txBody>
          <a:bodyPr wrap="none" rtlCol="0">
            <a:spAutoFit/>
          </a:bodyPr>
          <a:lstStyle/>
          <a:p>
            <a:r>
              <a:rPr lang="en-US" altLang="zh-CN" sz="1600" dirty="0">
                <a:solidFill>
                  <a:srgbClr val="F17F42"/>
                </a:solidFill>
                <a:latin typeface="Arial" panose="020B0604020202020204" pitchFamily="34" charset="0"/>
                <a:ea typeface="等线" panose="02010600030101010101" pitchFamily="2" charset="-122"/>
                <a:cs typeface="Arial" panose="020B0604020202020204" pitchFamily="34" charset="0"/>
              </a:rPr>
              <a:t>YOUR TITLE</a:t>
            </a:r>
          </a:p>
        </p:txBody>
      </p:sp>
      <p:sp>
        <p:nvSpPr>
          <p:cNvPr id="24" name="矩形 23"/>
          <p:cNvSpPr/>
          <p:nvPr/>
        </p:nvSpPr>
        <p:spPr>
          <a:xfrm>
            <a:off x="1895445" y="4026065"/>
            <a:ext cx="2304256" cy="584775"/>
          </a:xfrm>
          <a:prstGeom prst="rect">
            <a:avLst/>
          </a:prstGeom>
        </p:spPr>
        <p:txBody>
          <a:bodyPr wrap="square">
            <a:spAutoFit/>
          </a:bodyPr>
          <a:lstStyle/>
          <a:p>
            <a:pPr algn="ctr"/>
            <a:r>
              <a:rPr lang="en-US" altLang="zh-CN" sz="1600" dirty="0">
                <a:solidFill>
                  <a:schemeClr val="bg1">
                    <a:lumMod val="85000"/>
                  </a:schemeClr>
                </a:solidFill>
                <a:latin typeface="等线" panose="02010600030101010101" pitchFamily="2" charset="-122"/>
                <a:ea typeface="等线" panose="02010600030101010101" pitchFamily="2" charset="-122"/>
              </a:rPr>
              <a:t>Click here to enter your text messages</a:t>
            </a:r>
          </a:p>
        </p:txBody>
      </p:sp>
      <p:sp>
        <p:nvSpPr>
          <p:cNvPr id="29" name="文本框 28"/>
          <p:cNvSpPr txBox="1"/>
          <p:nvPr/>
        </p:nvSpPr>
        <p:spPr>
          <a:xfrm>
            <a:off x="4735662" y="231035"/>
            <a:ext cx="2720681" cy="461665"/>
          </a:xfrm>
          <a:prstGeom prst="rect">
            <a:avLst/>
          </a:prstGeom>
          <a:noFill/>
        </p:spPr>
        <p:txBody>
          <a:bodyPr wrap="none" rtlCol="0">
            <a:spAutoFit/>
          </a:bodyPr>
          <a:lstStyle/>
          <a:p>
            <a:r>
              <a:rPr lang="en-US" altLang="zh-CN" sz="2400" dirty="0">
                <a:solidFill>
                  <a:srgbClr val="F17F42"/>
                </a:solidFill>
                <a:latin typeface="Arial" panose="020B0604020202020204" pitchFamily="34" charset="0"/>
                <a:ea typeface="微软雅黑 Light" panose="020B0502040204020203" pitchFamily="34" charset="-122"/>
                <a:cs typeface="Arial" panose="020B0604020202020204" pitchFamily="34" charset="0"/>
              </a:rPr>
              <a:t>ADD YOUR TITLE</a:t>
            </a:r>
          </a:p>
        </p:txBody>
      </p:sp>
      <p:sp>
        <p:nvSpPr>
          <p:cNvPr id="30" name="矩形 29"/>
          <p:cNvSpPr/>
          <p:nvPr/>
        </p:nvSpPr>
        <p:spPr>
          <a:xfrm>
            <a:off x="5558984" y="753006"/>
            <a:ext cx="1074037" cy="83706"/>
          </a:xfrm>
          <a:prstGeom prst="rect">
            <a:avLst/>
          </a:prstGeom>
          <a:solidFill>
            <a:srgbClr val="5357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2475039958"/>
      </p:ext>
    </p:extLst>
  </p:cSld>
  <p:clrMapOvr>
    <a:masterClrMapping/>
  </p:clrMapOvr>
  <mc:AlternateContent xmlns:mc="http://schemas.openxmlformats.org/markup-compatibility/2006" xmlns:p14="http://schemas.microsoft.com/office/powerpoint/2010/main">
    <mc:Choice Requires="p14">
      <p:transition spd="slow" p14:dur="2500">
        <p:checker/>
      </p:transition>
    </mc:Choice>
    <mc:Fallback xmlns="">
      <p:transition spd="slow">
        <p:checker/>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barn(outVertical)">
                                      <p:cBhvr>
                                        <p:cTn id="7" dur="500"/>
                                        <p:tgtEl>
                                          <p:spTgt spid="30"/>
                                        </p:tgtEl>
                                      </p:cBhvr>
                                    </p:animEffect>
                                  </p:childTnLst>
                                </p:cTn>
                              </p:par>
                              <p:par>
                                <p:cTn id="8" presetID="16" presetClass="entr" presetSubtype="37" fill="hold" grpId="0" nodeType="withEffect">
                                  <p:stCondLst>
                                    <p:cond delay="250"/>
                                  </p:stCondLst>
                                  <p:childTnLst>
                                    <p:set>
                                      <p:cBhvr>
                                        <p:cTn id="9" dur="1" fill="hold">
                                          <p:stCondLst>
                                            <p:cond delay="0"/>
                                          </p:stCondLst>
                                        </p:cTn>
                                        <p:tgtEl>
                                          <p:spTgt spid="29"/>
                                        </p:tgtEl>
                                        <p:attrNameLst>
                                          <p:attrName>style.visibility</p:attrName>
                                        </p:attrNameLst>
                                      </p:cBhvr>
                                      <p:to>
                                        <p:strVal val="visible"/>
                                      </p:to>
                                    </p:set>
                                    <p:animEffect transition="in" filter="barn(outVertical)">
                                      <p:cBhvr>
                                        <p:cTn id="10" dur="500"/>
                                        <p:tgtEl>
                                          <p:spTgt spid="29"/>
                                        </p:tgtEl>
                                      </p:cBhvr>
                                    </p:animEffect>
                                  </p:childTnLst>
                                </p:cTn>
                              </p:par>
                              <p:par>
                                <p:cTn id="11" presetID="10" presetClass="entr" presetSubtype="0" fill="hold" grpId="0" nodeType="withEffect">
                                  <p:stCondLst>
                                    <p:cond delay="100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2000"/>
                                        <p:tgtEl>
                                          <p:spTgt spid="6"/>
                                        </p:tgtEl>
                                      </p:cBhvr>
                                    </p:animEffect>
                                  </p:childTnLst>
                                </p:cTn>
                              </p:par>
                              <p:par>
                                <p:cTn id="14" presetID="42" presetClass="entr" presetSubtype="0" fill="hold" nodeType="withEffect">
                                  <p:stCondLst>
                                    <p:cond delay="1500"/>
                                  </p:stCondLst>
                                  <p:childTnLst>
                                    <p:set>
                                      <p:cBhvr>
                                        <p:cTn id="15" dur="1" fill="hold">
                                          <p:stCondLst>
                                            <p:cond delay="0"/>
                                          </p:stCondLst>
                                        </p:cTn>
                                        <p:tgtEl>
                                          <p:spTgt spid="22"/>
                                        </p:tgtEl>
                                        <p:attrNameLst>
                                          <p:attrName>style.visibility</p:attrName>
                                        </p:attrNameLst>
                                      </p:cBhvr>
                                      <p:to>
                                        <p:strVal val="visible"/>
                                      </p:to>
                                    </p:set>
                                    <p:animEffect transition="in" filter="fade">
                                      <p:cBhvr>
                                        <p:cTn id="16" dur="1000"/>
                                        <p:tgtEl>
                                          <p:spTgt spid="22"/>
                                        </p:tgtEl>
                                      </p:cBhvr>
                                    </p:animEffect>
                                    <p:anim calcmode="lin" valueType="num">
                                      <p:cBhvr>
                                        <p:cTn id="17" dur="1000" fill="hold"/>
                                        <p:tgtEl>
                                          <p:spTgt spid="22"/>
                                        </p:tgtEl>
                                        <p:attrNameLst>
                                          <p:attrName>ppt_x</p:attrName>
                                        </p:attrNameLst>
                                      </p:cBhvr>
                                      <p:tavLst>
                                        <p:tav tm="0">
                                          <p:val>
                                            <p:strVal val="#ppt_x"/>
                                          </p:val>
                                        </p:tav>
                                        <p:tav tm="100000">
                                          <p:val>
                                            <p:strVal val="#ppt_x"/>
                                          </p:val>
                                        </p:tav>
                                      </p:tavLst>
                                    </p:anim>
                                    <p:anim calcmode="lin" valueType="num">
                                      <p:cBhvr>
                                        <p:cTn id="18" dur="1000" fill="hold"/>
                                        <p:tgtEl>
                                          <p:spTgt spid="22"/>
                                        </p:tgtEl>
                                        <p:attrNameLst>
                                          <p:attrName>ppt_y</p:attrName>
                                        </p:attrNameLst>
                                      </p:cBhvr>
                                      <p:tavLst>
                                        <p:tav tm="0">
                                          <p:val>
                                            <p:strVal val="#ppt_y+.1"/>
                                          </p:val>
                                        </p:tav>
                                        <p:tav tm="100000">
                                          <p:val>
                                            <p:strVal val="#ppt_y"/>
                                          </p:val>
                                        </p:tav>
                                      </p:tavLst>
                                    </p:anim>
                                  </p:childTnLst>
                                </p:cTn>
                              </p:par>
                              <p:par>
                                <p:cTn id="19" presetID="42" presetClass="entr" presetSubtype="0" fill="hold" grpId="0" nodeType="withEffect">
                                  <p:stCondLst>
                                    <p:cond delay="1750"/>
                                  </p:stCondLst>
                                  <p:childTnLst>
                                    <p:set>
                                      <p:cBhvr>
                                        <p:cTn id="20" dur="1" fill="hold">
                                          <p:stCondLst>
                                            <p:cond delay="0"/>
                                          </p:stCondLst>
                                        </p:cTn>
                                        <p:tgtEl>
                                          <p:spTgt spid="23"/>
                                        </p:tgtEl>
                                        <p:attrNameLst>
                                          <p:attrName>style.visibility</p:attrName>
                                        </p:attrNameLst>
                                      </p:cBhvr>
                                      <p:to>
                                        <p:strVal val="visible"/>
                                      </p:to>
                                    </p:set>
                                    <p:animEffect transition="in" filter="fade">
                                      <p:cBhvr>
                                        <p:cTn id="21" dur="1000"/>
                                        <p:tgtEl>
                                          <p:spTgt spid="23"/>
                                        </p:tgtEl>
                                      </p:cBhvr>
                                    </p:animEffect>
                                    <p:anim calcmode="lin" valueType="num">
                                      <p:cBhvr>
                                        <p:cTn id="22" dur="1000" fill="hold"/>
                                        <p:tgtEl>
                                          <p:spTgt spid="23"/>
                                        </p:tgtEl>
                                        <p:attrNameLst>
                                          <p:attrName>ppt_x</p:attrName>
                                        </p:attrNameLst>
                                      </p:cBhvr>
                                      <p:tavLst>
                                        <p:tav tm="0">
                                          <p:val>
                                            <p:strVal val="#ppt_x"/>
                                          </p:val>
                                        </p:tav>
                                        <p:tav tm="100000">
                                          <p:val>
                                            <p:strVal val="#ppt_x"/>
                                          </p:val>
                                        </p:tav>
                                      </p:tavLst>
                                    </p:anim>
                                    <p:anim calcmode="lin" valueType="num">
                                      <p:cBhvr>
                                        <p:cTn id="23" dur="1000" fill="hold"/>
                                        <p:tgtEl>
                                          <p:spTgt spid="23"/>
                                        </p:tgtEl>
                                        <p:attrNameLst>
                                          <p:attrName>ppt_y</p:attrName>
                                        </p:attrNameLst>
                                      </p:cBhvr>
                                      <p:tavLst>
                                        <p:tav tm="0">
                                          <p:val>
                                            <p:strVal val="#ppt_y+.1"/>
                                          </p:val>
                                        </p:tav>
                                        <p:tav tm="100000">
                                          <p:val>
                                            <p:strVal val="#ppt_y"/>
                                          </p:val>
                                        </p:tav>
                                      </p:tavLst>
                                    </p:anim>
                                  </p:childTnLst>
                                </p:cTn>
                              </p:par>
                              <p:par>
                                <p:cTn id="24" presetID="42" presetClass="entr" presetSubtype="0" fill="hold" grpId="0" nodeType="withEffect">
                                  <p:stCondLst>
                                    <p:cond delay="2000"/>
                                  </p:stCondLst>
                                  <p:childTnLst>
                                    <p:set>
                                      <p:cBhvr>
                                        <p:cTn id="25" dur="1" fill="hold">
                                          <p:stCondLst>
                                            <p:cond delay="0"/>
                                          </p:stCondLst>
                                        </p:cTn>
                                        <p:tgtEl>
                                          <p:spTgt spid="24"/>
                                        </p:tgtEl>
                                        <p:attrNameLst>
                                          <p:attrName>style.visibility</p:attrName>
                                        </p:attrNameLst>
                                      </p:cBhvr>
                                      <p:to>
                                        <p:strVal val="visible"/>
                                      </p:to>
                                    </p:set>
                                    <p:animEffect transition="in" filter="fade">
                                      <p:cBhvr>
                                        <p:cTn id="26" dur="1000"/>
                                        <p:tgtEl>
                                          <p:spTgt spid="24"/>
                                        </p:tgtEl>
                                      </p:cBhvr>
                                    </p:animEffect>
                                    <p:anim calcmode="lin" valueType="num">
                                      <p:cBhvr>
                                        <p:cTn id="27" dur="1000" fill="hold"/>
                                        <p:tgtEl>
                                          <p:spTgt spid="24"/>
                                        </p:tgtEl>
                                        <p:attrNameLst>
                                          <p:attrName>ppt_x</p:attrName>
                                        </p:attrNameLst>
                                      </p:cBhvr>
                                      <p:tavLst>
                                        <p:tav tm="0">
                                          <p:val>
                                            <p:strVal val="#ppt_x"/>
                                          </p:val>
                                        </p:tav>
                                        <p:tav tm="100000">
                                          <p:val>
                                            <p:strVal val="#ppt_x"/>
                                          </p:val>
                                        </p:tav>
                                      </p:tavLst>
                                    </p:anim>
                                    <p:anim calcmode="lin" valueType="num">
                                      <p:cBhvr>
                                        <p:cTn id="28" dur="1000" fill="hold"/>
                                        <p:tgtEl>
                                          <p:spTgt spid="24"/>
                                        </p:tgtEl>
                                        <p:attrNameLst>
                                          <p:attrName>ppt_y</p:attrName>
                                        </p:attrNameLst>
                                      </p:cBhvr>
                                      <p:tavLst>
                                        <p:tav tm="0">
                                          <p:val>
                                            <p:strVal val="#ppt_y+.1"/>
                                          </p:val>
                                        </p:tav>
                                        <p:tav tm="100000">
                                          <p:val>
                                            <p:strVal val="#ppt_y"/>
                                          </p:val>
                                        </p:tav>
                                      </p:tavLst>
                                    </p:anim>
                                  </p:childTnLst>
                                </p:cTn>
                              </p:par>
                              <p:par>
                                <p:cTn id="29" presetID="55" presetClass="entr" presetSubtype="0" fill="hold" grpId="0" nodeType="withEffect">
                                  <p:stCondLst>
                                    <p:cond delay="2500"/>
                                  </p:stCondLst>
                                  <p:childTnLst>
                                    <p:set>
                                      <p:cBhvr>
                                        <p:cTn id="30" dur="1" fill="hold">
                                          <p:stCondLst>
                                            <p:cond delay="0"/>
                                          </p:stCondLst>
                                        </p:cTn>
                                        <p:tgtEl>
                                          <p:spTgt spid="8"/>
                                        </p:tgtEl>
                                        <p:attrNameLst>
                                          <p:attrName>style.visibility</p:attrName>
                                        </p:attrNameLst>
                                      </p:cBhvr>
                                      <p:to>
                                        <p:strVal val="visible"/>
                                      </p:to>
                                    </p:set>
                                    <p:anim calcmode="lin" valueType="num">
                                      <p:cBhvr>
                                        <p:cTn id="31" dur="1000" fill="hold"/>
                                        <p:tgtEl>
                                          <p:spTgt spid="8"/>
                                        </p:tgtEl>
                                        <p:attrNameLst>
                                          <p:attrName>ppt_w</p:attrName>
                                        </p:attrNameLst>
                                      </p:cBhvr>
                                      <p:tavLst>
                                        <p:tav tm="0">
                                          <p:val>
                                            <p:strVal val="#ppt_w*0.70"/>
                                          </p:val>
                                        </p:tav>
                                        <p:tav tm="100000">
                                          <p:val>
                                            <p:strVal val="#ppt_w"/>
                                          </p:val>
                                        </p:tav>
                                      </p:tavLst>
                                    </p:anim>
                                    <p:anim calcmode="lin" valueType="num">
                                      <p:cBhvr>
                                        <p:cTn id="32" dur="1000" fill="hold"/>
                                        <p:tgtEl>
                                          <p:spTgt spid="8"/>
                                        </p:tgtEl>
                                        <p:attrNameLst>
                                          <p:attrName>ppt_h</p:attrName>
                                        </p:attrNameLst>
                                      </p:cBhvr>
                                      <p:tavLst>
                                        <p:tav tm="0">
                                          <p:val>
                                            <p:strVal val="#ppt_h"/>
                                          </p:val>
                                        </p:tav>
                                        <p:tav tm="100000">
                                          <p:val>
                                            <p:strVal val="#ppt_h"/>
                                          </p:val>
                                        </p:tav>
                                      </p:tavLst>
                                    </p:anim>
                                    <p:animEffect transition="in" filter="fade">
                                      <p:cBhvr>
                                        <p:cTn id="33" dur="1000"/>
                                        <p:tgtEl>
                                          <p:spTgt spid="8"/>
                                        </p:tgtEl>
                                      </p:cBhvr>
                                    </p:animEffect>
                                  </p:childTnLst>
                                </p:cTn>
                              </p:par>
                              <p:par>
                                <p:cTn id="34" presetID="53" presetClass="entr" presetSubtype="16" fill="hold" grpId="0" nodeType="withEffect">
                                  <p:stCondLst>
                                    <p:cond delay="3000"/>
                                  </p:stCondLst>
                                  <p:childTnLst>
                                    <p:set>
                                      <p:cBhvr>
                                        <p:cTn id="35" dur="1" fill="hold">
                                          <p:stCondLst>
                                            <p:cond delay="0"/>
                                          </p:stCondLst>
                                        </p:cTn>
                                        <p:tgtEl>
                                          <p:spTgt spid="9"/>
                                        </p:tgtEl>
                                        <p:attrNameLst>
                                          <p:attrName>style.visibility</p:attrName>
                                        </p:attrNameLst>
                                      </p:cBhvr>
                                      <p:to>
                                        <p:strVal val="visible"/>
                                      </p:to>
                                    </p:set>
                                    <p:anim calcmode="lin" valueType="num">
                                      <p:cBhvr>
                                        <p:cTn id="36" dur="2000" fill="hold"/>
                                        <p:tgtEl>
                                          <p:spTgt spid="9"/>
                                        </p:tgtEl>
                                        <p:attrNameLst>
                                          <p:attrName>ppt_w</p:attrName>
                                        </p:attrNameLst>
                                      </p:cBhvr>
                                      <p:tavLst>
                                        <p:tav tm="0">
                                          <p:val>
                                            <p:fltVal val="0"/>
                                          </p:val>
                                        </p:tav>
                                        <p:tav tm="100000">
                                          <p:val>
                                            <p:strVal val="#ppt_w"/>
                                          </p:val>
                                        </p:tav>
                                      </p:tavLst>
                                    </p:anim>
                                    <p:anim calcmode="lin" valueType="num">
                                      <p:cBhvr>
                                        <p:cTn id="37" dur="2000" fill="hold"/>
                                        <p:tgtEl>
                                          <p:spTgt spid="9"/>
                                        </p:tgtEl>
                                        <p:attrNameLst>
                                          <p:attrName>ppt_h</p:attrName>
                                        </p:attrNameLst>
                                      </p:cBhvr>
                                      <p:tavLst>
                                        <p:tav tm="0">
                                          <p:val>
                                            <p:fltVal val="0"/>
                                          </p:val>
                                        </p:tav>
                                        <p:tav tm="100000">
                                          <p:val>
                                            <p:strVal val="#ppt_h"/>
                                          </p:val>
                                        </p:tav>
                                      </p:tavLst>
                                    </p:anim>
                                    <p:animEffect transition="in" filter="fade">
                                      <p:cBhvr>
                                        <p:cTn id="38" dur="2000"/>
                                        <p:tgtEl>
                                          <p:spTgt spid="9"/>
                                        </p:tgtEl>
                                      </p:cBhvr>
                                    </p:animEffect>
                                  </p:childTnLst>
                                </p:cTn>
                              </p:par>
                              <p:par>
                                <p:cTn id="39" presetID="53" presetClass="entr" presetSubtype="16" fill="hold" grpId="0" nodeType="withEffect">
                                  <p:stCondLst>
                                    <p:cond delay="3500"/>
                                  </p:stCondLst>
                                  <p:childTnLst>
                                    <p:set>
                                      <p:cBhvr>
                                        <p:cTn id="40" dur="1" fill="hold">
                                          <p:stCondLst>
                                            <p:cond delay="0"/>
                                          </p:stCondLst>
                                        </p:cTn>
                                        <p:tgtEl>
                                          <p:spTgt spid="10"/>
                                        </p:tgtEl>
                                        <p:attrNameLst>
                                          <p:attrName>style.visibility</p:attrName>
                                        </p:attrNameLst>
                                      </p:cBhvr>
                                      <p:to>
                                        <p:strVal val="visible"/>
                                      </p:to>
                                    </p:set>
                                    <p:anim calcmode="lin" valueType="num">
                                      <p:cBhvr>
                                        <p:cTn id="41" dur="2000" fill="hold"/>
                                        <p:tgtEl>
                                          <p:spTgt spid="10"/>
                                        </p:tgtEl>
                                        <p:attrNameLst>
                                          <p:attrName>ppt_w</p:attrName>
                                        </p:attrNameLst>
                                      </p:cBhvr>
                                      <p:tavLst>
                                        <p:tav tm="0">
                                          <p:val>
                                            <p:fltVal val="0"/>
                                          </p:val>
                                        </p:tav>
                                        <p:tav tm="100000">
                                          <p:val>
                                            <p:strVal val="#ppt_w"/>
                                          </p:val>
                                        </p:tav>
                                      </p:tavLst>
                                    </p:anim>
                                    <p:anim calcmode="lin" valueType="num">
                                      <p:cBhvr>
                                        <p:cTn id="42" dur="2000" fill="hold"/>
                                        <p:tgtEl>
                                          <p:spTgt spid="10"/>
                                        </p:tgtEl>
                                        <p:attrNameLst>
                                          <p:attrName>ppt_h</p:attrName>
                                        </p:attrNameLst>
                                      </p:cBhvr>
                                      <p:tavLst>
                                        <p:tav tm="0">
                                          <p:val>
                                            <p:fltVal val="0"/>
                                          </p:val>
                                        </p:tav>
                                        <p:tav tm="100000">
                                          <p:val>
                                            <p:strVal val="#ppt_h"/>
                                          </p:val>
                                        </p:tav>
                                      </p:tavLst>
                                    </p:anim>
                                    <p:animEffect transition="in" filter="fade">
                                      <p:cBhvr>
                                        <p:cTn id="43" dur="2000"/>
                                        <p:tgtEl>
                                          <p:spTgt spid="10"/>
                                        </p:tgtEl>
                                      </p:cBhvr>
                                    </p:animEffect>
                                  </p:childTnLst>
                                </p:cTn>
                              </p:par>
                              <p:par>
                                <p:cTn id="44" presetID="53" presetClass="entr" presetSubtype="16" fill="hold" grpId="0" nodeType="withEffect">
                                  <p:stCondLst>
                                    <p:cond delay="4000"/>
                                  </p:stCondLst>
                                  <p:childTnLst>
                                    <p:set>
                                      <p:cBhvr>
                                        <p:cTn id="45" dur="1" fill="hold">
                                          <p:stCondLst>
                                            <p:cond delay="0"/>
                                          </p:stCondLst>
                                        </p:cTn>
                                        <p:tgtEl>
                                          <p:spTgt spid="11"/>
                                        </p:tgtEl>
                                        <p:attrNameLst>
                                          <p:attrName>style.visibility</p:attrName>
                                        </p:attrNameLst>
                                      </p:cBhvr>
                                      <p:to>
                                        <p:strVal val="visible"/>
                                      </p:to>
                                    </p:set>
                                    <p:anim calcmode="lin" valueType="num">
                                      <p:cBhvr>
                                        <p:cTn id="46" dur="2000" fill="hold"/>
                                        <p:tgtEl>
                                          <p:spTgt spid="11"/>
                                        </p:tgtEl>
                                        <p:attrNameLst>
                                          <p:attrName>ppt_w</p:attrName>
                                        </p:attrNameLst>
                                      </p:cBhvr>
                                      <p:tavLst>
                                        <p:tav tm="0">
                                          <p:val>
                                            <p:fltVal val="0"/>
                                          </p:val>
                                        </p:tav>
                                        <p:tav tm="100000">
                                          <p:val>
                                            <p:strVal val="#ppt_w"/>
                                          </p:val>
                                        </p:tav>
                                      </p:tavLst>
                                    </p:anim>
                                    <p:anim calcmode="lin" valueType="num">
                                      <p:cBhvr>
                                        <p:cTn id="47" dur="2000" fill="hold"/>
                                        <p:tgtEl>
                                          <p:spTgt spid="11"/>
                                        </p:tgtEl>
                                        <p:attrNameLst>
                                          <p:attrName>ppt_h</p:attrName>
                                        </p:attrNameLst>
                                      </p:cBhvr>
                                      <p:tavLst>
                                        <p:tav tm="0">
                                          <p:val>
                                            <p:fltVal val="0"/>
                                          </p:val>
                                        </p:tav>
                                        <p:tav tm="100000">
                                          <p:val>
                                            <p:strVal val="#ppt_h"/>
                                          </p:val>
                                        </p:tav>
                                      </p:tavLst>
                                    </p:anim>
                                    <p:animEffect transition="in" filter="fade">
                                      <p:cBhvr>
                                        <p:cTn id="48" dur="2000"/>
                                        <p:tgtEl>
                                          <p:spTgt spid="11"/>
                                        </p:tgtEl>
                                      </p:cBhvr>
                                    </p:animEffect>
                                  </p:childTnLst>
                                </p:cTn>
                              </p:par>
                              <p:par>
                                <p:cTn id="49" presetID="53" presetClass="entr" presetSubtype="16" fill="hold" grpId="0" nodeType="withEffect">
                                  <p:stCondLst>
                                    <p:cond delay="4500"/>
                                  </p:stCondLst>
                                  <p:childTnLst>
                                    <p:set>
                                      <p:cBhvr>
                                        <p:cTn id="50" dur="1" fill="hold">
                                          <p:stCondLst>
                                            <p:cond delay="0"/>
                                          </p:stCondLst>
                                        </p:cTn>
                                        <p:tgtEl>
                                          <p:spTgt spid="13"/>
                                        </p:tgtEl>
                                        <p:attrNameLst>
                                          <p:attrName>style.visibility</p:attrName>
                                        </p:attrNameLst>
                                      </p:cBhvr>
                                      <p:to>
                                        <p:strVal val="visible"/>
                                      </p:to>
                                    </p:set>
                                    <p:anim calcmode="lin" valueType="num">
                                      <p:cBhvr>
                                        <p:cTn id="51" dur="2000" fill="hold"/>
                                        <p:tgtEl>
                                          <p:spTgt spid="13"/>
                                        </p:tgtEl>
                                        <p:attrNameLst>
                                          <p:attrName>ppt_w</p:attrName>
                                        </p:attrNameLst>
                                      </p:cBhvr>
                                      <p:tavLst>
                                        <p:tav tm="0">
                                          <p:val>
                                            <p:fltVal val="0"/>
                                          </p:val>
                                        </p:tav>
                                        <p:tav tm="100000">
                                          <p:val>
                                            <p:strVal val="#ppt_w"/>
                                          </p:val>
                                        </p:tav>
                                      </p:tavLst>
                                    </p:anim>
                                    <p:anim calcmode="lin" valueType="num">
                                      <p:cBhvr>
                                        <p:cTn id="52" dur="2000" fill="hold"/>
                                        <p:tgtEl>
                                          <p:spTgt spid="13"/>
                                        </p:tgtEl>
                                        <p:attrNameLst>
                                          <p:attrName>ppt_h</p:attrName>
                                        </p:attrNameLst>
                                      </p:cBhvr>
                                      <p:tavLst>
                                        <p:tav tm="0">
                                          <p:val>
                                            <p:fltVal val="0"/>
                                          </p:val>
                                        </p:tav>
                                        <p:tav tm="100000">
                                          <p:val>
                                            <p:strVal val="#ppt_h"/>
                                          </p:val>
                                        </p:tav>
                                      </p:tavLst>
                                    </p:anim>
                                    <p:animEffect transition="in" filter="fade">
                                      <p:cBhvr>
                                        <p:cTn id="53" dur="2000"/>
                                        <p:tgtEl>
                                          <p:spTgt spid="13"/>
                                        </p:tgtEl>
                                      </p:cBhvr>
                                    </p:animEffect>
                                  </p:childTnLst>
                                </p:cTn>
                              </p:par>
                              <p:par>
                                <p:cTn id="54" presetID="42" presetClass="entr" presetSubtype="0" fill="hold" grpId="0" nodeType="withEffect">
                                  <p:stCondLst>
                                    <p:cond delay="3250"/>
                                  </p:stCondLst>
                                  <p:childTnLst>
                                    <p:set>
                                      <p:cBhvr>
                                        <p:cTn id="55" dur="1" fill="hold">
                                          <p:stCondLst>
                                            <p:cond delay="0"/>
                                          </p:stCondLst>
                                        </p:cTn>
                                        <p:tgtEl>
                                          <p:spTgt spid="14"/>
                                        </p:tgtEl>
                                        <p:attrNameLst>
                                          <p:attrName>style.visibility</p:attrName>
                                        </p:attrNameLst>
                                      </p:cBhvr>
                                      <p:to>
                                        <p:strVal val="visible"/>
                                      </p:to>
                                    </p:set>
                                    <p:animEffect transition="in" filter="fade">
                                      <p:cBhvr>
                                        <p:cTn id="56" dur="1000"/>
                                        <p:tgtEl>
                                          <p:spTgt spid="14"/>
                                        </p:tgtEl>
                                      </p:cBhvr>
                                    </p:animEffect>
                                    <p:anim calcmode="lin" valueType="num">
                                      <p:cBhvr>
                                        <p:cTn id="57" dur="1000" fill="hold"/>
                                        <p:tgtEl>
                                          <p:spTgt spid="14"/>
                                        </p:tgtEl>
                                        <p:attrNameLst>
                                          <p:attrName>ppt_x</p:attrName>
                                        </p:attrNameLst>
                                      </p:cBhvr>
                                      <p:tavLst>
                                        <p:tav tm="0">
                                          <p:val>
                                            <p:strVal val="#ppt_x"/>
                                          </p:val>
                                        </p:tav>
                                        <p:tav tm="100000">
                                          <p:val>
                                            <p:strVal val="#ppt_x"/>
                                          </p:val>
                                        </p:tav>
                                      </p:tavLst>
                                    </p:anim>
                                    <p:anim calcmode="lin" valueType="num">
                                      <p:cBhvr>
                                        <p:cTn id="58" dur="1000" fill="hold"/>
                                        <p:tgtEl>
                                          <p:spTgt spid="14"/>
                                        </p:tgtEl>
                                        <p:attrNameLst>
                                          <p:attrName>ppt_y</p:attrName>
                                        </p:attrNameLst>
                                      </p:cBhvr>
                                      <p:tavLst>
                                        <p:tav tm="0">
                                          <p:val>
                                            <p:strVal val="#ppt_y+.1"/>
                                          </p:val>
                                        </p:tav>
                                        <p:tav tm="100000">
                                          <p:val>
                                            <p:strVal val="#ppt_y"/>
                                          </p:val>
                                        </p:tav>
                                      </p:tavLst>
                                    </p:anim>
                                  </p:childTnLst>
                                </p:cTn>
                              </p:par>
                              <p:par>
                                <p:cTn id="59" presetID="42" presetClass="entr" presetSubtype="0" fill="hold" grpId="0" nodeType="withEffect">
                                  <p:stCondLst>
                                    <p:cond delay="3250"/>
                                  </p:stCondLst>
                                  <p:childTnLst>
                                    <p:set>
                                      <p:cBhvr>
                                        <p:cTn id="60" dur="1" fill="hold">
                                          <p:stCondLst>
                                            <p:cond delay="0"/>
                                          </p:stCondLst>
                                        </p:cTn>
                                        <p:tgtEl>
                                          <p:spTgt spid="15"/>
                                        </p:tgtEl>
                                        <p:attrNameLst>
                                          <p:attrName>style.visibility</p:attrName>
                                        </p:attrNameLst>
                                      </p:cBhvr>
                                      <p:to>
                                        <p:strVal val="visible"/>
                                      </p:to>
                                    </p:set>
                                    <p:animEffect transition="in" filter="fade">
                                      <p:cBhvr>
                                        <p:cTn id="61" dur="1000"/>
                                        <p:tgtEl>
                                          <p:spTgt spid="15"/>
                                        </p:tgtEl>
                                      </p:cBhvr>
                                    </p:animEffect>
                                    <p:anim calcmode="lin" valueType="num">
                                      <p:cBhvr>
                                        <p:cTn id="62" dur="1000" fill="hold"/>
                                        <p:tgtEl>
                                          <p:spTgt spid="15"/>
                                        </p:tgtEl>
                                        <p:attrNameLst>
                                          <p:attrName>ppt_x</p:attrName>
                                        </p:attrNameLst>
                                      </p:cBhvr>
                                      <p:tavLst>
                                        <p:tav tm="0">
                                          <p:val>
                                            <p:strVal val="#ppt_x"/>
                                          </p:val>
                                        </p:tav>
                                        <p:tav tm="100000">
                                          <p:val>
                                            <p:strVal val="#ppt_x"/>
                                          </p:val>
                                        </p:tav>
                                      </p:tavLst>
                                    </p:anim>
                                    <p:anim calcmode="lin" valueType="num">
                                      <p:cBhvr>
                                        <p:cTn id="63" dur="1000" fill="hold"/>
                                        <p:tgtEl>
                                          <p:spTgt spid="15"/>
                                        </p:tgtEl>
                                        <p:attrNameLst>
                                          <p:attrName>ppt_y</p:attrName>
                                        </p:attrNameLst>
                                      </p:cBhvr>
                                      <p:tavLst>
                                        <p:tav tm="0">
                                          <p:val>
                                            <p:strVal val="#ppt_y+.1"/>
                                          </p:val>
                                        </p:tav>
                                        <p:tav tm="100000">
                                          <p:val>
                                            <p:strVal val="#ppt_y"/>
                                          </p:val>
                                        </p:tav>
                                      </p:tavLst>
                                    </p:anim>
                                  </p:childTnLst>
                                </p:cTn>
                              </p:par>
                              <p:par>
                                <p:cTn id="64" presetID="42" presetClass="entr" presetSubtype="0" fill="hold" grpId="0" nodeType="withEffect">
                                  <p:stCondLst>
                                    <p:cond delay="3750"/>
                                  </p:stCondLst>
                                  <p:childTnLst>
                                    <p:set>
                                      <p:cBhvr>
                                        <p:cTn id="65" dur="1" fill="hold">
                                          <p:stCondLst>
                                            <p:cond delay="0"/>
                                          </p:stCondLst>
                                        </p:cTn>
                                        <p:tgtEl>
                                          <p:spTgt spid="16"/>
                                        </p:tgtEl>
                                        <p:attrNameLst>
                                          <p:attrName>style.visibility</p:attrName>
                                        </p:attrNameLst>
                                      </p:cBhvr>
                                      <p:to>
                                        <p:strVal val="visible"/>
                                      </p:to>
                                    </p:set>
                                    <p:animEffect transition="in" filter="fade">
                                      <p:cBhvr>
                                        <p:cTn id="66" dur="1000"/>
                                        <p:tgtEl>
                                          <p:spTgt spid="16"/>
                                        </p:tgtEl>
                                      </p:cBhvr>
                                    </p:animEffect>
                                    <p:anim calcmode="lin" valueType="num">
                                      <p:cBhvr>
                                        <p:cTn id="67" dur="1000" fill="hold"/>
                                        <p:tgtEl>
                                          <p:spTgt spid="16"/>
                                        </p:tgtEl>
                                        <p:attrNameLst>
                                          <p:attrName>ppt_x</p:attrName>
                                        </p:attrNameLst>
                                      </p:cBhvr>
                                      <p:tavLst>
                                        <p:tav tm="0">
                                          <p:val>
                                            <p:strVal val="#ppt_x"/>
                                          </p:val>
                                        </p:tav>
                                        <p:tav tm="100000">
                                          <p:val>
                                            <p:strVal val="#ppt_x"/>
                                          </p:val>
                                        </p:tav>
                                      </p:tavLst>
                                    </p:anim>
                                    <p:anim calcmode="lin" valueType="num">
                                      <p:cBhvr>
                                        <p:cTn id="68" dur="1000" fill="hold"/>
                                        <p:tgtEl>
                                          <p:spTgt spid="16"/>
                                        </p:tgtEl>
                                        <p:attrNameLst>
                                          <p:attrName>ppt_y</p:attrName>
                                        </p:attrNameLst>
                                      </p:cBhvr>
                                      <p:tavLst>
                                        <p:tav tm="0">
                                          <p:val>
                                            <p:strVal val="#ppt_y+.1"/>
                                          </p:val>
                                        </p:tav>
                                        <p:tav tm="100000">
                                          <p:val>
                                            <p:strVal val="#ppt_y"/>
                                          </p:val>
                                        </p:tav>
                                      </p:tavLst>
                                    </p:anim>
                                  </p:childTnLst>
                                </p:cTn>
                              </p:par>
                              <p:par>
                                <p:cTn id="69" presetID="42" presetClass="entr" presetSubtype="0" fill="hold" grpId="0" nodeType="withEffect">
                                  <p:stCondLst>
                                    <p:cond delay="3750"/>
                                  </p:stCondLst>
                                  <p:childTnLst>
                                    <p:set>
                                      <p:cBhvr>
                                        <p:cTn id="70" dur="1" fill="hold">
                                          <p:stCondLst>
                                            <p:cond delay="0"/>
                                          </p:stCondLst>
                                        </p:cTn>
                                        <p:tgtEl>
                                          <p:spTgt spid="17"/>
                                        </p:tgtEl>
                                        <p:attrNameLst>
                                          <p:attrName>style.visibility</p:attrName>
                                        </p:attrNameLst>
                                      </p:cBhvr>
                                      <p:to>
                                        <p:strVal val="visible"/>
                                      </p:to>
                                    </p:set>
                                    <p:animEffect transition="in" filter="fade">
                                      <p:cBhvr>
                                        <p:cTn id="71" dur="1000"/>
                                        <p:tgtEl>
                                          <p:spTgt spid="17"/>
                                        </p:tgtEl>
                                      </p:cBhvr>
                                    </p:animEffect>
                                    <p:anim calcmode="lin" valueType="num">
                                      <p:cBhvr>
                                        <p:cTn id="72" dur="1000" fill="hold"/>
                                        <p:tgtEl>
                                          <p:spTgt spid="17"/>
                                        </p:tgtEl>
                                        <p:attrNameLst>
                                          <p:attrName>ppt_x</p:attrName>
                                        </p:attrNameLst>
                                      </p:cBhvr>
                                      <p:tavLst>
                                        <p:tav tm="0">
                                          <p:val>
                                            <p:strVal val="#ppt_x"/>
                                          </p:val>
                                        </p:tav>
                                        <p:tav tm="100000">
                                          <p:val>
                                            <p:strVal val="#ppt_x"/>
                                          </p:val>
                                        </p:tav>
                                      </p:tavLst>
                                    </p:anim>
                                    <p:anim calcmode="lin" valueType="num">
                                      <p:cBhvr>
                                        <p:cTn id="73" dur="1000" fill="hold"/>
                                        <p:tgtEl>
                                          <p:spTgt spid="17"/>
                                        </p:tgtEl>
                                        <p:attrNameLst>
                                          <p:attrName>ppt_y</p:attrName>
                                        </p:attrNameLst>
                                      </p:cBhvr>
                                      <p:tavLst>
                                        <p:tav tm="0">
                                          <p:val>
                                            <p:strVal val="#ppt_y+.1"/>
                                          </p:val>
                                        </p:tav>
                                        <p:tav tm="100000">
                                          <p:val>
                                            <p:strVal val="#ppt_y"/>
                                          </p:val>
                                        </p:tav>
                                      </p:tavLst>
                                    </p:anim>
                                  </p:childTnLst>
                                </p:cTn>
                              </p:par>
                              <p:par>
                                <p:cTn id="74" presetID="42" presetClass="entr" presetSubtype="0" fill="hold" grpId="0" nodeType="withEffect">
                                  <p:stCondLst>
                                    <p:cond delay="4250"/>
                                  </p:stCondLst>
                                  <p:childTnLst>
                                    <p:set>
                                      <p:cBhvr>
                                        <p:cTn id="75" dur="1" fill="hold">
                                          <p:stCondLst>
                                            <p:cond delay="0"/>
                                          </p:stCondLst>
                                        </p:cTn>
                                        <p:tgtEl>
                                          <p:spTgt spid="18"/>
                                        </p:tgtEl>
                                        <p:attrNameLst>
                                          <p:attrName>style.visibility</p:attrName>
                                        </p:attrNameLst>
                                      </p:cBhvr>
                                      <p:to>
                                        <p:strVal val="visible"/>
                                      </p:to>
                                    </p:set>
                                    <p:animEffect transition="in" filter="fade">
                                      <p:cBhvr>
                                        <p:cTn id="76" dur="1000"/>
                                        <p:tgtEl>
                                          <p:spTgt spid="18"/>
                                        </p:tgtEl>
                                      </p:cBhvr>
                                    </p:animEffect>
                                    <p:anim calcmode="lin" valueType="num">
                                      <p:cBhvr>
                                        <p:cTn id="77" dur="1000" fill="hold"/>
                                        <p:tgtEl>
                                          <p:spTgt spid="18"/>
                                        </p:tgtEl>
                                        <p:attrNameLst>
                                          <p:attrName>ppt_x</p:attrName>
                                        </p:attrNameLst>
                                      </p:cBhvr>
                                      <p:tavLst>
                                        <p:tav tm="0">
                                          <p:val>
                                            <p:strVal val="#ppt_x"/>
                                          </p:val>
                                        </p:tav>
                                        <p:tav tm="100000">
                                          <p:val>
                                            <p:strVal val="#ppt_x"/>
                                          </p:val>
                                        </p:tav>
                                      </p:tavLst>
                                    </p:anim>
                                    <p:anim calcmode="lin" valueType="num">
                                      <p:cBhvr>
                                        <p:cTn id="78" dur="1000" fill="hold"/>
                                        <p:tgtEl>
                                          <p:spTgt spid="18"/>
                                        </p:tgtEl>
                                        <p:attrNameLst>
                                          <p:attrName>ppt_y</p:attrName>
                                        </p:attrNameLst>
                                      </p:cBhvr>
                                      <p:tavLst>
                                        <p:tav tm="0">
                                          <p:val>
                                            <p:strVal val="#ppt_y+.1"/>
                                          </p:val>
                                        </p:tav>
                                        <p:tav tm="100000">
                                          <p:val>
                                            <p:strVal val="#ppt_y"/>
                                          </p:val>
                                        </p:tav>
                                      </p:tavLst>
                                    </p:anim>
                                  </p:childTnLst>
                                </p:cTn>
                              </p:par>
                              <p:par>
                                <p:cTn id="79" presetID="42" presetClass="entr" presetSubtype="0" fill="hold" grpId="0" nodeType="withEffect">
                                  <p:stCondLst>
                                    <p:cond delay="4250"/>
                                  </p:stCondLst>
                                  <p:childTnLst>
                                    <p:set>
                                      <p:cBhvr>
                                        <p:cTn id="80" dur="1" fill="hold">
                                          <p:stCondLst>
                                            <p:cond delay="0"/>
                                          </p:stCondLst>
                                        </p:cTn>
                                        <p:tgtEl>
                                          <p:spTgt spid="19"/>
                                        </p:tgtEl>
                                        <p:attrNameLst>
                                          <p:attrName>style.visibility</p:attrName>
                                        </p:attrNameLst>
                                      </p:cBhvr>
                                      <p:to>
                                        <p:strVal val="visible"/>
                                      </p:to>
                                    </p:set>
                                    <p:animEffect transition="in" filter="fade">
                                      <p:cBhvr>
                                        <p:cTn id="81" dur="1000"/>
                                        <p:tgtEl>
                                          <p:spTgt spid="19"/>
                                        </p:tgtEl>
                                      </p:cBhvr>
                                    </p:animEffect>
                                    <p:anim calcmode="lin" valueType="num">
                                      <p:cBhvr>
                                        <p:cTn id="82" dur="1000" fill="hold"/>
                                        <p:tgtEl>
                                          <p:spTgt spid="19"/>
                                        </p:tgtEl>
                                        <p:attrNameLst>
                                          <p:attrName>ppt_x</p:attrName>
                                        </p:attrNameLst>
                                      </p:cBhvr>
                                      <p:tavLst>
                                        <p:tav tm="0">
                                          <p:val>
                                            <p:strVal val="#ppt_x"/>
                                          </p:val>
                                        </p:tav>
                                        <p:tav tm="100000">
                                          <p:val>
                                            <p:strVal val="#ppt_x"/>
                                          </p:val>
                                        </p:tav>
                                      </p:tavLst>
                                    </p:anim>
                                    <p:anim calcmode="lin" valueType="num">
                                      <p:cBhvr>
                                        <p:cTn id="83" dur="1000" fill="hold"/>
                                        <p:tgtEl>
                                          <p:spTgt spid="19"/>
                                        </p:tgtEl>
                                        <p:attrNameLst>
                                          <p:attrName>ppt_y</p:attrName>
                                        </p:attrNameLst>
                                      </p:cBhvr>
                                      <p:tavLst>
                                        <p:tav tm="0">
                                          <p:val>
                                            <p:strVal val="#ppt_y+.1"/>
                                          </p:val>
                                        </p:tav>
                                        <p:tav tm="100000">
                                          <p:val>
                                            <p:strVal val="#ppt_y"/>
                                          </p:val>
                                        </p:tav>
                                      </p:tavLst>
                                    </p:anim>
                                  </p:childTnLst>
                                </p:cTn>
                              </p:par>
                              <p:par>
                                <p:cTn id="84" presetID="42" presetClass="entr" presetSubtype="0" fill="hold" grpId="0" nodeType="withEffect">
                                  <p:stCondLst>
                                    <p:cond delay="4750"/>
                                  </p:stCondLst>
                                  <p:childTnLst>
                                    <p:set>
                                      <p:cBhvr>
                                        <p:cTn id="85" dur="1" fill="hold">
                                          <p:stCondLst>
                                            <p:cond delay="0"/>
                                          </p:stCondLst>
                                        </p:cTn>
                                        <p:tgtEl>
                                          <p:spTgt spid="20"/>
                                        </p:tgtEl>
                                        <p:attrNameLst>
                                          <p:attrName>style.visibility</p:attrName>
                                        </p:attrNameLst>
                                      </p:cBhvr>
                                      <p:to>
                                        <p:strVal val="visible"/>
                                      </p:to>
                                    </p:set>
                                    <p:animEffect transition="in" filter="fade">
                                      <p:cBhvr>
                                        <p:cTn id="86" dur="1000"/>
                                        <p:tgtEl>
                                          <p:spTgt spid="20"/>
                                        </p:tgtEl>
                                      </p:cBhvr>
                                    </p:animEffect>
                                    <p:anim calcmode="lin" valueType="num">
                                      <p:cBhvr>
                                        <p:cTn id="87" dur="1000" fill="hold"/>
                                        <p:tgtEl>
                                          <p:spTgt spid="20"/>
                                        </p:tgtEl>
                                        <p:attrNameLst>
                                          <p:attrName>ppt_x</p:attrName>
                                        </p:attrNameLst>
                                      </p:cBhvr>
                                      <p:tavLst>
                                        <p:tav tm="0">
                                          <p:val>
                                            <p:strVal val="#ppt_x"/>
                                          </p:val>
                                        </p:tav>
                                        <p:tav tm="100000">
                                          <p:val>
                                            <p:strVal val="#ppt_x"/>
                                          </p:val>
                                        </p:tav>
                                      </p:tavLst>
                                    </p:anim>
                                    <p:anim calcmode="lin" valueType="num">
                                      <p:cBhvr>
                                        <p:cTn id="88" dur="1000" fill="hold"/>
                                        <p:tgtEl>
                                          <p:spTgt spid="20"/>
                                        </p:tgtEl>
                                        <p:attrNameLst>
                                          <p:attrName>ppt_y</p:attrName>
                                        </p:attrNameLst>
                                      </p:cBhvr>
                                      <p:tavLst>
                                        <p:tav tm="0">
                                          <p:val>
                                            <p:strVal val="#ppt_y+.1"/>
                                          </p:val>
                                        </p:tav>
                                        <p:tav tm="100000">
                                          <p:val>
                                            <p:strVal val="#ppt_y"/>
                                          </p:val>
                                        </p:tav>
                                      </p:tavLst>
                                    </p:anim>
                                  </p:childTnLst>
                                </p:cTn>
                              </p:par>
                              <p:par>
                                <p:cTn id="89" presetID="42" presetClass="entr" presetSubtype="0" fill="hold" grpId="0" nodeType="withEffect">
                                  <p:stCondLst>
                                    <p:cond delay="4750"/>
                                  </p:stCondLst>
                                  <p:childTnLst>
                                    <p:set>
                                      <p:cBhvr>
                                        <p:cTn id="90" dur="1" fill="hold">
                                          <p:stCondLst>
                                            <p:cond delay="0"/>
                                          </p:stCondLst>
                                        </p:cTn>
                                        <p:tgtEl>
                                          <p:spTgt spid="21"/>
                                        </p:tgtEl>
                                        <p:attrNameLst>
                                          <p:attrName>style.visibility</p:attrName>
                                        </p:attrNameLst>
                                      </p:cBhvr>
                                      <p:to>
                                        <p:strVal val="visible"/>
                                      </p:to>
                                    </p:set>
                                    <p:animEffect transition="in" filter="fade">
                                      <p:cBhvr>
                                        <p:cTn id="91" dur="1000"/>
                                        <p:tgtEl>
                                          <p:spTgt spid="21"/>
                                        </p:tgtEl>
                                      </p:cBhvr>
                                    </p:animEffect>
                                    <p:anim calcmode="lin" valueType="num">
                                      <p:cBhvr>
                                        <p:cTn id="92" dur="1000" fill="hold"/>
                                        <p:tgtEl>
                                          <p:spTgt spid="21"/>
                                        </p:tgtEl>
                                        <p:attrNameLst>
                                          <p:attrName>ppt_x</p:attrName>
                                        </p:attrNameLst>
                                      </p:cBhvr>
                                      <p:tavLst>
                                        <p:tav tm="0">
                                          <p:val>
                                            <p:strVal val="#ppt_x"/>
                                          </p:val>
                                        </p:tav>
                                        <p:tav tm="100000">
                                          <p:val>
                                            <p:strVal val="#ppt_x"/>
                                          </p:val>
                                        </p:tav>
                                      </p:tavLst>
                                    </p:anim>
                                    <p:anim calcmode="lin" valueType="num">
                                      <p:cBhvr>
                                        <p:cTn id="93"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8" grpId="0" animBg="1"/>
      <p:bldP spid="9" grpId="0" animBg="1"/>
      <p:bldP spid="10" grpId="0" animBg="1"/>
      <p:bldP spid="11" grpId="0" animBg="1"/>
      <p:bldP spid="13" grpId="0" animBg="1"/>
      <p:bldP spid="14" grpId="0"/>
      <p:bldP spid="15" grpId="0"/>
      <p:bldP spid="16" grpId="0"/>
      <p:bldP spid="17" grpId="0"/>
      <p:bldP spid="18" grpId="0"/>
      <p:bldP spid="19" grpId="0"/>
      <p:bldP spid="20" grpId="0"/>
      <p:bldP spid="21" grpId="0"/>
      <p:bldP spid="23" grpId="0"/>
      <p:bldP spid="24" grpId="0"/>
      <p:bldP spid="29" grpId="0"/>
      <p:bldP spid="30"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组合 3">
            <a:extLst>
              <a:ext uri="{FF2B5EF4-FFF2-40B4-BE49-F238E27FC236}">
                <a16:creationId xmlns:a16="http://schemas.microsoft.com/office/drawing/2014/main" id="{4C5CA36A-43A4-451D-8E5F-0626D077DB22}"/>
              </a:ext>
            </a:extLst>
          </p:cNvPr>
          <p:cNvGrpSpPr/>
          <p:nvPr/>
        </p:nvGrpSpPr>
        <p:grpSpPr>
          <a:xfrm>
            <a:off x="6096000" y="3068960"/>
            <a:ext cx="3411484" cy="2681627"/>
            <a:chOff x="6602825" y="2518157"/>
            <a:chExt cx="2954305" cy="2322258"/>
          </a:xfrm>
        </p:grpSpPr>
        <p:sp>
          <p:nvSpPr>
            <p:cNvPr id="17" name="矩形 16">
              <a:extLst>
                <a:ext uri="{FF2B5EF4-FFF2-40B4-BE49-F238E27FC236}">
                  <a16:creationId xmlns:a16="http://schemas.microsoft.com/office/drawing/2014/main" id="{1651858F-8F63-4FBD-9A03-ACAE50B7FC54}"/>
                </a:ext>
              </a:extLst>
            </p:cNvPr>
            <p:cNvSpPr/>
            <p:nvPr/>
          </p:nvSpPr>
          <p:spPr>
            <a:xfrm>
              <a:off x="6611683" y="2518157"/>
              <a:ext cx="400989" cy="432048"/>
            </a:xfrm>
            <a:prstGeom prst="rect">
              <a:avLst/>
            </a:prstGeom>
            <a:solidFill>
              <a:srgbClr val="F17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18" name="TextBox 6">
              <a:extLst>
                <a:ext uri="{FF2B5EF4-FFF2-40B4-BE49-F238E27FC236}">
                  <a16:creationId xmlns:a16="http://schemas.microsoft.com/office/drawing/2014/main" id="{12B16B8D-BC79-4A36-856C-C8FDBE253C69}"/>
                </a:ext>
              </a:extLst>
            </p:cNvPr>
            <p:cNvSpPr txBox="1"/>
            <p:nvPr/>
          </p:nvSpPr>
          <p:spPr>
            <a:xfrm>
              <a:off x="6602825" y="2549515"/>
              <a:ext cx="473648" cy="399797"/>
            </a:xfrm>
            <a:prstGeom prst="rect">
              <a:avLst/>
            </a:prstGeom>
            <a:noFill/>
          </p:spPr>
          <p:txBody>
            <a:bodyPr wrap="none" rtlCol="0">
              <a:spAutoFit/>
            </a:bodyPr>
            <a:lstStyle/>
            <a:p>
              <a:r>
                <a:rPr lang="en-US" altLang="zh-CN" sz="2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01</a:t>
              </a:r>
              <a:endParaRPr lang="zh-CN" altLang="en-US" sz="2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29" name="TextBox 9">
              <a:extLst>
                <a:ext uri="{FF2B5EF4-FFF2-40B4-BE49-F238E27FC236}">
                  <a16:creationId xmlns:a16="http://schemas.microsoft.com/office/drawing/2014/main" id="{51BC0FFA-BCBE-4176-BF54-F115563C5B59}"/>
                </a:ext>
              </a:extLst>
            </p:cNvPr>
            <p:cNvSpPr txBox="1"/>
            <p:nvPr/>
          </p:nvSpPr>
          <p:spPr>
            <a:xfrm>
              <a:off x="7176120" y="2564904"/>
              <a:ext cx="2381010" cy="346491"/>
            </a:xfrm>
            <a:prstGeom prst="rect">
              <a:avLst/>
            </a:prstGeom>
            <a:noFill/>
          </p:spPr>
          <p:txBody>
            <a:bodyPr wrap="none" rtlCol="0">
              <a:spAutoFit/>
            </a:bodyPr>
            <a:lstStyle/>
            <a:p>
              <a:r>
                <a:rPr lang="zh-CN" altLang="en-US" sz="2000" dirty="0">
                  <a:solidFill>
                    <a:srgbClr val="F17F42"/>
                  </a:solidFill>
                  <a:latin typeface="微软雅黑" panose="020B0503020204020204" pitchFamily="34" charset="-122"/>
                  <a:ea typeface="微软雅黑" panose="020B0503020204020204" pitchFamily="34" charset="-122"/>
                  <a:sym typeface="微软雅黑" panose="020B0503020204020204" pitchFamily="34" charset="-122"/>
                </a:rPr>
                <a:t>点击输入相关文字标题</a:t>
              </a:r>
            </a:p>
          </p:txBody>
        </p:sp>
        <p:sp>
          <p:nvSpPr>
            <p:cNvPr id="30" name="矩形 29">
              <a:extLst>
                <a:ext uri="{FF2B5EF4-FFF2-40B4-BE49-F238E27FC236}">
                  <a16:creationId xmlns:a16="http://schemas.microsoft.com/office/drawing/2014/main" id="{5A0CB13D-6DD0-43A0-AC3E-B144951E4F99}"/>
                </a:ext>
              </a:extLst>
            </p:cNvPr>
            <p:cNvSpPr/>
            <p:nvPr/>
          </p:nvSpPr>
          <p:spPr>
            <a:xfrm>
              <a:off x="6611683" y="3148227"/>
              <a:ext cx="400989" cy="432048"/>
            </a:xfrm>
            <a:prstGeom prst="rect">
              <a:avLst/>
            </a:prstGeom>
            <a:solidFill>
              <a:srgbClr val="F17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1" name="TextBox 11">
              <a:extLst>
                <a:ext uri="{FF2B5EF4-FFF2-40B4-BE49-F238E27FC236}">
                  <a16:creationId xmlns:a16="http://schemas.microsoft.com/office/drawing/2014/main" id="{BA865797-41C5-4A05-B36E-8F09AD426666}"/>
                </a:ext>
              </a:extLst>
            </p:cNvPr>
            <p:cNvSpPr txBox="1"/>
            <p:nvPr/>
          </p:nvSpPr>
          <p:spPr>
            <a:xfrm>
              <a:off x="6602825" y="3179585"/>
              <a:ext cx="473648" cy="399797"/>
            </a:xfrm>
            <a:prstGeom prst="rect">
              <a:avLst/>
            </a:prstGeom>
            <a:noFill/>
          </p:spPr>
          <p:txBody>
            <a:bodyPr wrap="none" rtlCol="0">
              <a:spAutoFit/>
            </a:bodyPr>
            <a:lstStyle/>
            <a:p>
              <a:r>
                <a:rPr lang="en-US" altLang="zh-CN" sz="2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02</a:t>
              </a:r>
              <a:endParaRPr lang="zh-CN" altLang="en-US" sz="2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4" name="TextBox 14">
              <a:extLst>
                <a:ext uri="{FF2B5EF4-FFF2-40B4-BE49-F238E27FC236}">
                  <a16:creationId xmlns:a16="http://schemas.microsoft.com/office/drawing/2014/main" id="{352B067A-93FD-4322-B963-29A041438BD2}"/>
                </a:ext>
              </a:extLst>
            </p:cNvPr>
            <p:cNvSpPr txBox="1"/>
            <p:nvPr/>
          </p:nvSpPr>
          <p:spPr>
            <a:xfrm>
              <a:off x="7176120" y="3194974"/>
              <a:ext cx="2381010" cy="346491"/>
            </a:xfrm>
            <a:prstGeom prst="rect">
              <a:avLst/>
            </a:prstGeom>
            <a:noFill/>
          </p:spPr>
          <p:txBody>
            <a:bodyPr wrap="none" rtlCol="0">
              <a:spAutoFit/>
            </a:bodyPr>
            <a:lstStyle/>
            <a:p>
              <a:r>
                <a:rPr lang="zh-CN" altLang="en-US" sz="2000" dirty="0">
                  <a:solidFill>
                    <a:srgbClr val="F17F42"/>
                  </a:solidFill>
                  <a:latin typeface="微软雅黑" panose="020B0503020204020204" pitchFamily="34" charset="-122"/>
                  <a:ea typeface="微软雅黑" panose="020B0503020204020204" pitchFamily="34" charset="-122"/>
                  <a:sym typeface="微软雅黑" panose="020B0503020204020204" pitchFamily="34" charset="-122"/>
                </a:rPr>
                <a:t>点击输入相关文字标题</a:t>
              </a:r>
            </a:p>
          </p:txBody>
        </p:sp>
        <p:sp>
          <p:nvSpPr>
            <p:cNvPr id="35" name="矩形 34">
              <a:extLst>
                <a:ext uri="{FF2B5EF4-FFF2-40B4-BE49-F238E27FC236}">
                  <a16:creationId xmlns:a16="http://schemas.microsoft.com/office/drawing/2014/main" id="{82B0BD99-4B61-4746-A888-B60028DE490F}"/>
                </a:ext>
              </a:extLst>
            </p:cNvPr>
            <p:cNvSpPr/>
            <p:nvPr/>
          </p:nvSpPr>
          <p:spPr>
            <a:xfrm>
              <a:off x="6611683" y="3778297"/>
              <a:ext cx="400989" cy="432048"/>
            </a:xfrm>
            <a:prstGeom prst="rect">
              <a:avLst/>
            </a:prstGeom>
            <a:solidFill>
              <a:srgbClr val="F17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6" name="TextBox 16">
              <a:extLst>
                <a:ext uri="{FF2B5EF4-FFF2-40B4-BE49-F238E27FC236}">
                  <a16:creationId xmlns:a16="http://schemas.microsoft.com/office/drawing/2014/main" id="{B7AFEB88-F292-4AFE-A371-82BE0F9E3A97}"/>
                </a:ext>
              </a:extLst>
            </p:cNvPr>
            <p:cNvSpPr txBox="1"/>
            <p:nvPr/>
          </p:nvSpPr>
          <p:spPr>
            <a:xfrm>
              <a:off x="6602825" y="3809655"/>
              <a:ext cx="473648" cy="399797"/>
            </a:xfrm>
            <a:prstGeom prst="rect">
              <a:avLst/>
            </a:prstGeom>
            <a:noFill/>
          </p:spPr>
          <p:txBody>
            <a:bodyPr wrap="none" rtlCol="0">
              <a:spAutoFit/>
            </a:bodyPr>
            <a:lstStyle/>
            <a:p>
              <a:r>
                <a:rPr lang="en-US" altLang="zh-CN" sz="2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03</a:t>
              </a:r>
              <a:endParaRPr lang="zh-CN" altLang="en-US" sz="2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39" name="TextBox 19">
              <a:extLst>
                <a:ext uri="{FF2B5EF4-FFF2-40B4-BE49-F238E27FC236}">
                  <a16:creationId xmlns:a16="http://schemas.microsoft.com/office/drawing/2014/main" id="{C7424B96-B591-417F-B3F6-E9678875595A}"/>
                </a:ext>
              </a:extLst>
            </p:cNvPr>
            <p:cNvSpPr txBox="1"/>
            <p:nvPr/>
          </p:nvSpPr>
          <p:spPr>
            <a:xfrm>
              <a:off x="7176120" y="3825044"/>
              <a:ext cx="2381010" cy="346491"/>
            </a:xfrm>
            <a:prstGeom prst="rect">
              <a:avLst/>
            </a:prstGeom>
            <a:noFill/>
          </p:spPr>
          <p:txBody>
            <a:bodyPr wrap="none" rtlCol="0">
              <a:spAutoFit/>
            </a:bodyPr>
            <a:lstStyle/>
            <a:p>
              <a:r>
                <a:rPr lang="zh-CN" altLang="en-US" sz="2000" dirty="0">
                  <a:solidFill>
                    <a:srgbClr val="F17F42"/>
                  </a:solidFill>
                  <a:latin typeface="微软雅黑" panose="020B0503020204020204" pitchFamily="34" charset="-122"/>
                  <a:ea typeface="微软雅黑" panose="020B0503020204020204" pitchFamily="34" charset="-122"/>
                  <a:sym typeface="微软雅黑" panose="020B0503020204020204" pitchFamily="34" charset="-122"/>
                </a:rPr>
                <a:t>点击输入相关文字标题</a:t>
              </a:r>
            </a:p>
          </p:txBody>
        </p:sp>
        <p:sp>
          <p:nvSpPr>
            <p:cNvPr id="40" name="矩形 39">
              <a:extLst>
                <a:ext uri="{FF2B5EF4-FFF2-40B4-BE49-F238E27FC236}">
                  <a16:creationId xmlns:a16="http://schemas.microsoft.com/office/drawing/2014/main" id="{FA9B794B-A754-42BE-82A5-AFA82E5584F0}"/>
                </a:ext>
              </a:extLst>
            </p:cNvPr>
            <p:cNvSpPr/>
            <p:nvPr/>
          </p:nvSpPr>
          <p:spPr>
            <a:xfrm>
              <a:off x="6611683" y="4408367"/>
              <a:ext cx="400989" cy="432048"/>
            </a:xfrm>
            <a:prstGeom prst="rect">
              <a:avLst/>
            </a:prstGeom>
            <a:solidFill>
              <a:srgbClr val="F17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1" name="TextBox 21">
              <a:extLst>
                <a:ext uri="{FF2B5EF4-FFF2-40B4-BE49-F238E27FC236}">
                  <a16:creationId xmlns:a16="http://schemas.microsoft.com/office/drawing/2014/main" id="{72D0CFF3-AF4C-4209-8397-165B90F86D17}"/>
                </a:ext>
              </a:extLst>
            </p:cNvPr>
            <p:cNvSpPr txBox="1"/>
            <p:nvPr/>
          </p:nvSpPr>
          <p:spPr>
            <a:xfrm>
              <a:off x="6602825" y="4439725"/>
              <a:ext cx="473648" cy="399797"/>
            </a:xfrm>
            <a:prstGeom prst="rect">
              <a:avLst/>
            </a:prstGeom>
            <a:noFill/>
          </p:spPr>
          <p:txBody>
            <a:bodyPr wrap="none" rtlCol="0">
              <a:spAutoFit/>
            </a:bodyPr>
            <a:lstStyle/>
            <a:p>
              <a:r>
                <a:rPr lang="en-US" altLang="zh-CN" sz="2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rPr>
                <a:t>04</a:t>
              </a:r>
              <a:endParaRPr lang="zh-CN" altLang="en-US" sz="2400" dirty="0">
                <a:solidFill>
                  <a:schemeClr val="bg1"/>
                </a:solidFill>
                <a:latin typeface="微软雅黑" panose="020B0503020204020204" pitchFamily="34" charset="-122"/>
                <a:ea typeface="微软雅黑" panose="020B0503020204020204" pitchFamily="34" charset="-122"/>
                <a:sym typeface="微软雅黑" panose="020B0503020204020204" pitchFamily="34" charset="-122"/>
              </a:endParaRPr>
            </a:p>
          </p:txBody>
        </p:sp>
        <p:sp>
          <p:nvSpPr>
            <p:cNvPr id="44" name="TextBox 24">
              <a:extLst>
                <a:ext uri="{FF2B5EF4-FFF2-40B4-BE49-F238E27FC236}">
                  <a16:creationId xmlns:a16="http://schemas.microsoft.com/office/drawing/2014/main" id="{C2041BA3-B807-493E-A56E-2BF4A7B1199F}"/>
                </a:ext>
              </a:extLst>
            </p:cNvPr>
            <p:cNvSpPr txBox="1"/>
            <p:nvPr/>
          </p:nvSpPr>
          <p:spPr>
            <a:xfrm>
              <a:off x="7176120" y="4455114"/>
              <a:ext cx="2381010" cy="346491"/>
            </a:xfrm>
            <a:prstGeom prst="rect">
              <a:avLst/>
            </a:prstGeom>
            <a:noFill/>
          </p:spPr>
          <p:txBody>
            <a:bodyPr wrap="none" rtlCol="0">
              <a:spAutoFit/>
            </a:bodyPr>
            <a:lstStyle/>
            <a:p>
              <a:r>
                <a:rPr lang="zh-CN" altLang="en-US" sz="2000" dirty="0">
                  <a:solidFill>
                    <a:srgbClr val="F17F42"/>
                  </a:solidFill>
                  <a:latin typeface="微软雅黑" panose="020B0503020204020204" pitchFamily="34" charset="-122"/>
                  <a:ea typeface="微软雅黑" panose="020B0503020204020204" pitchFamily="34" charset="-122"/>
                  <a:sym typeface="微软雅黑" panose="020B0503020204020204" pitchFamily="34" charset="-122"/>
                </a:rPr>
                <a:t>点击输入相关文字标题</a:t>
              </a:r>
            </a:p>
          </p:txBody>
        </p:sp>
      </p:grpSp>
      <p:pic>
        <p:nvPicPr>
          <p:cNvPr id="8" name="图片 7">
            <a:extLst>
              <a:ext uri="{FF2B5EF4-FFF2-40B4-BE49-F238E27FC236}">
                <a16:creationId xmlns:a16="http://schemas.microsoft.com/office/drawing/2014/main" id="{D678164A-E823-4031-BC77-3E64590FAE12}"/>
              </a:ext>
            </a:extLst>
          </p:cNvPr>
          <p:cNvPicPr>
            <a:picLocks noChangeAspect="1"/>
          </p:cNvPicPr>
          <p:nvPr/>
        </p:nvPicPr>
        <p:blipFill rotWithShape="1">
          <a:blip r:embed="rId2">
            <a:extLst>
              <a:ext uri="{28A0092B-C50C-407E-A947-70E740481C1C}">
                <a14:useLocalDpi xmlns:a14="http://schemas.microsoft.com/office/drawing/2010/main" val="0"/>
              </a:ext>
            </a:extLst>
          </a:blip>
          <a:srcRect l="25399" r="30334"/>
          <a:stretch/>
        </p:blipFill>
        <p:spPr>
          <a:xfrm>
            <a:off x="-21332" y="0"/>
            <a:ext cx="4392488" cy="6858000"/>
          </a:xfrm>
          <a:prstGeom prst="rect">
            <a:avLst/>
          </a:prstGeom>
        </p:spPr>
      </p:pic>
      <p:sp>
        <p:nvSpPr>
          <p:cNvPr id="9" name="矩形 8">
            <a:extLst>
              <a:ext uri="{FF2B5EF4-FFF2-40B4-BE49-F238E27FC236}">
                <a16:creationId xmlns:a16="http://schemas.microsoft.com/office/drawing/2014/main" id="{18A545CB-F013-4D66-99AE-7089799D2301}"/>
              </a:ext>
            </a:extLst>
          </p:cNvPr>
          <p:cNvSpPr/>
          <p:nvPr/>
        </p:nvSpPr>
        <p:spPr>
          <a:xfrm>
            <a:off x="5879976" y="1364575"/>
            <a:ext cx="2088232" cy="1200329"/>
          </a:xfrm>
          <a:prstGeom prst="rect">
            <a:avLst/>
          </a:prstGeom>
        </p:spPr>
        <p:txBody>
          <a:bodyPr wrap="square">
            <a:spAutoFit/>
          </a:bodyPr>
          <a:lstStyle/>
          <a:p>
            <a:r>
              <a:rPr lang="zh-CN" altLang="en-US" sz="7200" dirty="0">
                <a:solidFill>
                  <a:srgbClr val="F17F42"/>
                </a:solidFill>
                <a:latin typeface="微软雅黑" panose="020B0503020204020204" pitchFamily="34" charset="-122"/>
                <a:ea typeface="微软雅黑" panose="020B0503020204020204" pitchFamily="34" charset="-122"/>
                <a:cs typeface="+mn-ea"/>
                <a:sym typeface="+mn-lt"/>
              </a:rPr>
              <a:t>目录</a:t>
            </a:r>
            <a:endParaRPr lang="zh-CN" altLang="en-US" sz="7200" dirty="0"/>
          </a:p>
        </p:txBody>
      </p:sp>
      <p:cxnSp>
        <p:nvCxnSpPr>
          <p:cNvPr id="11" name="直接连接符 10">
            <a:extLst>
              <a:ext uri="{FF2B5EF4-FFF2-40B4-BE49-F238E27FC236}">
                <a16:creationId xmlns:a16="http://schemas.microsoft.com/office/drawing/2014/main" id="{9698DB3F-F417-46F6-A9DA-583694B87AAF}"/>
              </a:ext>
            </a:extLst>
          </p:cNvPr>
          <p:cNvCxnSpPr/>
          <p:nvPr/>
        </p:nvCxnSpPr>
        <p:spPr>
          <a:xfrm>
            <a:off x="6096000" y="2564904"/>
            <a:ext cx="4464496" cy="0"/>
          </a:xfrm>
          <a:prstGeom prst="line">
            <a:avLst/>
          </a:prstGeom>
          <a:ln>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1605753"/>
      </p:ext>
    </p:extLst>
  </p:cSld>
  <p:clrMapOvr>
    <a:masterClrMapping/>
  </p:clrMapOvr>
  <p:transition spd="slow">
    <p:randomBar dir="vert"/>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a:extLst>
              <a:ext uri="{FF2B5EF4-FFF2-40B4-BE49-F238E27FC236}">
                <a16:creationId xmlns:a16="http://schemas.microsoft.com/office/drawing/2014/main" id="{2B68EE8F-3D07-48A4-B1EE-6711D1D4C6E2}"/>
              </a:ext>
            </a:extLst>
          </p:cNvPr>
          <p:cNvPicPr>
            <a:picLocks noChangeAspect="1"/>
          </p:cNvPicPr>
          <p:nvPr/>
        </p:nvPicPr>
        <p:blipFill rotWithShape="1">
          <a:blip r:embed="rId2">
            <a:extLst>
              <a:ext uri="{28A0092B-C50C-407E-A947-70E740481C1C}">
                <a14:useLocalDpi xmlns:a14="http://schemas.microsoft.com/office/drawing/2010/main" val="0"/>
              </a:ext>
            </a:extLst>
          </a:blip>
          <a:srcRect t="7878" b="7878"/>
          <a:stretch/>
        </p:blipFill>
        <p:spPr>
          <a:xfrm>
            <a:off x="-1" y="-21828"/>
            <a:ext cx="12230805" cy="6879828"/>
          </a:xfrm>
          <a:prstGeom prst="rect">
            <a:avLst/>
          </a:prstGeom>
        </p:spPr>
      </p:pic>
      <p:sp>
        <p:nvSpPr>
          <p:cNvPr id="13" name="矩形 12">
            <a:extLst>
              <a:ext uri="{FF2B5EF4-FFF2-40B4-BE49-F238E27FC236}">
                <a16:creationId xmlns:a16="http://schemas.microsoft.com/office/drawing/2014/main" id="{7AC99113-80CF-43BA-BD5E-80CAE4B7FCF2}"/>
              </a:ext>
            </a:extLst>
          </p:cNvPr>
          <p:cNvSpPr/>
          <p:nvPr/>
        </p:nvSpPr>
        <p:spPr>
          <a:xfrm>
            <a:off x="0" y="1727200"/>
            <a:ext cx="12192000" cy="3403600"/>
          </a:xfrm>
          <a:prstGeom prst="rect">
            <a:avLst/>
          </a:prstGeom>
          <a:solidFill>
            <a:schemeClr val="bg1">
              <a:alpha val="9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a:extLst>
              <a:ext uri="{FF2B5EF4-FFF2-40B4-BE49-F238E27FC236}">
                <a16:creationId xmlns:a16="http://schemas.microsoft.com/office/drawing/2014/main" id="{F14F8B2B-9E9E-46A2-AE19-9BBB876740EB}"/>
              </a:ext>
            </a:extLst>
          </p:cNvPr>
          <p:cNvSpPr/>
          <p:nvPr/>
        </p:nvSpPr>
        <p:spPr>
          <a:xfrm>
            <a:off x="3664127" y="1060687"/>
            <a:ext cx="4861142" cy="4861142"/>
          </a:xfrm>
          <a:prstGeom prst="ellipse">
            <a:avLst/>
          </a:prstGeom>
          <a:solidFill>
            <a:schemeClr val="bg1">
              <a:alpha val="43000"/>
            </a:schemeClr>
          </a:solidFill>
          <a:ln w="60325">
            <a:solidFill>
              <a:srgbClr val="F17F42"/>
            </a:solidFill>
          </a:ln>
          <a:effectLst>
            <a:outerShdw blurRad="63500" sx="102000" sy="102000" algn="ctr" rotWithShape="0">
              <a:prstClr val="black">
                <a:alpha val="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15" name="文本框 14">
            <a:extLst>
              <a:ext uri="{FF2B5EF4-FFF2-40B4-BE49-F238E27FC236}">
                <a16:creationId xmlns:a16="http://schemas.microsoft.com/office/drawing/2014/main" id="{3656CB7A-D10D-4DBD-8E71-4DFFA4C801B0}"/>
              </a:ext>
            </a:extLst>
          </p:cNvPr>
          <p:cNvSpPr txBox="1"/>
          <p:nvPr/>
        </p:nvSpPr>
        <p:spPr>
          <a:xfrm>
            <a:off x="3754687" y="3355415"/>
            <a:ext cx="4680023" cy="1107996"/>
          </a:xfrm>
          <a:prstGeom prst="rect">
            <a:avLst/>
          </a:prstGeom>
          <a:noFill/>
        </p:spPr>
        <p:txBody>
          <a:bodyPr wrap="square" rtlCol="0">
            <a:spAutoFit/>
          </a:bodyPr>
          <a:lstStyle/>
          <a:p>
            <a:pPr algn="ctr"/>
            <a:r>
              <a:rPr lang="zh-CN" altLang="en-US" sz="6600" b="1" dirty="0">
                <a:solidFill>
                  <a:srgbClr val="F17F42"/>
                </a:solidFill>
                <a:latin typeface="微软雅黑" panose="020B0503020204020204" pitchFamily="34" charset="-122"/>
                <a:ea typeface="微软雅黑" panose="020B0503020204020204" pitchFamily="34" charset="-122"/>
              </a:rPr>
              <a:t>基本信息</a:t>
            </a:r>
          </a:p>
        </p:txBody>
      </p:sp>
      <p:sp>
        <p:nvSpPr>
          <p:cNvPr id="16" name="文本框 15">
            <a:extLst>
              <a:ext uri="{FF2B5EF4-FFF2-40B4-BE49-F238E27FC236}">
                <a16:creationId xmlns:a16="http://schemas.microsoft.com/office/drawing/2014/main" id="{04B38A8D-5FFE-486E-951F-E56054B01F0C}"/>
              </a:ext>
            </a:extLst>
          </p:cNvPr>
          <p:cNvSpPr txBox="1"/>
          <p:nvPr/>
        </p:nvSpPr>
        <p:spPr>
          <a:xfrm>
            <a:off x="4156166" y="2205414"/>
            <a:ext cx="3877064" cy="1015663"/>
          </a:xfrm>
          <a:prstGeom prst="rect">
            <a:avLst/>
          </a:prstGeom>
          <a:noFill/>
        </p:spPr>
        <p:txBody>
          <a:bodyPr wrap="square" rtlCol="0">
            <a:spAutoFit/>
          </a:bodyPr>
          <a:lstStyle/>
          <a:p>
            <a:pPr algn="ctr"/>
            <a:r>
              <a:rPr lang="en-US" altLang="zh-CN" sz="6000" dirty="0">
                <a:solidFill>
                  <a:schemeClr val="tx1">
                    <a:lumMod val="50000"/>
                  </a:schemeClr>
                </a:solidFill>
                <a:latin typeface="微软雅黑" panose="020B0503020204020204" pitchFamily="34" charset="-122"/>
                <a:ea typeface="微软雅黑" panose="020B0503020204020204" pitchFamily="34" charset="-122"/>
              </a:rPr>
              <a:t>04</a:t>
            </a:r>
          </a:p>
        </p:txBody>
      </p:sp>
      <p:cxnSp>
        <p:nvCxnSpPr>
          <p:cNvPr id="17" name="直接连接符 16">
            <a:extLst>
              <a:ext uri="{FF2B5EF4-FFF2-40B4-BE49-F238E27FC236}">
                <a16:creationId xmlns:a16="http://schemas.microsoft.com/office/drawing/2014/main" id="{9D6FF4F9-EC49-4074-BA2D-502D5E007E1A}"/>
              </a:ext>
            </a:extLst>
          </p:cNvPr>
          <p:cNvCxnSpPr>
            <a:cxnSpLocks/>
          </p:cNvCxnSpPr>
          <p:nvPr/>
        </p:nvCxnSpPr>
        <p:spPr>
          <a:xfrm>
            <a:off x="5857157" y="3269841"/>
            <a:ext cx="475083" cy="0"/>
          </a:xfrm>
          <a:prstGeom prst="line">
            <a:avLst/>
          </a:prstGeom>
          <a:ln w="38100">
            <a:solidFill>
              <a:srgbClr val="F17F4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79550718"/>
      </p:ext>
    </p:extLst>
  </p:cSld>
  <p:clrMapOvr>
    <a:masterClrMapping/>
  </p:clrMapOvr>
  <mc:AlternateContent xmlns:mc="http://schemas.openxmlformats.org/markup-compatibility/2006" xmlns:p14="http://schemas.microsoft.com/office/powerpoint/2010/main">
    <mc:Choice Requires="p14">
      <p:transition spd="slow" p14:dur="3400" advClick="0" advTm="5000">
        <p14:reveal/>
      </p:transition>
    </mc:Choice>
    <mc:Fallback xmlns="">
      <p:transition spd="slow" advClick="0" advTm="5000">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34957" y="1916836"/>
            <a:ext cx="2971392" cy="1978947"/>
          </a:xfrm>
          <a:prstGeom prst="rect">
            <a:avLst/>
          </a:prstGeom>
        </p:spPr>
      </p:pic>
      <p:sp>
        <p:nvSpPr>
          <p:cNvPr id="8" name="矩形 7"/>
          <p:cNvSpPr/>
          <p:nvPr/>
        </p:nvSpPr>
        <p:spPr>
          <a:xfrm>
            <a:off x="2936436" y="1916836"/>
            <a:ext cx="3303581" cy="1978947"/>
          </a:xfrm>
          <a:prstGeom prst="rect">
            <a:avLst/>
          </a:prstGeom>
          <a:solidFill>
            <a:srgbClr val="F17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9136429" y="1916836"/>
            <a:ext cx="3055571" cy="1978947"/>
          </a:xfrm>
          <a:prstGeom prst="rect">
            <a:avLst/>
          </a:prstGeom>
          <a:solidFill>
            <a:srgbClr val="F17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1" name="图片 10"/>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4154955" y="2097821"/>
            <a:ext cx="808484" cy="808484"/>
          </a:xfrm>
          <a:prstGeom prst="rect">
            <a:avLst/>
          </a:prstGeom>
        </p:spPr>
      </p:pic>
      <p:pic>
        <p:nvPicPr>
          <p:cNvPr id="12" name="图片 11"/>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0340999" y="2127976"/>
            <a:ext cx="713524" cy="713524"/>
          </a:xfrm>
          <a:prstGeom prst="rect">
            <a:avLst/>
          </a:prstGeom>
        </p:spPr>
      </p:pic>
      <p:sp>
        <p:nvSpPr>
          <p:cNvPr id="13" name="矩形 12"/>
          <p:cNvSpPr/>
          <p:nvPr/>
        </p:nvSpPr>
        <p:spPr>
          <a:xfrm>
            <a:off x="3679325" y="2933912"/>
            <a:ext cx="1739579" cy="400110"/>
          </a:xfrm>
          <a:prstGeom prst="rect">
            <a:avLst/>
          </a:prstGeom>
        </p:spPr>
        <p:txBody>
          <a:bodyPr wrap="none">
            <a:spAutoFit/>
          </a:bodyPr>
          <a:lstStyle/>
          <a:p>
            <a:pPr algn="ctr"/>
            <a:r>
              <a:rPr lang="en-US" altLang="zh-CN" sz="2000" dirty="0">
                <a:solidFill>
                  <a:schemeClr val="bg1"/>
                </a:solidFill>
                <a:latin typeface="Arial" panose="020B0604020202020204" pitchFamily="34" charset="0"/>
                <a:ea typeface="微软雅黑 Light" panose="020B0502040204020203" pitchFamily="34" charset="-122"/>
                <a:cs typeface="Arial" panose="020B0604020202020204" pitchFamily="34" charset="0"/>
              </a:rPr>
              <a:t>TITLE HERE </a:t>
            </a:r>
            <a:endParaRPr lang="zh-CN" altLang="en-US" sz="2000" dirty="0">
              <a:solidFill>
                <a:schemeClr val="bg1"/>
              </a:solidFill>
            </a:endParaRPr>
          </a:p>
        </p:txBody>
      </p:sp>
      <p:sp>
        <p:nvSpPr>
          <p:cNvPr id="14" name="矩形 13"/>
          <p:cNvSpPr/>
          <p:nvPr/>
        </p:nvSpPr>
        <p:spPr>
          <a:xfrm>
            <a:off x="2895070" y="3334022"/>
            <a:ext cx="3315921" cy="738664"/>
          </a:xfrm>
          <a:prstGeom prst="rect">
            <a:avLst/>
          </a:prstGeom>
        </p:spPr>
        <p:txBody>
          <a:bodyPr wrap="square">
            <a:spAutoFit/>
          </a:bodyPr>
          <a:lstStyle/>
          <a:p>
            <a:pPr algn="ctr"/>
            <a:r>
              <a:rPr lang="en-US" altLang="zh-CN" sz="1400" dirty="0">
                <a:solidFill>
                  <a:schemeClr val="bg1">
                    <a:lumMod val="95000"/>
                  </a:schemeClr>
                </a:solidFill>
                <a:latin typeface="等线" panose="02010600030101010101" pitchFamily="2" charset="-122"/>
                <a:ea typeface="等线" panose="02010600030101010101" pitchFamily="2" charset="-122"/>
              </a:rPr>
              <a:t>Click here to enter your text messages click here to enter your text</a:t>
            </a:r>
            <a:endParaRPr lang="zh-CN" altLang="en-US" sz="1400" dirty="0">
              <a:solidFill>
                <a:schemeClr val="bg1">
                  <a:lumMod val="95000"/>
                </a:schemeClr>
              </a:solidFill>
            </a:endParaRPr>
          </a:p>
        </p:txBody>
      </p:sp>
      <p:sp>
        <p:nvSpPr>
          <p:cNvPr id="15" name="矩形 14"/>
          <p:cNvSpPr/>
          <p:nvPr/>
        </p:nvSpPr>
        <p:spPr>
          <a:xfrm>
            <a:off x="9818763" y="2911329"/>
            <a:ext cx="1739579" cy="400110"/>
          </a:xfrm>
          <a:prstGeom prst="rect">
            <a:avLst/>
          </a:prstGeom>
        </p:spPr>
        <p:txBody>
          <a:bodyPr wrap="none">
            <a:spAutoFit/>
          </a:bodyPr>
          <a:lstStyle/>
          <a:p>
            <a:pPr algn="ctr"/>
            <a:r>
              <a:rPr lang="en-US" altLang="zh-CN" sz="2000" dirty="0">
                <a:solidFill>
                  <a:schemeClr val="bg1"/>
                </a:solidFill>
                <a:latin typeface="Arial" panose="020B0604020202020204" pitchFamily="34" charset="0"/>
                <a:ea typeface="微软雅黑 Light" panose="020B0502040204020203" pitchFamily="34" charset="-122"/>
                <a:cs typeface="Arial" panose="020B0604020202020204" pitchFamily="34" charset="0"/>
              </a:rPr>
              <a:t>TITLE HERE </a:t>
            </a:r>
            <a:endParaRPr lang="zh-CN" altLang="en-US" sz="2000" dirty="0">
              <a:solidFill>
                <a:schemeClr val="bg1"/>
              </a:solidFill>
            </a:endParaRPr>
          </a:p>
        </p:txBody>
      </p:sp>
      <p:sp>
        <p:nvSpPr>
          <p:cNvPr id="16" name="矩形 15"/>
          <p:cNvSpPr/>
          <p:nvPr/>
        </p:nvSpPr>
        <p:spPr>
          <a:xfrm>
            <a:off x="9048331" y="3311439"/>
            <a:ext cx="3157495" cy="738664"/>
          </a:xfrm>
          <a:prstGeom prst="rect">
            <a:avLst/>
          </a:prstGeom>
        </p:spPr>
        <p:txBody>
          <a:bodyPr wrap="square">
            <a:spAutoFit/>
          </a:bodyPr>
          <a:lstStyle/>
          <a:p>
            <a:pPr algn="ctr"/>
            <a:r>
              <a:rPr lang="en-US" altLang="zh-CN" sz="1400" dirty="0">
                <a:solidFill>
                  <a:schemeClr val="bg1">
                    <a:lumMod val="95000"/>
                  </a:schemeClr>
                </a:solidFill>
                <a:latin typeface="等线" panose="02010600030101010101" pitchFamily="2" charset="-122"/>
                <a:ea typeface="等线" panose="02010600030101010101" pitchFamily="2" charset="-122"/>
              </a:rPr>
              <a:t>Click here to enter your text messages click here to enter your text</a:t>
            </a:r>
            <a:endParaRPr lang="zh-CN" altLang="en-US" sz="1400" dirty="0">
              <a:solidFill>
                <a:schemeClr val="bg1">
                  <a:lumMod val="95000"/>
                </a:schemeClr>
              </a:solidFill>
            </a:endParaRPr>
          </a:p>
        </p:txBody>
      </p:sp>
      <p:pic>
        <p:nvPicPr>
          <p:cNvPr id="7" name="图片 6"/>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6168008" y="1916836"/>
            <a:ext cx="2968421" cy="1978947"/>
          </a:xfrm>
          <a:prstGeom prst="rect">
            <a:avLst/>
          </a:prstGeom>
        </p:spPr>
      </p:pic>
      <p:sp>
        <p:nvSpPr>
          <p:cNvPr id="17" name="文本框 16"/>
          <p:cNvSpPr txBox="1"/>
          <p:nvPr/>
        </p:nvSpPr>
        <p:spPr>
          <a:xfrm>
            <a:off x="685840" y="4651997"/>
            <a:ext cx="2931444" cy="461665"/>
          </a:xfrm>
          <a:prstGeom prst="rect">
            <a:avLst/>
          </a:prstGeom>
          <a:noFill/>
        </p:spPr>
        <p:txBody>
          <a:bodyPr wrap="none" rtlCol="0">
            <a:spAutoFit/>
          </a:bodyPr>
          <a:lstStyle/>
          <a:p>
            <a:r>
              <a:rPr lang="en-US" altLang="zh-CN" sz="2400" dirty="0">
                <a:solidFill>
                  <a:srgbClr val="131313"/>
                </a:solidFill>
                <a:latin typeface="Arial" panose="020B0604020202020204" pitchFamily="34" charset="0"/>
                <a:ea typeface="微软雅黑 Light" panose="020B0502040204020203" pitchFamily="34" charset="-122"/>
                <a:cs typeface="Arial" panose="020B0604020202020204" pitchFamily="34" charset="0"/>
              </a:rPr>
              <a:t>YOUR TITLE HERE</a:t>
            </a:r>
          </a:p>
        </p:txBody>
      </p:sp>
      <p:sp>
        <p:nvSpPr>
          <p:cNvPr id="18" name="矩形 17"/>
          <p:cNvSpPr/>
          <p:nvPr/>
        </p:nvSpPr>
        <p:spPr>
          <a:xfrm>
            <a:off x="623392" y="5229201"/>
            <a:ext cx="11377264" cy="1323439"/>
          </a:xfrm>
          <a:prstGeom prst="rect">
            <a:avLst/>
          </a:prstGeom>
        </p:spPr>
        <p:txBody>
          <a:bodyPr wrap="square">
            <a:spAutoFit/>
          </a:bodyPr>
          <a:lstStyle/>
          <a:p>
            <a:r>
              <a:rPr lang="en-US" altLang="zh-CN" sz="1600" dirty="0">
                <a:solidFill>
                  <a:srgbClr val="131313"/>
                </a:solidFill>
                <a:latin typeface="等线" panose="02010600030101010101" pitchFamily="2" charset="-122"/>
                <a:ea typeface="等线" panose="02010600030101010101" pitchFamily="2" charset="-122"/>
              </a:rPr>
              <a:t>Click here to enter your text messages click here to enter your text messages click here to enter your text messages click here to enter your text messages click here to enter your text messages click here to enter your text messages click here to enter your text messages click here to enter your text messages click here to enter your text messages click here to enter your text messages click here to enter your text messages click here to enter your text messages</a:t>
            </a:r>
          </a:p>
        </p:txBody>
      </p:sp>
      <p:pic>
        <p:nvPicPr>
          <p:cNvPr id="19" name="PA_图片 14"/>
          <p:cNvPicPr>
            <a:picLocks noChangeAspect="1"/>
          </p:cNvPicPr>
          <p:nvPr>
            <p:custDataLst>
              <p:tags r:id="rId1"/>
            </p:custDataLst>
          </p:nvPr>
        </p:nvPicPr>
        <p:blipFill>
          <a:blip r:embed="rId7" cstate="screen">
            <a:extLst>
              <a:ext uri="{28A0092B-C50C-407E-A947-70E740481C1C}">
                <a14:useLocalDpi xmlns:a14="http://schemas.microsoft.com/office/drawing/2010/main"/>
              </a:ext>
            </a:extLst>
          </a:blip>
          <a:stretch>
            <a:fillRect/>
          </a:stretch>
        </p:blipFill>
        <p:spPr>
          <a:xfrm>
            <a:off x="3537405" y="4365104"/>
            <a:ext cx="829664" cy="829664"/>
          </a:xfrm>
          <a:prstGeom prst="rect">
            <a:avLst/>
          </a:prstGeom>
        </p:spPr>
      </p:pic>
      <p:sp>
        <p:nvSpPr>
          <p:cNvPr id="20" name="文本框 19"/>
          <p:cNvSpPr txBox="1"/>
          <p:nvPr/>
        </p:nvSpPr>
        <p:spPr>
          <a:xfrm>
            <a:off x="4735662" y="231035"/>
            <a:ext cx="2720681" cy="461665"/>
          </a:xfrm>
          <a:prstGeom prst="rect">
            <a:avLst/>
          </a:prstGeom>
          <a:noFill/>
        </p:spPr>
        <p:txBody>
          <a:bodyPr wrap="none" rtlCol="0">
            <a:spAutoFit/>
          </a:bodyPr>
          <a:lstStyle/>
          <a:p>
            <a:r>
              <a:rPr lang="en-US" altLang="zh-CN" sz="2400" dirty="0">
                <a:solidFill>
                  <a:srgbClr val="F17F42"/>
                </a:solidFill>
                <a:latin typeface="Arial" panose="020B0604020202020204" pitchFamily="34" charset="0"/>
                <a:ea typeface="微软雅黑 Light" panose="020B0502040204020203" pitchFamily="34" charset="-122"/>
                <a:cs typeface="Arial" panose="020B0604020202020204" pitchFamily="34" charset="0"/>
              </a:rPr>
              <a:t>ADD YOUR TITLE</a:t>
            </a:r>
          </a:p>
        </p:txBody>
      </p:sp>
      <p:sp>
        <p:nvSpPr>
          <p:cNvPr id="21" name="矩形 20"/>
          <p:cNvSpPr/>
          <p:nvPr/>
        </p:nvSpPr>
        <p:spPr>
          <a:xfrm>
            <a:off x="5558984" y="753006"/>
            <a:ext cx="1074037" cy="83706"/>
          </a:xfrm>
          <a:prstGeom prst="rect">
            <a:avLst/>
          </a:prstGeom>
          <a:solidFill>
            <a:srgbClr val="5357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416723603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barn(outVertical)">
                                      <p:cBhvr>
                                        <p:cTn id="7" dur="500"/>
                                        <p:tgtEl>
                                          <p:spTgt spid="21"/>
                                        </p:tgtEl>
                                      </p:cBhvr>
                                    </p:animEffect>
                                  </p:childTnLst>
                                </p:cTn>
                              </p:par>
                              <p:par>
                                <p:cTn id="8" presetID="16" presetClass="entr" presetSubtype="37" fill="hold" grpId="0" nodeType="withEffect">
                                  <p:stCondLst>
                                    <p:cond delay="250"/>
                                  </p:stCondLst>
                                  <p:childTnLst>
                                    <p:set>
                                      <p:cBhvr>
                                        <p:cTn id="9" dur="1" fill="hold">
                                          <p:stCondLst>
                                            <p:cond delay="0"/>
                                          </p:stCondLst>
                                        </p:cTn>
                                        <p:tgtEl>
                                          <p:spTgt spid="20"/>
                                        </p:tgtEl>
                                        <p:attrNameLst>
                                          <p:attrName>style.visibility</p:attrName>
                                        </p:attrNameLst>
                                      </p:cBhvr>
                                      <p:to>
                                        <p:strVal val="visible"/>
                                      </p:to>
                                    </p:set>
                                    <p:animEffect transition="in" filter="barn(outVertical)">
                                      <p:cBhvr>
                                        <p:cTn id="10" dur="500"/>
                                        <p:tgtEl>
                                          <p:spTgt spid="20"/>
                                        </p:tgtEl>
                                      </p:cBhvr>
                                    </p:animEffect>
                                  </p:childTnLst>
                                </p:cTn>
                              </p:par>
                              <p:par>
                                <p:cTn id="11" presetID="2" presetClass="entr" presetSubtype="8" decel="100000" fill="hold" nodeType="withEffect">
                                  <p:stCondLst>
                                    <p:cond delay="100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1000" fill="hold"/>
                                        <p:tgtEl>
                                          <p:spTgt spid="6"/>
                                        </p:tgtEl>
                                        <p:attrNameLst>
                                          <p:attrName>ppt_x</p:attrName>
                                        </p:attrNameLst>
                                      </p:cBhvr>
                                      <p:tavLst>
                                        <p:tav tm="0">
                                          <p:val>
                                            <p:strVal val="0-#ppt_w/2"/>
                                          </p:val>
                                        </p:tav>
                                        <p:tav tm="100000">
                                          <p:val>
                                            <p:strVal val="#ppt_x"/>
                                          </p:val>
                                        </p:tav>
                                      </p:tavLst>
                                    </p:anim>
                                    <p:anim calcmode="lin" valueType="num">
                                      <p:cBhvr additive="base">
                                        <p:cTn id="14" dur="1000" fill="hold"/>
                                        <p:tgtEl>
                                          <p:spTgt spid="6"/>
                                        </p:tgtEl>
                                        <p:attrNameLst>
                                          <p:attrName>ppt_y</p:attrName>
                                        </p:attrNameLst>
                                      </p:cBhvr>
                                      <p:tavLst>
                                        <p:tav tm="0">
                                          <p:val>
                                            <p:strVal val="#ppt_y"/>
                                          </p:val>
                                        </p:tav>
                                        <p:tav tm="100000">
                                          <p:val>
                                            <p:strVal val="#ppt_y"/>
                                          </p:val>
                                        </p:tav>
                                      </p:tavLst>
                                    </p:anim>
                                  </p:childTnLst>
                                </p:cTn>
                              </p:par>
                              <p:par>
                                <p:cTn id="15" presetID="2" presetClass="entr" presetSubtype="8" decel="100000" fill="hold" grpId="0" nodeType="withEffect">
                                  <p:stCondLst>
                                    <p:cond delay="1000"/>
                                  </p:stCondLs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1000" fill="hold"/>
                                        <p:tgtEl>
                                          <p:spTgt spid="8"/>
                                        </p:tgtEl>
                                        <p:attrNameLst>
                                          <p:attrName>ppt_x</p:attrName>
                                        </p:attrNameLst>
                                      </p:cBhvr>
                                      <p:tavLst>
                                        <p:tav tm="0">
                                          <p:val>
                                            <p:strVal val="0-#ppt_w/2"/>
                                          </p:val>
                                        </p:tav>
                                        <p:tav tm="100000">
                                          <p:val>
                                            <p:strVal val="#ppt_x"/>
                                          </p:val>
                                        </p:tav>
                                      </p:tavLst>
                                    </p:anim>
                                    <p:anim calcmode="lin" valueType="num">
                                      <p:cBhvr additive="base">
                                        <p:cTn id="18" dur="1000" fill="hold"/>
                                        <p:tgtEl>
                                          <p:spTgt spid="8"/>
                                        </p:tgtEl>
                                        <p:attrNameLst>
                                          <p:attrName>ppt_y</p:attrName>
                                        </p:attrNameLst>
                                      </p:cBhvr>
                                      <p:tavLst>
                                        <p:tav tm="0">
                                          <p:val>
                                            <p:strVal val="#ppt_y"/>
                                          </p:val>
                                        </p:tav>
                                        <p:tav tm="100000">
                                          <p:val>
                                            <p:strVal val="#ppt_y"/>
                                          </p:val>
                                        </p:tav>
                                      </p:tavLst>
                                    </p:anim>
                                  </p:childTnLst>
                                </p:cTn>
                              </p:par>
                              <p:par>
                                <p:cTn id="19" presetID="2" presetClass="entr" presetSubtype="8" decel="100000" fill="hold" nodeType="withEffect">
                                  <p:stCondLst>
                                    <p:cond delay="1000"/>
                                  </p:stCondLst>
                                  <p:childTnLst>
                                    <p:set>
                                      <p:cBhvr>
                                        <p:cTn id="20" dur="1" fill="hold">
                                          <p:stCondLst>
                                            <p:cond delay="0"/>
                                          </p:stCondLst>
                                        </p:cTn>
                                        <p:tgtEl>
                                          <p:spTgt spid="7"/>
                                        </p:tgtEl>
                                        <p:attrNameLst>
                                          <p:attrName>style.visibility</p:attrName>
                                        </p:attrNameLst>
                                      </p:cBhvr>
                                      <p:to>
                                        <p:strVal val="visible"/>
                                      </p:to>
                                    </p:set>
                                    <p:anim calcmode="lin" valueType="num">
                                      <p:cBhvr additive="base">
                                        <p:cTn id="21" dur="1000" fill="hold"/>
                                        <p:tgtEl>
                                          <p:spTgt spid="7"/>
                                        </p:tgtEl>
                                        <p:attrNameLst>
                                          <p:attrName>ppt_x</p:attrName>
                                        </p:attrNameLst>
                                      </p:cBhvr>
                                      <p:tavLst>
                                        <p:tav tm="0">
                                          <p:val>
                                            <p:strVal val="0-#ppt_w/2"/>
                                          </p:val>
                                        </p:tav>
                                        <p:tav tm="100000">
                                          <p:val>
                                            <p:strVal val="#ppt_x"/>
                                          </p:val>
                                        </p:tav>
                                      </p:tavLst>
                                    </p:anim>
                                    <p:anim calcmode="lin" valueType="num">
                                      <p:cBhvr additive="base">
                                        <p:cTn id="22" dur="1000" fill="hold"/>
                                        <p:tgtEl>
                                          <p:spTgt spid="7"/>
                                        </p:tgtEl>
                                        <p:attrNameLst>
                                          <p:attrName>ppt_y</p:attrName>
                                        </p:attrNameLst>
                                      </p:cBhvr>
                                      <p:tavLst>
                                        <p:tav tm="0">
                                          <p:val>
                                            <p:strVal val="#ppt_y"/>
                                          </p:val>
                                        </p:tav>
                                        <p:tav tm="100000">
                                          <p:val>
                                            <p:strVal val="#ppt_y"/>
                                          </p:val>
                                        </p:tav>
                                      </p:tavLst>
                                    </p:anim>
                                  </p:childTnLst>
                                </p:cTn>
                              </p:par>
                              <p:par>
                                <p:cTn id="23" presetID="2" presetClass="entr" presetSubtype="8" decel="100000" fill="hold" grpId="0" nodeType="withEffect">
                                  <p:stCondLst>
                                    <p:cond delay="1000"/>
                                  </p:stCondLst>
                                  <p:childTnLst>
                                    <p:set>
                                      <p:cBhvr>
                                        <p:cTn id="24" dur="1" fill="hold">
                                          <p:stCondLst>
                                            <p:cond delay="0"/>
                                          </p:stCondLst>
                                        </p:cTn>
                                        <p:tgtEl>
                                          <p:spTgt spid="9"/>
                                        </p:tgtEl>
                                        <p:attrNameLst>
                                          <p:attrName>style.visibility</p:attrName>
                                        </p:attrNameLst>
                                      </p:cBhvr>
                                      <p:to>
                                        <p:strVal val="visible"/>
                                      </p:to>
                                    </p:set>
                                    <p:anim calcmode="lin" valueType="num">
                                      <p:cBhvr additive="base">
                                        <p:cTn id="25" dur="1000" fill="hold"/>
                                        <p:tgtEl>
                                          <p:spTgt spid="9"/>
                                        </p:tgtEl>
                                        <p:attrNameLst>
                                          <p:attrName>ppt_x</p:attrName>
                                        </p:attrNameLst>
                                      </p:cBhvr>
                                      <p:tavLst>
                                        <p:tav tm="0">
                                          <p:val>
                                            <p:strVal val="0-#ppt_w/2"/>
                                          </p:val>
                                        </p:tav>
                                        <p:tav tm="100000">
                                          <p:val>
                                            <p:strVal val="#ppt_x"/>
                                          </p:val>
                                        </p:tav>
                                      </p:tavLst>
                                    </p:anim>
                                    <p:anim calcmode="lin" valueType="num">
                                      <p:cBhvr additive="base">
                                        <p:cTn id="26" dur="1000" fill="hold"/>
                                        <p:tgtEl>
                                          <p:spTgt spid="9"/>
                                        </p:tgtEl>
                                        <p:attrNameLst>
                                          <p:attrName>ppt_y</p:attrName>
                                        </p:attrNameLst>
                                      </p:cBhvr>
                                      <p:tavLst>
                                        <p:tav tm="0">
                                          <p:val>
                                            <p:strVal val="#ppt_y"/>
                                          </p:val>
                                        </p:tav>
                                        <p:tav tm="100000">
                                          <p:val>
                                            <p:strVal val="#ppt_y"/>
                                          </p:val>
                                        </p:tav>
                                      </p:tavLst>
                                    </p:anim>
                                  </p:childTnLst>
                                </p:cTn>
                              </p:par>
                              <p:par>
                                <p:cTn id="27" presetID="53" presetClass="entr" presetSubtype="16" fill="hold" nodeType="withEffect">
                                  <p:stCondLst>
                                    <p:cond delay="1500"/>
                                  </p:stCondLst>
                                  <p:childTnLst>
                                    <p:set>
                                      <p:cBhvr>
                                        <p:cTn id="28" dur="1" fill="hold">
                                          <p:stCondLst>
                                            <p:cond delay="0"/>
                                          </p:stCondLst>
                                        </p:cTn>
                                        <p:tgtEl>
                                          <p:spTgt spid="11"/>
                                        </p:tgtEl>
                                        <p:attrNameLst>
                                          <p:attrName>style.visibility</p:attrName>
                                        </p:attrNameLst>
                                      </p:cBhvr>
                                      <p:to>
                                        <p:strVal val="visible"/>
                                      </p:to>
                                    </p:set>
                                    <p:anim calcmode="lin" valueType="num">
                                      <p:cBhvr>
                                        <p:cTn id="29" dur="500" fill="hold"/>
                                        <p:tgtEl>
                                          <p:spTgt spid="11"/>
                                        </p:tgtEl>
                                        <p:attrNameLst>
                                          <p:attrName>ppt_w</p:attrName>
                                        </p:attrNameLst>
                                      </p:cBhvr>
                                      <p:tavLst>
                                        <p:tav tm="0">
                                          <p:val>
                                            <p:fltVal val="0"/>
                                          </p:val>
                                        </p:tav>
                                        <p:tav tm="100000">
                                          <p:val>
                                            <p:strVal val="#ppt_w"/>
                                          </p:val>
                                        </p:tav>
                                      </p:tavLst>
                                    </p:anim>
                                    <p:anim calcmode="lin" valueType="num">
                                      <p:cBhvr>
                                        <p:cTn id="30" dur="500" fill="hold"/>
                                        <p:tgtEl>
                                          <p:spTgt spid="11"/>
                                        </p:tgtEl>
                                        <p:attrNameLst>
                                          <p:attrName>ppt_h</p:attrName>
                                        </p:attrNameLst>
                                      </p:cBhvr>
                                      <p:tavLst>
                                        <p:tav tm="0">
                                          <p:val>
                                            <p:fltVal val="0"/>
                                          </p:val>
                                        </p:tav>
                                        <p:tav tm="100000">
                                          <p:val>
                                            <p:strVal val="#ppt_h"/>
                                          </p:val>
                                        </p:tav>
                                      </p:tavLst>
                                    </p:anim>
                                    <p:animEffect transition="in" filter="fade">
                                      <p:cBhvr>
                                        <p:cTn id="31" dur="500"/>
                                        <p:tgtEl>
                                          <p:spTgt spid="11"/>
                                        </p:tgtEl>
                                      </p:cBhvr>
                                    </p:animEffect>
                                  </p:childTnLst>
                                </p:cTn>
                              </p:par>
                              <p:par>
                                <p:cTn id="32" presetID="53" presetClass="entr" presetSubtype="16" fill="hold" nodeType="withEffect">
                                  <p:stCondLst>
                                    <p:cond delay="1500"/>
                                  </p:stCondLst>
                                  <p:childTnLst>
                                    <p:set>
                                      <p:cBhvr>
                                        <p:cTn id="33" dur="1" fill="hold">
                                          <p:stCondLst>
                                            <p:cond delay="0"/>
                                          </p:stCondLst>
                                        </p:cTn>
                                        <p:tgtEl>
                                          <p:spTgt spid="12"/>
                                        </p:tgtEl>
                                        <p:attrNameLst>
                                          <p:attrName>style.visibility</p:attrName>
                                        </p:attrNameLst>
                                      </p:cBhvr>
                                      <p:to>
                                        <p:strVal val="visible"/>
                                      </p:to>
                                    </p:set>
                                    <p:anim calcmode="lin" valueType="num">
                                      <p:cBhvr>
                                        <p:cTn id="34" dur="500" fill="hold"/>
                                        <p:tgtEl>
                                          <p:spTgt spid="12"/>
                                        </p:tgtEl>
                                        <p:attrNameLst>
                                          <p:attrName>ppt_w</p:attrName>
                                        </p:attrNameLst>
                                      </p:cBhvr>
                                      <p:tavLst>
                                        <p:tav tm="0">
                                          <p:val>
                                            <p:fltVal val="0"/>
                                          </p:val>
                                        </p:tav>
                                        <p:tav tm="100000">
                                          <p:val>
                                            <p:strVal val="#ppt_w"/>
                                          </p:val>
                                        </p:tav>
                                      </p:tavLst>
                                    </p:anim>
                                    <p:anim calcmode="lin" valueType="num">
                                      <p:cBhvr>
                                        <p:cTn id="35" dur="500" fill="hold"/>
                                        <p:tgtEl>
                                          <p:spTgt spid="12"/>
                                        </p:tgtEl>
                                        <p:attrNameLst>
                                          <p:attrName>ppt_h</p:attrName>
                                        </p:attrNameLst>
                                      </p:cBhvr>
                                      <p:tavLst>
                                        <p:tav tm="0">
                                          <p:val>
                                            <p:fltVal val="0"/>
                                          </p:val>
                                        </p:tav>
                                        <p:tav tm="100000">
                                          <p:val>
                                            <p:strVal val="#ppt_h"/>
                                          </p:val>
                                        </p:tav>
                                      </p:tavLst>
                                    </p:anim>
                                    <p:animEffect transition="in" filter="fade">
                                      <p:cBhvr>
                                        <p:cTn id="36" dur="500"/>
                                        <p:tgtEl>
                                          <p:spTgt spid="12"/>
                                        </p:tgtEl>
                                      </p:cBhvr>
                                    </p:animEffect>
                                  </p:childTnLst>
                                </p:cTn>
                              </p:par>
                              <p:par>
                                <p:cTn id="37" presetID="53" presetClass="entr" presetSubtype="16" fill="hold" grpId="0" nodeType="withEffect">
                                  <p:stCondLst>
                                    <p:cond delay="1750"/>
                                  </p:stCondLst>
                                  <p:childTnLst>
                                    <p:set>
                                      <p:cBhvr>
                                        <p:cTn id="38" dur="1" fill="hold">
                                          <p:stCondLst>
                                            <p:cond delay="0"/>
                                          </p:stCondLst>
                                        </p:cTn>
                                        <p:tgtEl>
                                          <p:spTgt spid="13"/>
                                        </p:tgtEl>
                                        <p:attrNameLst>
                                          <p:attrName>style.visibility</p:attrName>
                                        </p:attrNameLst>
                                      </p:cBhvr>
                                      <p:to>
                                        <p:strVal val="visible"/>
                                      </p:to>
                                    </p:set>
                                    <p:anim calcmode="lin" valueType="num">
                                      <p:cBhvr>
                                        <p:cTn id="39" dur="500" fill="hold"/>
                                        <p:tgtEl>
                                          <p:spTgt spid="13"/>
                                        </p:tgtEl>
                                        <p:attrNameLst>
                                          <p:attrName>ppt_w</p:attrName>
                                        </p:attrNameLst>
                                      </p:cBhvr>
                                      <p:tavLst>
                                        <p:tav tm="0">
                                          <p:val>
                                            <p:fltVal val="0"/>
                                          </p:val>
                                        </p:tav>
                                        <p:tav tm="100000">
                                          <p:val>
                                            <p:strVal val="#ppt_w"/>
                                          </p:val>
                                        </p:tav>
                                      </p:tavLst>
                                    </p:anim>
                                    <p:anim calcmode="lin" valueType="num">
                                      <p:cBhvr>
                                        <p:cTn id="40" dur="500" fill="hold"/>
                                        <p:tgtEl>
                                          <p:spTgt spid="13"/>
                                        </p:tgtEl>
                                        <p:attrNameLst>
                                          <p:attrName>ppt_h</p:attrName>
                                        </p:attrNameLst>
                                      </p:cBhvr>
                                      <p:tavLst>
                                        <p:tav tm="0">
                                          <p:val>
                                            <p:fltVal val="0"/>
                                          </p:val>
                                        </p:tav>
                                        <p:tav tm="100000">
                                          <p:val>
                                            <p:strVal val="#ppt_h"/>
                                          </p:val>
                                        </p:tav>
                                      </p:tavLst>
                                    </p:anim>
                                    <p:animEffect transition="in" filter="fade">
                                      <p:cBhvr>
                                        <p:cTn id="41" dur="500"/>
                                        <p:tgtEl>
                                          <p:spTgt spid="13"/>
                                        </p:tgtEl>
                                      </p:cBhvr>
                                    </p:animEffect>
                                  </p:childTnLst>
                                </p:cTn>
                              </p:par>
                              <p:par>
                                <p:cTn id="42" presetID="53" presetClass="entr" presetSubtype="16" fill="hold" grpId="0" nodeType="withEffect">
                                  <p:stCondLst>
                                    <p:cond delay="1750"/>
                                  </p:stCondLst>
                                  <p:childTnLst>
                                    <p:set>
                                      <p:cBhvr>
                                        <p:cTn id="43" dur="1" fill="hold">
                                          <p:stCondLst>
                                            <p:cond delay="0"/>
                                          </p:stCondLst>
                                        </p:cTn>
                                        <p:tgtEl>
                                          <p:spTgt spid="15"/>
                                        </p:tgtEl>
                                        <p:attrNameLst>
                                          <p:attrName>style.visibility</p:attrName>
                                        </p:attrNameLst>
                                      </p:cBhvr>
                                      <p:to>
                                        <p:strVal val="visible"/>
                                      </p:to>
                                    </p:set>
                                    <p:anim calcmode="lin" valueType="num">
                                      <p:cBhvr>
                                        <p:cTn id="44" dur="500" fill="hold"/>
                                        <p:tgtEl>
                                          <p:spTgt spid="15"/>
                                        </p:tgtEl>
                                        <p:attrNameLst>
                                          <p:attrName>ppt_w</p:attrName>
                                        </p:attrNameLst>
                                      </p:cBhvr>
                                      <p:tavLst>
                                        <p:tav tm="0">
                                          <p:val>
                                            <p:fltVal val="0"/>
                                          </p:val>
                                        </p:tav>
                                        <p:tav tm="100000">
                                          <p:val>
                                            <p:strVal val="#ppt_w"/>
                                          </p:val>
                                        </p:tav>
                                      </p:tavLst>
                                    </p:anim>
                                    <p:anim calcmode="lin" valueType="num">
                                      <p:cBhvr>
                                        <p:cTn id="45" dur="500" fill="hold"/>
                                        <p:tgtEl>
                                          <p:spTgt spid="15"/>
                                        </p:tgtEl>
                                        <p:attrNameLst>
                                          <p:attrName>ppt_h</p:attrName>
                                        </p:attrNameLst>
                                      </p:cBhvr>
                                      <p:tavLst>
                                        <p:tav tm="0">
                                          <p:val>
                                            <p:fltVal val="0"/>
                                          </p:val>
                                        </p:tav>
                                        <p:tav tm="100000">
                                          <p:val>
                                            <p:strVal val="#ppt_h"/>
                                          </p:val>
                                        </p:tav>
                                      </p:tavLst>
                                    </p:anim>
                                    <p:animEffect transition="in" filter="fade">
                                      <p:cBhvr>
                                        <p:cTn id="46" dur="500"/>
                                        <p:tgtEl>
                                          <p:spTgt spid="15"/>
                                        </p:tgtEl>
                                      </p:cBhvr>
                                    </p:animEffect>
                                  </p:childTnLst>
                                </p:cTn>
                              </p:par>
                              <p:par>
                                <p:cTn id="47" presetID="53" presetClass="entr" presetSubtype="16" fill="hold" grpId="0" nodeType="withEffect">
                                  <p:stCondLst>
                                    <p:cond delay="2000"/>
                                  </p:stCondLst>
                                  <p:childTnLst>
                                    <p:set>
                                      <p:cBhvr>
                                        <p:cTn id="48" dur="1" fill="hold">
                                          <p:stCondLst>
                                            <p:cond delay="0"/>
                                          </p:stCondLst>
                                        </p:cTn>
                                        <p:tgtEl>
                                          <p:spTgt spid="14"/>
                                        </p:tgtEl>
                                        <p:attrNameLst>
                                          <p:attrName>style.visibility</p:attrName>
                                        </p:attrNameLst>
                                      </p:cBhvr>
                                      <p:to>
                                        <p:strVal val="visible"/>
                                      </p:to>
                                    </p:set>
                                    <p:anim calcmode="lin" valueType="num">
                                      <p:cBhvr>
                                        <p:cTn id="49" dur="500" fill="hold"/>
                                        <p:tgtEl>
                                          <p:spTgt spid="14"/>
                                        </p:tgtEl>
                                        <p:attrNameLst>
                                          <p:attrName>ppt_w</p:attrName>
                                        </p:attrNameLst>
                                      </p:cBhvr>
                                      <p:tavLst>
                                        <p:tav tm="0">
                                          <p:val>
                                            <p:fltVal val="0"/>
                                          </p:val>
                                        </p:tav>
                                        <p:tav tm="100000">
                                          <p:val>
                                            <p:strVal val="#ppt_w"/>
                                          </p:val>
                                        </p:tav>
                                      </p:tavLst>
                                    </p:anim>
                                    <p:anim calcmode="lin" valueType="num">
                                      <p:cBhvr>
                                        <p:cTn id="50" dur="500" fill="hold"/>
                                        <p:tgtEl>
                                          <p:spTgt spid="14"/>
                                        </p:tgtEl>
                                        <p:attrNameLst>
                                          <p:attrName>ppt_h</p:attrName>
                                        </p:attrNameLst>
                                      </p:cBhvr>
                                      <p:tavLst>
                                        <p:tav tm="0">
                                          <p:val>
                                            <p:fltVal val="0"/>
                                          </p:val>
                                        </p:tav>
                                        <p:tav tm="100000">
                                          <p:val>
                                            <p:strVal val="#ppt_h"/>
                                          </p:val>
                                        </p:tav>
                                      </p:tavLst>
                                    </p:anim>
                                    <p:animEffect transition="in" filter="fade">
                                      <p:cBhvr>
                                        <p:cTn id="51" dur="500"/>
                                        <p:tgtEl>
                                          <p:spTgt spid="14"/>
                                        </p:tgtEl>
                                      </p:cBhvr>
                                    </p:animEffect>
                                  </p:childTnLst>
                                </p:cTn>
                              </p:par>
                              <p:par>
                                <p:cTn id="52" presetID="53" presetClass="entr" presetSubtype="16" fill="hold" grpId="0" nodeType="withEffect">
                                  <p:stCondLst>
                                    <p:cond delay="2000"/>
                                  </p:stCondLst>
                                  <p:childTnLst>
                                    <p:set>
                                      <p:cBhvr>
                                        <p:cTn id="53" dur="1" fill="hold">
                                          <p:stCondLst>
                                            <p:cond delay="0"/>
                                          </p:stCondLst>
                                        </p:cTn>
                                        <p:tgtEl>
                                          <p:spTgt spid="16"/>
                                        </p:tgtEl>
                                        <p:attrNameLst>
                                          <p:attrName>style.visibility</p:attrName>
                                        </p:attrNameLst>
                                      </p:cBhvr>
                                      <p:to>
                                        <p:strVal val="visible"/>
                                      </p:to>
                                    </p:set>
                                    <p:anim calcmode="lin" valueType="num">
                                      <p:cBhvr>
                                        <p:cTn id="54" dur="500" fill="hold"/>
                                        <p:tgtEl>
                                          <p:spTgt spid="16"/>
                                        </p:tgtEl>
                                        <p:attrNameLst>
                                          <p:attrName>ppt_w</p:attrName>
                                        </p:attrNameLst>
                                      </p:cBhvr>
                                      <p:tavLst>
                                        <p:tav tm="0">
                                          <p:val>
                                            <p:fltVal val="0"/>
                                          </p:val>
                                        </p:tav>
                                        <p:tav tm="100000">
                                          <p:val>
                                            <p:strVal val="#ppt_w"/>
                                          </p:val>
                                        </p:tav>
                                      </p:tavLst>
                                    </p:anim>
                                    <p:anim calcmode="lin" valueType="num">
                                      <p:cBhvr>
                                        <p:cTn id="55" dur="500" fill="hold"/>
                                        <p:tgtEl>
                                          <p:spTgt spid="16"/>
                                        </p:tgtEl>
                                        <p:attrNameLst>
                                          <p:attrName>ppt_h</p:attrName>
                                        </p:attrNameLst>
                                      </p:cBhvr>
                                      <p:tavLst>
                                        <p:tav tm="0">
                                          <p:val>
                                            <p:fltVal val="0"/>
                                          </p:val>
                                        </p:tav>
                                        <p:tav tm="100000">
                                          <p:val>
                                            <p:strVal val="#ppt_h"/>
                                          </p:val>
                                        </p:tav>
                                      </p:tavLst>
                                    </p:anim>
                                    <p:animEffect transition="in" filter="fade">
                                      <p:cBhvr>
                                        <p:cTn id="56" dur="500"/>
                                        <p:tgtEl>
                                          <p:spTgt spid="16"/>
                                        </p:tgtEl>
                                      </p:cBhvr>
                                    </p:animEffect>
                                  </p:childTnLst>
                                </p:cTn>
                              </p:par>
                              <p:par>
                                <p:cTn id="57" presetID="37" presetClass="entr" presetSubtype="0" fill="hold" grpId="1" nodeType="withEffect">
                                  <p:stCondLst>
                                    <p:cond delay="2500"/>
                                  </p:stCondLst>
                                  <p:iterate type="lt">
                                    <p:tmPct val="5000"/>
                                  </p:iterate>
                                  <p:childTnLst>
                                    <p:set>
                                      <p:cBhvr>
                                        <p:cTn id="58" dur="1" fill="hold">
                                          <p:stCondLst>
                                            <p:cond delay="0"/>
                                          </p:stCondLst>
                                        </p:cTn>
                                        <p:tgtEl>
                                          <p:spTgt spid="17"/>
                                        </p:tgtEl>
                                        <p:attrNameLst>
                                          <p:attrName>style.visibility</p:attrName>
                                        </p:attrNameLst>
                                      </p:cBhvr>
                                      <p:to>
                                        <p:strVal val="visible"/>
                                      </p:to>
                                    </p:set>
                                    <p:animEffect transition="in" filter="fade">
                                      <p:cBhvr>
                                        <p:cTn id="59" dur="1000"/>
                                        <p:tgtEl>
                                          <p:spTgt spid="17"/>
                                        </p:tgtEl>
                                      </p:cBhvr>
                                    </p:animEffect>
                                    <p:anim calcmode="lin" valueType="num">
                                      <p:cBhvr>
                                        <p:cTn id="60" dur="1000" fill="hold"/>
                                        <p:tgtEl>
                                          <p:spTgt spid="17"/>
                                        </p:tgtEl>
                                        <p:attrNameLst>
                                          <p:attrName>ppt_x</p:attrName>
                                        </p:attrNameLst>
                                      </p:cBhvr>
                                      <p:tavLst>
                                        <p:tav tm="0">
                                          <p:val>
                                            <p:strVal val="#ppt_x"/>
                                          </p:val>
                                        </p:tav>
                                        <p:tav tm="100000">
                                          <p:val>
                                            <p:strVal val="#ppt_x"/>
                                          </p:val>
                                        </p:tav>
                                      </p:tavLst>
                                    </p:anim>
                                    <p:anim calcmode="lin" valueType="num">
                                      <p:cBhvr>
                                        <p:cTn id="61" dur="900" decel="100000" fill="hold"/>
                                        <p:tgtEl>
                                          <p:spTgt spid="17"/>
                                        </p:tgtEl>
                                        <p:attrNameLst>
                                          <p:attrName>ppt_y</p:attrName>
                                        </p:attrNameLst>
                                      </p:cBhvr>
                                      <p:tavLst>
                                        <p:tav tm="0">
                                          <p:val>
                                            <p:strVal val="#ppt_y+1"/>
                                          </p:val>
                                        </p:tav>
                                        <p:tav tm="100000">
                                          <p:val>
                                            <p:strVal val="#ppt_y-.03"/>
                                          </p:val>
                                        </p:tav>
                                      </p:tavLst>
                                    </p:anim>
                                    <p:anim calcmode="lin" valueType="num">
                                      <p:cBhvr>
                                        <p:cTn id="62" dur="100" accel="100000" fill="hold">
                                          <p:stCondLst>
                                            <p:cond delay="900"/>
                                          </p:stCondLst>
                                        </p:cTn>
                                        <p:tgtEl>
                                          <p:spTgt spid="17"/>
                                        </p:tgtEl>
                                        <p:attrNameLst>
                                          <p:attrName>ppt_y</p:attrName>
                                        </p:attrNameLst>
                                      </p:cBhvr>
                                      <p:tavLst>
                                        <p:tav tm="0">
                                          <p:val>
                                            <p:strVal val="#ppt_y-.03"/>
                                          </p:val>
                                        </p:tav>
                                        <p:tav tm="100000">
                                          <p:val>
                                            <p:strVal val="#ppt_y"/>
                                          </p:val>
                                        </p:tav>
                                      </p:tavLst>
                                    </p:anim>
                                  </p:childTnLst>
                                </p:cTn>
                              </p:par>
                              <p:par>
                                <p:cTn id="63" presetID="2" presetClass="entr" presetSubtype="6" decel="100000" fill="hold" nodeType="withEffect">
                                  <p:stCondLst>
                                    <p:cond delay="2500"/>
                                  </p:stCondLst>
                                  <p:childTnLst>
                                    <p:set>
                                      <p:cBhvr>
                                        <p:cTn id="64" dur="1" fill="hold">
                                          <p:stCondLst>
                                            <p:cond delay="0"/>
                                          </p:stCondLst>
                                        </p:cTn>
                                        <p:tgtEl>
                                          <p:spTgt spid="19"/>
                                        </p:tgtEl>
                                        <p:attrNameLst>
                                          <p:attrName>style.visibility</p:attrName>
                                        </p:attrNameLst>
                                      </p:cBhvr>
                                      <p:to>
                                        <p:strVal val="visible"/>
                                      </p:to>
                                    </p:set>
                                    <p:anim calcmode="lin" valueType="num">
                                      <p:cBhvr additive="base">
                                        <p:cTn id="65" dur="1000" fill="hold"/>
                                        <p:tgtEl>
                                          <p:spTgt spid="19"/>
                                        </p:tgtEl>
                                        <p:attrNameLst>
                                          <p:attrName>ppt_x</p:attrName>
                                        </p:attrNameLst>
                                      </p:cBhvr>
                                      <p:tavLst>
                                        <p:tav tm="0">
                                          <p:val>
                                            <p:strVal val="1+#ppt_w/2"/>
                                          </p:val>
                                        </p:tav>
                                        <p:tav tm="100000">
                                          <p:val>
                                            <p:strVal val="#ppt_x"/>
                                          </p:val>
                                        </p:tav>
                                      </p:tavLst>
                                    </p:anim>
                                    <p:anim calcmode="lin" valueType="num">
                                      <p:cBhvr additive="base">
                                        <p:cTn id="66" dur="1000" fill="hold"/>
                                        <p:tgtEl>
                                          <p:spTgt spid="19"/>
                                        </p:tgtEl>
                                        <p:attrNameLst>
                                          <p:attrName>ppt_y</p:attrName>
                                        </p:attrNameLst>
                                      </p:cBhvr>
                                      <p:tavLst>
                                        <p:tav tm="0">
                                          <p:val>
                                            <p:strVal val="1+#ppt_h/2"/>
                                          </p:val>
                                        </p:tav>
                                        <p:tav tm="100000">
                                          <p:val>
                                            <p:strVal val="#ppt_y"/>
                                          </p:val>
                                        </p:tav>
                                      </p:tavLst>
                                    </p:anim>
                                  </p:childTnLst>
                                </p:cTn>
                              </p:par>
                              <p:par>
                                <p:cTn id="67" presetID="42" presetClass="entr" presetSubtype="0" fill="hold" grpId="0" nodeType="withEffect">
                                  <p:stCondLst>
                                    <p:cond delay="3500"/>
                                  </p:stCondLst>
                                  <p:childTnLst>
                                    <p:set>
                                      <p:cBhvr>
                                        <p:cTn id="68" dur="1" fill="hold">
                                          <p:stCondLst>
                                            <p:cond delay="0"/>
                                          </p:stCondLst>
                                        </p:cTn>
                                        <p:tgtEl>
                                          <p:spTgt spid="18"/>
                                        </p:tgtEl>
                                        <p:attrNameLst>
                                          <p:attrName>style.visibility</p:attrName>
                                        </p:attrNameLst>
                                      </p:cBhvr>
                                      <p:to>
                                        <p:strVal val="visible"/>
                                      </p:to>
                                    </p:set>
                                    <p:animEffect transition="in" filter="fade">
                                      <p:cBhvr>
                                        <p:cTn id="69" dur="2000"/>
                                        <p:tgtEl>
                                          <p:spTgt spid="18"/>
                                        </p:tgtEl>
                                      </p:cBhvr>
                                    </p:animEffect>
                                    <p:anim calcmode="lin" valueType="num">
                                      <p:cBhvr>
                                        <p:cTn id="70" dur="2000" fill="hold"/>
                                        <p:tgtEl>
                                          <p:spTgt spid="18"/>
                                        </p:tgtEl>
                                        <p:attrNameLst>
                                          <p:attrName>ppt_x</p:attrName>
                                        </p:attrNameLst>
                                      </p:cBhvr>
                                      <p:tavLst>
                                        <p:tav tm="0">
                                          <p:val>
                                            <p:strVal val="#ppt_x"/>
                                          </p:val>
                                        </p:tav>
                                        <p:tav tm="100000">
                                          <p:val>
                                            <p:strVal val="#ppt_x"/>
                                          </p:val>
                                        </p:tav>
                                      </p:tavLst>
                                    </p:anim>
                                    <p:anim calcmode="lin" valueType="num">
                                      <p:cBhvr>
                                        <p:cTn id="71" dur="2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P spid="9" grpId="0" animBg="1"/>
      <p:bldP spid="13" grpId="0"/>
      <p:bldP spid="14" grpId="0"/>
      <p:bldP spid="15" grpId="0"/>
      <p:bldP spid="16" grpId="0"/>
      <p:bldP spid="17" grpId="1"/>
      <p:bldP spid="18" grpId="0"/>
      <p:bldP spid="20" grpId="0"/>
      <p:bldP spid="21" grpId="0" animBg="1"/>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983432" y="1988840"/>
            <a:ext cx="2520280" cy="3384376"/>
          </a:xfrm>
          <a:prstGeom prst="rect">
            <a:avLst/>
          </a:prstGeom>
          <a:solidFill>
            <a:srgbClr val="5357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3647728" y="2708920"/>
            <a:ext cx="2520280" cy="3384376"/>
          </a:xfrm>
          <a:prstGeom prst="rect">
            <a:avLst/>
          </a:prstGeom>
          <a:solidFill>
            <a:srgbClr val="F17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6312024" y="2276872"/>
            <a:ext cx="2520280" cy="3384376"/>
          </a:xfrm>
          <a:prstGeom prst="rect">
            <a:avLst/>
          </a:prstGeom>
          <a:solidFill>
            <a:srgbClr val="5357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8976320" y="1844824"/>
            <a:ext cx="2520280" cy="3384376"/>
          </a:xfrm>
          <a:prstGeom prst="rect">
            <a:avLst/>
          </a:prstGeom>
          <a:solidFill>
            <a:srgbClr val="F17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文本框 9"/>
          <p:cNvSpPr txBox="1"/>
          <p:nvPr/>
        </p:nvSpPr>
        <p:spPr>
          <a:xfrm>
            <a:off x="4397152" y="3759427"/>
            <a:ext cx="1021433" cy="461665"/>
          </a:xfrm>
          <a:prstGeom prst="rect">
            <a:avLst/>
          </a:prstGeom>
          <a:noFill/>
        </p:spPr>
        <p:txBody>
          <a:bodyPr wrap="none" rtlCol="0">
            <a:spAutoFit/>
          </a:bodyPr>
          <a:lstStyle/>
          <a:p>
            <a:pPr algn="ctr"/>
            <a:r>
              <a:rPr lang="en-US" altLang="zh-CN" sz="2400" dirty="0">
                <a:solidFill>
                  <a:schemeClr val="bg1"/>
                </a:solidFill>
                <a:latin typeface="Arial" panose="020B0604020202020204" pitchFamily="34" charset="0"/>
                <a:ea typeface="等线" panose="02010600030101010101" pitchFamily="2" charset="-122"/>
                <a:cs typeface="Arial" panose="020B0604020202020204" pitchFamily="34" charset="0"/>
              </a:rPr>
              <a:t>TITLE</a:t>
            </a:r>
          </a:p>
        </p:txBody>
      </p:sp>
      <p:sp>
        <p:nvSpPr>
          <p:cNvPr id="11" name="矩形 10"/>
          <p:cNvSpPr/>
          <p:nvPr/>
        </p:nvSpPr>
        <p:spPr>
          <a:xfrm>
            <a:off x="3656085" y="4205406"/>
            <a:ext cx="2511923" cy="1815882"/>
          </a:xfrm>
          <a:prstGeom prst="rect">
            <a:avLst/>
          </a:prstGeom>
        </p:spPr>
        <p:txBody>
          <a:bodyPr wrap="square">
            <a:spAutoFit/>
          </a:bodyPr>
          <a:lstStyle/>
          <a:p>
            <a:pPr marL="285750" indent="-285750">
              <a:buFont typeface="Wingdings" panose="05000000000000000000" pitchFamily="2" charset="2"/>
              <a:buChar char="l"/>
            </a:pPr>
            <a:r>
              <a:rPr lang="en-US" altLang="zh-CN" sz="1400" dirty="0">
                <a:solidFill>
                  <a:schemeClr val="bg1"/>
                </a:solidFill>
                <a:latin typeface="等线" panose="02010600030101010101" pitchFamily="2" charset="-122"/>
                <a:ea typeface="等线" panose="02010600030101010101" pitchFamily="2" charset="-122"/>
              </a:rPr>
              <a:t>Click here to enter your text messages click here to enter your text messages</a:t>
            </a:r>
          </a:p>
          <a:p>
            <a:pPr marL="285750" indent="-285750">
              <a:buFont typeface="Wingdings" panose="05000000000000000000" pitchFamily="2" charset="2"/>
              <a:buChar char="l"/>
            </a:pPr>
            <a:r>
              <a:rPr lang="en-US" altLang="zh-CN" sz="1400" dirty="0">
                <a:solidFill>
                  <a:schemeClr val="bg1"/>
                </a:solidFill>
                <a:latin typeface="等线" panose="02010600030101010101" pitchFamily="2" charset="-122"/>
                <a:ea typeface="等线" panose="02010600030101010101" pitchFamily="2" charset="-122"/>
              </a:rPr>
              <a:t>click here to enter your text messages click here to enter your text messages</a:t>
            </a:r>
            <a:endParaRPr lang="zh-CN" altLang="en-US" sz="1400" dirty="0">
              <a:solidFill>
                <a:schemeClr val="bg1"/>
              </a:solidFill>
            </a:endParaRPr>
          </a:p>
        </p:txBody>
      </p:sp>
      <p:sp>
        <p:nvSpPr>
          <p:cNvPr id="12" name="文本框 11"/>
          <p:cNvSpPr txBox="1"/>
          <p:nvPr/>
        </p:nvSpPr>
        <p:spPr>
          <a:xfrm>
            <a:off x="1705519" y="3399387"/>
            <a:ext cx="1021433" cy="461665"/>
          </a:xfrm>
          <a:prstGeom prst="rect">
            <a:avLst/>
          </a:prstGeom>
          <a:noFill/>
        </p:spPr>
        <p:txBody>
          <a:bodyPr wrap="none" rtlCol="0">
            <a:spAutoFit/>
          </a:bodyPr>
          <a:lstStyle/>
          <a:p>
            <a:pPr algn="ctr"/>
            <a:r>
              <a:rPr lang="en-US" altLang="zh-CN" sz="2400" dirty="0">
                <a:solidFill>
                  <a:schemeClr val="bg1"/>
                </a:solidFill>
                <a:latin typeface="Arial" panose="020B0604020202020204" pitchFamily="34" charset="0"/>
                <a:ea typeface="等线" panose="02010600030101010101" pitchFamily="2" charset="-122"/>
                <a:cs typeface="Arial" panose="020B0604020202020204" pitchFamily="34" charset="0"/>
              </a:rPr>
              <a:t>TITLE</a:t>
            </a:r>
          </a:p>
        </p:txBody>
      </p:sp>
      <p:sp>
        <p:nvSpPr>
          <p:cNvPr id="13" name="矩形 12"/>
          <p:cNvSpPr/>
          <p:nvPr/>
        </p:nvSpPr>
        <p:spPr>
          <a:xfrm>
            <a:off x="964453" y="3915057"/>
            <a:ext cx="2511923" cy="954107"/>
          </a:xfrm>
          <a:prstGeom prst="rect">
            <a:avLst/>
          </a:prstGeom>
        </p:spPr>
        <p:txBody>
          <a:bodyPr wrap="square">
            <a:spAutoFit/>
          </a:bodyPr>
          <a:lstStyle/>
          <a:p>
            <a:pPr marL="285750" indent="-285750">
              <a:buFont typeface="Wingdings" panose="05000000000000000000" pitchFamily="2" charset="2"/>
              <a:buChar char="l"/>
            </a:pPr>
            <a:r>
              <a:rPr lang="en-US" altLang="zh-CN" sz="1400" dirty="0">
                <a:solidFill>
                  <a:schemeClr val="bg1"/>
                </a:solidFill>
                <a:latin typeface="等线" panose="02010600030101010101" pitchFamily="2" charset="-122"/>
                <a:ea typeface="等线" panose="02010600030101010101" pitchFamily="2" charset="-122"/>
              </a:rPr>
              <a:t>Click here to enter your text messages click here to enter your text messages</a:t>
            </a:r>
          </a:p>
        </p:txBody>
      </p:sp>
      <p:pic>
        <p:nvPicPr>
          <p:cNvPr id="14" name="图片 13"/>
          <p:cNvPicPr>
            <a:picLocks noChangeAspect="1"/>
          </p:cNvPicPr>
          <p:nvPr/>
        </p:nvPicPr>
        <p:blipFill rotWithShape="1">
          <a:blip r:embed="rId2" cstate="screen">
            <a:extLst>
              <a:ext uri="{28A0092B-C50C-407E-A947-70E740481C1C}">
                <a14:useLocalDpi xmlns:a14="http://schemas.microsoft.com/office/drawing/2010/main"/>
              </a:ext>
            </a:extLst>
          </a:blip>
          <a:srcRect/>
          <a:stretch/>
        </p:blipFill>
        <p:spPr>
          <a:xfrm>
            <a:off x="1559497" y="2065827"/>
            <a:ext cx="1416067" cy="1219161"/>
          </a:xfrm>
          <a:prstGeom prst="rect">
            <a:avLst/>
          </a:prstGeom>
        </p:spPr>
      </p:pic>
      <p:pic>
        <p:nvPicPr>
          <p:cNvPr id="15" name="图片 14"/>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227624" y="2722410"/>
            <a:ext cx="1190963" cy="1009715"/>
          </a:xfrm>
          <a:prstGeom prst="rect">
            <a:avLst/>
          </a:prstGeom>
        </p:spPr>
      </p:pic>
      <p:sp>
        <p:nvSpPr>
          <p:cNvPr id="16" name="文本框 15"/>
          <p:cNvSpPr txBox="1"/>
          <p:nvPr/>
        </p:nvSpPr>
        <p:spPr>
          <a:xfrm>
            <a:off x="7061448" y="3759427"/>
            <a:ext cx="1021433" cy="461665"/>
          </a:xfrm>
          <a:prstGeom prst="rect">
            <a:avLst/>
          </a:prstGeom>
          <a:noFill/>
        </p:spPr>
        <p:txBody>
          <a:bodyPr wrap="none" rtlCol="0">
            <a:spAutoFit/>
          </a:bodyPr>
          <a:lstStyle/>
          <a:p>
            <a:pPr algn="ctr"/>
            <a:r>
              <a:rPr lang="en-US" altLang="zh-CN" sz="2400" dirty="0">
                <a:solidFill>
                  <a:schemeClr val="bg1"/>
                </a:solidFill>
                <a:latin typeface="Arial" panose="020B0604020202020204" pitchFamily="34" charset="0"/>
                <a:ea typeface="等线" panose="02010600030101010101" pitchFamily="2" charset="-122"/>
                <a:cs typeface="Arial" panose="020B0604020202020204" pitchFamily="34" charset="0"/>
              </a:rPr>
              <a:t>TITLE</a:t>
            </a:r>
          </a:p>
        </p:txBody>
      </p:sp>
      <p:sp>
        <p:nvSpPr>
          <p:cNvPr id="17" name="矩形 16"/>
          <p:cNvSpPr/>
          <p:nvPr/>
        </p:nvSpPr>
        <p:spPr>
          <a:xfrm>
            <a:off x="6320381" y="4275097"/>
            <a:ext cx="2511923" cy="954107"/>
          </a:xfrm>
          <a:prstGeom prst="rect">
            <a:avLst/>
          </a:prstGeom>
        </p:spPr>
        <p:txBody>
          <a:bodyPr wrap="square">
            <a:spAutoFit/>
          </a:bodyPr>
          <a:lstStyle/>
          <a:p>
            <a:pPr marL="285750" indent="-285750">
              <a:buFont typeface="Wingdings" panose="05000000000000000000" pitchFamily="2" charset="2"/>
              <a:buChar char="l"/>
            </a:pPr>
            <a:r>
              <a:rPr lang="en-US" altLang="zh-CN" sz="1400" dirty="0">
                <a:solidFill>
                  <a:schemeClr val="bg1"/>
                </a:solidFill>
                <a:latin typeface="等线" panose="02010600030101010101" pitchFamily="2" charset="-122"/>
                <a:ea typeface="等线" panose="02010600030101010101" pitchFamily="2" charset="-122"/>
              </a:rPr>
              <a:t>Click here to enter your text messages click here to enter your text messages</a:t>
            </a:r>
          </a:p>
        </p:txBody>
      </p:sp>
      <p:pic>
        <p:nvPicPr>
          <p:cNvPr id="18" name="图片 17"/>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6836712" y="2453272"/>
            <a:ext cx="1459189" cy="1108133"/>
          </a:xfrm>
          <a:prstGeom prst="rect">
            <a:avLst/>
          </a:prstGeom>
        </p:spPr>
      </p:pic>
      <p:pic>
        <p:nvPicPr>
          <p:cNvPr id="19" name="图片 18"/>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9478724" y="2032181"/>
            <a:ext cx="1515475" cy="1170573"/>
          </a:xfrm>
          <a:prstGeom prst="rect">
            <a:avLst/>
          </a:prstGeom>
        </p:spPr>
      </p:pic>
      <p:sp>
        <p:nvSpPr>
          <p:cNvPr id="20" name="文本框 19"/>
          <p:cNvSpPr txBox="1"/>
          <p:nvPr/>
        </p:nvSpPr>
        <p:spPr>
          <a:xfrm>
            <a:off x="9725744" y="3525233"/>
            <a:ext cx="1021433" cy="461665"/>
          </a:xfrm>
          <a:prstGeom prst="rect">
            <a:avLst/>
          </a:prstGeom>
          <a:noFill/>
        </p:spPr>
        <p:txBody>
          <a:bodyPr wrap="none" rtlCol="0">
            <a:spAutoFit/>
          </a:bodyPr>
          <a:lstStyle/>
          <a:p>
            <a:pPr algn="ctr"/>
            <a:r>
              <a:rPr lang="en-US" altLang="zh-CN" sz="2400" dirty="0">
                <a:solidFill>
                  <a:schemeClr val="bg1"/>
                </a:solidFill>
                <a:latin typeface="Arial" panose="020B0604020202020204" pitchFamily="34" charset="0"/>
                <a:ea typeface="等线" panose="02010600030101010101" pitchFamily="2" charset="-122"/>
                <a:cs typeface="Arial" panose="020B0604020202020204" pitchFamily="34" charset="0"/>
              </a:rPr>
              <a:t>TITLE</a:t>
            </a:r>
          </a:p>
        </p:txBody>
      </p:sp>
      <p:sp>
        <p:nvSpPr>
          <p:cNvPr id="21" name="矩形 20"/>
          <p:cNvSpPr/>
          <p:nvPr/>
        </p:nvSpPr>
        <p:spPr>
          <a:xfrm>
            <a:off x="8984677" y="4040903"/>
            <a:ext cx="2511923" cy="954107"/>
          </a:xfrm>
          <a:prstGeom prst="rect">
            <a:avLst/>
          </a:prstGeom>
        </p:spPr>
        <p:txBody>
          <a:bodyPr wrap="square">
            <a:spAutoFit/>
          </a:bodyPr>
          <a:lstStyle/>
          <a:p>
            <a:pPr marL="285750" indent="-285750">
              <a:buFont typeface="Wingdings" panose="05000000000000000000" pitchFamily="2" charset="2"/>
              <a:buChar char="l"/>
            </a:pPr>
            <a:r>
              <a:rPr lang="en-US" altLang="zh-CN" sz="1400" dirty="0">
                <a:solidFill>
                  <a:schemeClr val="bg1"/>
                </a:solidFill>
                <a:latin typeface="等线" panose="02010600030101010101" pitchFamily="2" charset="-122"/>
                <a:ea typeface="等线" panose="02010600030101010101" pitchFamily="2" charset="-122"/>
              </a:rPr>
              <a:t>Click here to enter your text messages click here to enter your text messages</a:t>
            </a:r>
          </a:p>
        </p:txBody>
      </p:sp>
      <p:sp>
        <p:nvSpPr>
          <p:cNvPr id="22" name="文本框 21"/>
          <p:cNvSpPr txBox="1"/>
          <p:nvPr/>
        </p:nvSpPr>
        <p:spPr>
          <a:xfrm>
            <a:off x="4735662" y="231035"/>
            <a:ext cx="2720681" cy="461665"/>
          </a:xfrm>
          <a:prstGeom prst="rect">
            <a:avLst/>
          </a:prstGeom>
          <a:noFill/>
        </p:spPr>
        <p:txBody>
          <a:bodyPr wrap="none" rtlCol="0">
            <a:spAutoFit/>
          </a:bodyPr>
          <a:lstStyle/>
          <a:p>
            <a:r>
              <a:rPr lang="en-US" altLang="zh-CN" sz="2400" dirty="0">
                <a:solidFill>
                  <a:srgbClr val="F17F42"/>
                </a:solidFill>
                <a:latin typeface="Arial" panose="020B0604020202020204" pitchFamily="34" charset="0"/>
                <a:ea typeface="微软雅黑 Light" panose="020B0502040204020203" pitchFamily="34" charset="-122"/>
                <a:cs typeface="Arial" panose="020B0604020202020204" pitchFamily="34" charset="0"/>
              </a:rPr>
              <a:t>ADD YOUR TITLE</a:t>
            </a:r>
          </a:p>
        </p:txBody>
      </p:sp>
      <p:sp>
        <p:nvSpPr>
          <p:cNvPr id="23" name="矩形 22"/>
          <p:cNvSpPr/>
          <p:nvPr/>
        </p:nvSpPr>
        <p:spPr>
          <a:xfrm>
            <a:off x="5558984" y="753006"/>
            <a:ext cx="1074037" cy="83706"/>
          </a:xfrm>
          <a:prstGeom prst="rect">
            <a:avLst/>
          </a:prstGeom>
          <a:solidFill>
            <a:srgbClr val="5357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3055991766"/>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barn(outVertical)">
                                      <p:cBhvr>
                                        <p:cTn id="7" dur="500"/>
                                        <p:tgtEl>
                                          <p:spTgt spid="23"/>
                                        </p:tgtEl>
                                      </p:cBhvr>
                                    </p:animEffect>
                                  </p:childTnLst>
                                </p:cTn>
                              </p:par>
                              <p:par>
                                <p:cTn id="8" presetID="16" presetClass="entr" presetSubtype="37" fill="hold" grpId="0" nodeType="withEffect">
                                  <p:stCondLst>
                                    <p:cond delay="250"/>
                                  </p:stCondLst>
                                  <p:childTnLst>
                                    <p:set>
                                      <p:cBhvr>
                                        <p:cTn id="9" dur="1" fill="hold">
                                          <p:stCondLst>
                                            <p:cond delay="0"/>
                                          </p:stCondLst>
                                        </p:cTn>
                                        <p:tgtEl>
                                          <p:spTgt spid="22"/>
                                        </p:tgtEl>
                                        <p:attrNameLst>
                                          <p:attrName>style.visibility</p:attrName>
                                        </p:attrNameLst>
                                      </p:cBhvr>
                                      <p:to>
                                        <p:strVal val="visible"/>
                                      </p:to>
                                    </p:set>
                                    <p:animEffect transition="in" filter="barn(outVertical)">
                                      <p:cBhvr>
                                        <p:cTn id="10" dur="500"/>
                                        <p:tgtEl>
                                          <p:spTgt spid="22"/>
                                        </p:tgtEl>
                                      </p:cBhvr>
                                    </p:animEffect>
                                  </p:childTnLst>
                                </p:cTn>
                              </p:par>
                              <p:par>
                                <p:cTn id="11" presetID="37" presetClass="entr" presetSubtype="0" fill="hold" grpId="0" nodeType="withEffect">
                                  <p:stCondLst>
                                    <p:cond delay="1000"/>
                                  </p:stCondLst>
                                  <p:childTnLst>
                                    <p:set>
                                      <p:cBhvr>
                                        <p:cTn id="12" dur="1" fill="hold">
                                          <p:stCondLst>
                                            <p:cond delay="0"/>
                                          </p:stCondLst>
                                        </p:cTn>
                                        <p:tgtEl>
                                          <p:spTgt spid="6"/>
                                        </p:tgtEl>
                                        <p:attrNameLst>
                                          <p:attrName>style.visibility</p:attrName>
                                        </p:attrNameLst>
                                      </p:cBhvr>
                                      <p:to>
                                        <p:strVal val="visible"/>
                                      </p:to>
                                    </p:set>
                                    <p:animEffect transition="in" filter="fade">
                                      <p:cBhvr>
                                        <p:cTn id="13" dur="1000"/>
                                        <p:tgtEl>
                                          <p:spTgt spid="6"/>
                                        </p:tgtEl>
                                      </p:cBhvr>
                                    </p:animEffect>
                                    <p:anim calcmode="lin" valueType="num">
                                      <p:cBhvr>
                                        <p:cTn id="14" dur="1000" fill="hold"/>
                                        <p:tgtEl>
                                          <p:spTgt spid="6"/>
                                        </p:tgtEl>
                                        <p:attrNameLst>
                                          <p:attrName>ppt_x</p:attrName>
                                        </p:attrNameLst>
                                      </p:cBhvr>
                                      <p:tavLst>
                                        <p:tav tm="0">
                                          <p:val>
                                            <p:strVal val="#ppt_x"/>
                                          </p:val>
                                        </p:tav>
                                        <p:tav tm="100000">
                                          <p:val>
                                            <p:strVal val="#ppt_x"/>
                                          </p:val>
                                        </p:tav>
                                      </p:tavLst>
                                    </p:anim>
                                    <p:anim calcmode="lin" valueType="num">
                                      <p:cBhvr>
                                        <p:cTn id="15" dur="900" decel="100000" fill="hold"/>
                                        <p:tgtEl>
                                          <p:spTgt spid="6"/>
                                        </p:tgtEl>
                                        <p:attrNameLst>
                                          <p:attrName>ppt_y</p:attrName>
                                        </p:attrNameLst>
                                      </p:cBhvr>
                                      <p:tavLst>
                                        <p:tav tm="0">
                                          <p:val>
                                            <p:strVal val="#ppt_y+1"/>
                                          </p:val>
                                        </p:tav>
                                        <p:tav tm="100000">
                                          <p:val>
                                            <p:strVal val="#ppt_y-.03"/>
                                          </p:val>
                                        </p:tav>
                                      </p:tavLst>
                                    </p:anim>
                                    <p:anim calcmode="lin" valueType="num">
                                      <p:cBhvr>
                                        <p:cTn id="16" dur="100" accel="100000" fill="hold">
                                          <p:stCondLst>
                                            <p:cond delay="900"/>
                                          </p:stCondLst>
                                        </p:cTn>
                                        <p:tgtEl>
                                          <p:spTgt spid="6"/>
                                        </p:tgtEl>
                                        <p:attrNameLst>
                                          <p:attrName>ppt_y</p:attrName>
                                        </p:attrNameLst>
                                      </p:cBhvr>
                                      <p:tavLst>
                                        <p:tav tm="0">
                                          <p:val>
                                            <p:strVal val="#ppt_y-.03"/>
                                          </p:val>
                                        </p:tav>
                                        <p:tav tm="100000">
                                          <p:val>
                                            <p:strVal val="#ppt_y"/>
                                          </p:val>
                                        </p:tav>
                                      </p:tavLst>
                                    </p:anim>
                                  </p:childTnLst>
                                </p:cTn>
                              </p:par>
                              <p:par>
                                <p:cTn id="17" presetID="37" presetClass="entr" presetSubtype="0" fill="hold" grpId="0" nodeType="withEffect">
                                  <p:stCondLst>
                                    <p:cond delay="1250"/>
                                  </p:stCondLst>
                                  <p:childTnLst>
                                    <p:set>
                                      <p:cBhvr>
                                        <p:cTn id="18" dur="1" fill="hold">
                                          <p:stCondLst>
                                            <p:cond delay="0"/>
                                          </p:stCondLst>
                                        </p:cTn>
                                        <p:tgtEl>
                                          <p:spTgt spid="7"/>
                                        </p:tgtEl>
                                        <p:attrNameLst>
                                          <p:attrName>style.visibility</p:attrName>
                                        </p:attrNameLst>
                                      </p:cBhvr>
                                      <p:to>
                                        <p:strVal val="visible"/>
                                      </p:to>
                                    </p:set>
                                    <p:animEffect transition="in" filter="fade">
                                      <p:cBhvr>
                                        <p:cTn id="19" dur="1000"/>
                                        <p:tgtEl>
                                          <p:spTgt spid="7"/>
                                        </p:tgtEl>
                                      </p:cBhvr>
                                    </p:animEffect>
                                    <p:anim calcmode="lin" valueType="num">
                                      <p:cBhvr>
                                        <p:cTn id="20" dur="1000" fill="hold"/>
                                        <p:tgtEl>
                                          <p:spTgt spid="7"/>
                                        </p:tgtEl>
                                        <p:attrNameLst>
                                          <p:attrName>ppt_x</p:attrName>
                                        </p:attrNameLst>
                                      </p:cBhvr>
                                      <p:tavLst>
                                        <p:tav tm="0">
                                          <p:val>
                                            <p:strVal val="#ppt_x"/>
                                          </p:val>
                                        </p:tav>
                                        <p:tav tm="100000">
                                          <p:val>
                                            <p:strVal val="#ppt_x"/>
                                          </p:val>
                                        </p:tav>
                                      </p:tavLst>
                                    </p:anim>
                                    <p:anim calcmode="lin" valueType="num">
                                      <p:cBhvr>
                                        <p:cTn id="21" dur="900" decel="100000" fill="hold"/>
                                        <p:tgtEl>
                                          <p:spTgt spid="7"/>
                                        </p:tgtEl>
                                        <p:attrNameLst>
                                          <p:attrName>ppt_y</p:attrName>
                                        </p:attrNameLst>
                                      </p:cBhvr>
                                      <p:tavLst>
                                        <p:tav tm="0">
                                          <p:val>
                                            <p:strVal val="#ppt_y+1"/>
                                          </p:val>
                                        </p:tav>
                                        <p:tav tm="100000">
                                          <p:val>
                                            <p:strVal val="#ppt_y-.03"/>
                                          </p:val>
                                        </p:tav>
                                      </p:tavLst>
                                    </p:anim>
                                    <p:anim calcmode="lin" valueType="num">
                                      <p:cBhvr>
                                        <p:cTn id="22" dur="100" accel="100000" fill="hold">
                                          <p:stCondLst>
                                            <p:cond delay="900"/>
                                          </p:stCondLst>
                                        </p:cTn>
                                        <p:tgtEl>
                                          <p:spTgt spid="7"/>
                                        </p:tgtEl>
                                        <p:attrNameLst>
                                          <p:attrName>ppt_y</p:attrName>
                                        </p:attrNameLst>
                                      </p:cBhvr>
                                      <p:tavLst>
                                        <p:tav tm="0">
                                          <p:val>
                                            <p:strVal val="#ppt_y-.03"/>
                                          </p:val>
                                        </p:tav>
                                        <p:tav tm="100000">
                                          <p:val>
                                            <p:strVal val="#ppt_y"/>
                                          </p:val>
                                        </p:tav>
                                      </p:tavLst>
                                    </p:anim>
                                  </p:childTnLst>
                                </p:cTn>
                              </p:par>
                              <p:par>
                                <p:cTn id="23" presetID="37" presetClass="entr" presetSubtype="0" fill="hold" grpId="0" nodeType="withEffect">
                                  <p:stCondLst>
                                    <p:cond delay="1500"/>
                                  </p:stCondLst>
                                  <p:childTnLst>
                                    <p:set>
                                      <p:cBhvr>
                                        <p:cTn id="24" dur="1" fill="hold">
                                          <p:stCondLst>
                                            <p:cond delay="0"/>
                                          </p:stCondLst>
                                        </p:cTn>
                                        <p:tgtEl>
                                          <p:spTgt spid="8"/>
                                        </p:tgtEl>
                                        <p:attrNameLst>
                                          <p:attrName>style.visibility</p:attrName>
                                        </p:attrNameLst>
                                      </p:cBhvr>
                                      <p:to>
                                        <p:strVal val="visible"/>
                                      </p:to>
                                    </p:set>
                                    <p:animEffect transition="in" filter="fade">
                                      <p:cBhvr>
                                        <p:cTn id="25" dur="1000"/>
                                        <p:tgtEl>
                                          <p:spTgt spid="8"/>
                                        </p:tgtEl>
                                      </p:cBhvr>
                                    </p:animEffect>
                                    <p:anim calcmode="lin" valueType="num">
                                      <p:cBhvr>
                                        <p:cTn id="26" dur="1000" fill="hold"/>
                                        <p:tgtEl>
                                          <p:spTgt spid="8"/>
                                        </p:tgtEl>
                                        <p:attrNameLst>
                                          <p:attrName>ppt_x</p:attrName>
                                        </p:attrNameLst>
                                      </p:cBhvr>
                                      <p:tavLst>
                                        <p:tav tm="0">
                                          <p:val>
                                            <p:strVal val="#ppt_x"/>
                                          </p:val>
                                        </p:tav>
                                        <p:tav tm="100000">
                                          <p:val>
                                            <p:strVal val="#ppt_x"/>
                                          </p:val>
                                        </p:tav>
                                      </p:tavLst>
                                    </p:anim>
                                    <p:anim calcmode="lin" valueType="num">
                                      <p:cBhvr>
                                        <p:cTn id="27" dur="900" decel="100000" fill="hold"/>
                                        <p:tgtEl>
                                          <p:spTgt spid="8"/>
                                        </p:tgtEl>
                                        <p:attrNameLst>
                                          <p:attrName>ppt_y</p:attrName>
                                        </p:attrNameLst>
                                      </p:cBhvr>
                                      <p:tavLst>
                                        <p:tav tm="0">
                                          <p:val>
                                            <p:strVal val="#ppt_y+1"/>
                                          </p:val>
                                        </p:tav>
                                        <p:tav tm="100000">
                                          <p:val>
                                            <p:strVal val="#ppt_y-.03"/>
                                          </p:val>
                                        </p:tav>
                                      </p:tavLst>
                                    </p:anim>
                                    <p:anim calcmode="lin" valueType="num">
                                      <p:cBhvr>
                                        <p:cTn id="28" dur="100" accel="100000" fill="hold">
                                          <p:stCondLst>
                                            <p:cond delay="900"/>
                                          </p:stCondLst>
                                        </p:cTn>
                                        <p:tgtEl>
                                          <p:spTgt spid="8"/>
                                        </p:tgtEl>
                                        <p:attrNameLst>
                                          <p:attrName>ppt_y</p:attrName>
                                        </p:attrNameLst>
                                      </p:cBhvr>
                                      <p:tavLst>
                                        <p:tav tm="0">
                                          <p:val>
                                            <p:strVal val="#ppt_y-.03"/>
                                          </p:val>
                                        </p:tav>
                                        <p:tav tm="100000">
                                          <p:val>
                                            <p:strVal val="#ppt_y"/>
                                          </p:val>
                                        </p:tav>
                                      </p:tavLst>
                                    </p:anim>
                                  </p:childTnLst>
                                </p:cTn>
                              </p:par>
                              <p:par>
                                <p:cTn id="29" presetID="37" presetClass="entr" presetSubtype="0" fill="hold" grpId="0" nodeType="withEffect">
                                  <p:stCondLst>
                                    <p:cond delay="1750"/>
                                  </p:stCondLst>
                                  <p:childTnLst>
                                    <p:set>
                                      <p:cBhvr>
                                        <p:cTn id="30" dur="1" fill="hold">
                                          <p:stCondLst>
                                            <p:cond delay="0"/>
                                          </p:stCondLst>
                                        </p:cTn>
                                        <p:tgtEl>
                                          <p:spTgt spid="9"/>
                                        </p:tgtEl>
                                        <p:attrNameLst>
                                          <p:attrName>style.visibility</p:attrName>
                                        </p:attrNameLst>
                                      </p:cBhvr>
                                      <p:to>
                                        <p:strVal val="visible"/>
                                      </p:to>
                                    </p:set>
                                    <p:animEffect transition="in" filter="fade">
                                      <p:cBhvr>
                                        <p:cTn id="31" dur="1000"/>
                                        <p:tgtEl>
                                          <p:spTgt spid="9"/>
                                        </p:tgtEl>
                                      </p:cBhvr>
                                    </p:animEffect>
                                    <p:anim calcmode="lin" valueType="num">
                                      <p:cBhvr>
                                        <p:cTn id="32" dur="1000" fill="hold"/>
                                        <p:tgtEl>
                                          <p:spTgt spid="9"/>
                                        </p:tgtEl>
                                        <p:attrNameLst>
                                          <p:attrName>ppt_x</p:attrName>
                                        </p:attrNameLst>
                                      </p:cBhvr>
                                      <p:tavLst>
                                        <p:tav tm="0">
                                          <p:val>
                                            <p:strVal val="#ppt_x"/>
                                          </p:val>
                                        </p:tav>
                                        <p:tav tm="100000">
                                          <p:val>
                                            <p:strVal val="#ppt_x"/>
                                          </p:val>
                                        </p:tav>
                                      </p:tavLst>
                                    </p:anim>
                                    <p:anim calcmode="lin" valueType="num">
                                      <p:cBhvr>
                                        <p:cTn id="33" dur="900" decel="100000" fill="hold"/>
                                        <p:tgtEl>
                                          <p:spTgt spid="9"/>
                                        </p:tgtEl>
                                        <p:attrNameLst>
                                          <p:attrName>ppt_y</p:attrName>
                                        </p:attrNameLst>
                                      </p:cBhvr>
                                      <p:tavLst>
                                        <p:tav tm="0">
                                          <p:val>
                                            <p:strVal val="#ppt_y+1"/>
                                          </p:val>
                                        </p:tav>
                                        <p:tav tm="100000">
                                          <p:val>
                                            <p:strVal val="#ppt_y-.03"/>
                                          </p:val>
                                        </p:tav>
                                      </p:tavLst>
                                    </p:anim>
                                    <p:anim calcmode="lin" valueType="num">
                                      <p:cBhvr>
                                        <p:cTn id="34" dur="100" accel="100000" fill="hold">
                                          <p:stCondLst>
                                            <p:cond delay="900"/>
                                          </p:stCondLst>
                                        </p:cTn>
                                        <p:tgtEl>
                                          <p:spTgt spid="9"/>
                                        </p:tgtEl>
                                        <p:attrNameLst>
                                          <p:attrName>ppt_y</p:attrName>
                                        </p:attrNameLst>
                                      </p:cBhvr>
                                      <p:tavLst>
                                        <p:tav tm="0">
                                          <p:val>
                                            <p:strVal val="#ppt_y-.03"/>
                                          </p:val>
                                        </p:tav>
                                        <p:tav tm="100000">
                                          <p:val>
                                            <p:strVal val="#ppt_y"/>
                                          </p:val>
                                        </p:tav>
                                      </p:tavLst>
                                    </p:anim>
                                  </p:childTnLst>
                                </p:cTn>
                              </p:par>
                              <p:par>
                                <p:cTn id="35" presetID="10" presetClass="entr" presetSubtype="0" fill="hold" nodeType="withEffect">
                                  <p:stCondLst>
                                    <p:cond delay="1500"/>
                                  </p:stCondLst>
                                  <p:childTnLst>
                                    <p:set>
                                      <p:cBhvr>
                                        <p:cTn id="36" dur="1" fill="hold">
                                          <p:stCondLst>
                                            <p:cond delay="0"/>
                                          </p:stCondLst>
                                        </p:cTn>
                                        <p:tgtEl>
                                          <p:spTgt spid="14"/>
                                        </p:tgtEl>
                                        <p:attrNameLst>
                                          <p:attrName>style.visibility</p:attrName>
                                        </p:attrNameLst>
                                      </p:cBhvr>
                                      <p:to>
                                        <p:strVal val="visible"/>
                                      </p:to>
                                    </p:set>
                                    <p:animEffect transition="in" filter="fade">
                                      <p:cBhvr>
                                        <p:cTn id="37" dur="2000"/>
                                        <p:tgtEl>
                                          <p:spTgt spid="14"/>
                                        </p:tgtEl>
                                      </p:cBhvr>
                                    </p:animEffect>
                                  </p:childTnLst>
                                </p:cTn>
                              </p:par>
                              <p:par>
                                <p:cTn id="38" presetID="10" presetClass="entr" presetSubtype="0" fill="hold" nodeType="withEffect">
                                  <p:stCondLst>
                                    <p:cond delay="2000"/>
                                  </p:stCondLst>
                                  <p:childTnLst>
                                    <p:set>
                                      <p:cBhvr>
                                        <p:cTn id="39" dur="1" fill="hold">
                                          <p:stCondLst>
                                            <p:cond delay="0"/>
                                          </p:stCondLst>
                                        </p:cTn>
                                        <p:tgtEl>
                                          <p:spTgt spid="15"/>
                                        </p:tgtEl>
                                        <p:attrNameLst>
                                          <p:attrName>style.visibility</p:attrName>
                                        </p:attrNameLst>
                                      </p:cBhvr>
                                      <p:to>
                                        <p:strVal val="visible"/>
                                      </p:to>
                                    </p:set>
                                    <p:animEffect transition="in" filter="fade">
                                      <p:cBhvr>
                                        <p:cTn id="40" dur="2000"/>
                                        <p:tgtEl>
                                          <p:spTgt spid="15"/>
                                        </p:tgtEl>
                                      </p:cBhvr>
                                    </p:animEffect>
                                  </p:childTnLst>
                                </p:cTn>
                              </p:par>
                              <p:par>
                                <p:cTn id="41" presetID="10" presetClass="entr" presetSubtype="0" fill="hold" nodeType="withEffect">
                                  <p:stCondLst>
                                    <p:cond delay="2500"/>
                                  </p:stCondLst>
                                  <p:childTnLst>
                                    <p:set>
                                      <p:cBhvr>
                                        <p:cTn id="42" dur="1" fill="hold">
                                          <p:stCondLst>
                                            <p:cond delay="0"/>
                                          </p:stCondLst>
                                        </p:cTn>
                                        <p:tgtEl>
                                          <p:spTgt spid="18"/>
                                        </p:tgtEl>
                                        <p:attrNameLst>
                                          <p:attrName>style.visibility</p:attrName>
                                        </p:attrNameLst>
                                      </p:cBhvr>
                                      <p:to>
                                        <p:strVal val="visible"/>
                                      </p:to>
                                    </p:set>
                                    <p:animEffect transition="in" filter="fade">
                                      <p:cBhvr>
                                        <p:cTn id="43" dur="2000"/>
                                        <p:tgtEl>
                                          <p:spTgt spid="18"/>
                                        </p:tgtEl>
                                      </p:cBhvr>
                                    </p:animEffect>
                                  </p:childTnLst>
                                </p:cTn>
                              </p:par>
                              <p:par>
                                <p:cTn id="44" presetID="10" presetClass="entr" presetSubtype="0" fill="hold" nodeType="withEffect">
                                  <p:stCondLst>
                                    <p:cond delay="3000"/>
                                  </p:stCondLst>
                                  <p:childTnLst>
                                    <p:set>
                                      <p:cBhvr>
                                        <p:cTn id="45" dur="1" fill="hold">
                                          <p:stCondLst>
                                            <p:cond delay="0"/>
                                          </p:stCondLst>
                                        </p:cTn>
                                        <p:tgtEl>
                                          <p:spTgt spid="19"/>
                                        </p:tgtEl>
                                        <p:attrNameLst>
                                          <p:attrName>style.visibility</p:attrName>
                                        </p:attrNameLst>
                                      </p:cBhvr>
                                      <p:to>
                                        <p:strVal val="visible"/>
                                      </p:to>
                                    </p:set>
                                    <p:animEffect transition="in" filter="fade">
                                      <p:cBhvr>
                                        <p:cTn id="46" dur="2000"/>
                                        <p:tgtEl>
                                          <p:spTgt spid="19"/>
                                        </p:tgtEl>
                                      </p:cBhvr>
                                    </p:animEffect>
                                  </p:childTnLst>
                                </p:cTn>
                              </p:par>
                              <p:par>
                                <p:cTn id="47" presetID="42" presetClass="entr" presetSubtype="0" fill="hold" grpId="0" nodeType="withEffect">
                                  <p:stCondLst>
                                    <p:cond delay="2000"/>
                                  </p:stCondLst>
                                  <p:childTnLst>
                                    <p:set>
                                      <p:cBhvr>
                                        <p:cTn id="48" dur="1" fill="hold">
                                          <p:stCondLst>
                                            <p:cond delay="0"/>
                                          </p:stCondLst>
                                        </p:cTn>
                                        <p:tgtEl>
                                          <p:spTgt spid="12"/>
                                        </p:tgtEl>
                                        <p:attrNameLst>
                                          <p:attrName>style.visibility</p:attrName>
                                        </p:attrNameLst>
                                      </p:cBhvr>
                                      <p:to>
                                        <p:strVal val="visible"/>
                                      </p:to>
                                    </p:set>
                                    <p:animEffect transition="in" filter="fade">
                                      <p:cBhvr>
                                        <p:cTn id="49" dur="1000"/>
                                        <p:tgtEl>
                                          <p:spTgt spid="12"/>
                                        </p:tgtEl>
                                      </p:cBhvr>
                                    </p:animEffect>
                                    <p:anim calcmode="lin" valueType="num">
                                      <p:cBhvr>
                                        <p:cTn id="50" dur="1000" fill="hold"/>
                                        <p:tgtEl>
                                          <p:spTgt spid="12"/>
                                        </p:tgtEl>
                                        <p:attrNameLst>
                                          <p:attrName>ppt_x</p:attrName>
                                        </p:attrNameLst>
                                      </p:cBhvr>
                                      <p:tavLst>
                                        <p:tav tm="0">
                                          <p:val>
                                            <p:strVal val="#ppt_x"/>
                                          </p:val>
                                        </p:tav>
                                        <p:tav tm="100000">
                                          <p:val>
                                            <p:strVal val="#ppt_x"/>
                                          </p:val>
                                        </p:tav>
                                      </p:tavLst>
                                    </p:anim>
                                    <p:anim calcmode="lin" valueType="num">
                                      <p:cBhvr>
                                        <p:cTn id="51" dur="1000" fill="hold"/>
                                        <p:tgtEl>
                                          <p:spTgt spid="12"/>
                                        </p:tgtEl>
                                        <p:attrNameLst>
                                          <p:attrName>ppt_y</p:attrName>
                                        </p:attrNameLst>
                                      </p:cBhvr>
                                      <p:tavLst>
                                        <p:tav tm="0">
                                          <p:val>
                                            <p:strVal val="#ppt_y+.1"/>
                                          </p:val>
                                        </p:tav>
                                        <p:tav tm="100000">
                                          <p:val>
                                            <p:strVal val="#ppt_y"/>
                                          </p:val>
                                        </p:tav>
                                      </p:tavLst>
                                    </p:anim>
                                  </p:childTnLst>
                                </p:cTn>
                              </p:par>
                              <p:par>
                                <p:cTn id="52" presetID="42" presetClass="entr" presetSubtype="0" fill="hold" grpId="0" nodeType="withEffect">
                                  <p:stCondLst>
                                    <p:cond delay="2500"/>
                                  </p:stCondLst>
                                  <p:childTnLst>
                                    <p:set>
                                      <p:cBhvr>
                                        <p:cTn id="53" dur="1" fill="hold">
                                          <p:stCondLst>
                                            <p:cond delay="0"/>
                                          </p:stCondLst>
                                        </p:cTn>
                                        <p:tgtEl>
                                          <p:spTgt spid="10"/>
                                        </p:tgtEl>
                                        <p:attrNameLst>
                                          <p:attrName>style.visibility</p:attrName>
                                        </p:attrNameLst>
                                      </p:cBhvr>
                                      <p:to>
                                        <p:strVal val="visible"/>
                                      </p:to>
                                    </p:set>
                                    <p:animEffect transition="in" filter="fade">
                                      <p:cBhvr>
                                        <p:cTn id="54" dur="1000"/>
                                        <p:tgtEl>
                                          <p:spTgt spid="10"/>
                                        </p:tgtEl>
                                      </p:cBhvr>
                                    </p:animEffect>
                                    <p:anim calcmode="lin" valueType="num">
                                      <p:cBhvr>
                                        <p:cTn id="55" dur="1000" fill="hold"/>
                                        <p:tgtEl>
                                          <p:spTgt spid="10"/>
                                        </p:tgtEl>
                                        <p:attrNameLst>
                                          <p:attrName>ppt_x</p:attrName>
                                        </p:attrNameLst>
                                      </p:cBhvr>
                                      <p:tavLst>
                                        <p:tav tm="0">
                                          <p:val>
                                            <p:strVal val="#ppt_x"/>
                                          </p:val>
                                        </p:tav>
                                        <p:tav tm="100000">
                                          <p:val>
                                            <p:strVal val="#ppt_x"/>
                                          </p:val>
                                        </p:tav>
                                      </p:tavLst>
                                    </p:anim>
                                    <p:anim calcmode="lin" valueType="num">
                                      <p:cBhvr>
                                        <p:cTn id="56" dur="1000" fill="hold"/>
                                        <p:tgtEl>
                                          <p:spTgt spid="10"/>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3000"/>
                                  </p:stCondLst>
                                  <p:childTnLst>
                                    <p:set>
                                      <p:cBhvr>
                                        <p:cTn id="58" dur="1" fill="hold">
                                          <p:stCondLst>
                                            <p:cond delay="0"/>
                                          </p:stCondLst>
                                        </p:cTn>
                                        <p:tgtEl>
                                          <p:spTgt spid="16"/>
                                        </p:tgtEl>
                                        <p:attrNameLst>
                                          <p:attrName>style.visibility</p:attrName>
                                        </p:attrNameLst>
                                      </p:cBhvr>
                                      <p:to>
                                        <p:strVal val="visible"/>
                                      </p:to>
                                    </p:set>
                                    <p:animEffect transition="in" filter="fade">
                                      <p:cBhvr>
                                        <p:cTn id="59" dur="1000"/>
                                        <p:tgtEl>
                                          <p:spTgt spid="16"/>
                                        </p:tgtEl>
                                      </p:cBhvr>
                                    </p:animEffect>
                                    <p:anim calcmode="lin" valueType="num">
                                      <p:cBhvr>
                                        <p:cTn id="60" dur="1000" fill="hold"/>
                                        <p:tgtEl>
                                          <p:spTgt spid="16"/>
                                        </p:tgtEl>
                                        <p:attrNameLst>
                                          <p:attrName>ppt_x</p:attrName>
                                        </p:attrNameLst>
                                      </p:cBhvr>
                                      <p:tavLst>
                                        <p:tav tm="0">
                                          <p:val>
                                            <p:strVal val="#ppt_x"/>
                                          </p:val>
                                        </p:tav>
                                        <p:tav tm="100000">
                                          <p:val>
                                            <p:strVal val="#ppt_x"/>
                                          </p:val>
                                        </p:tav>
                                      </p:tavLst>
                                    </p:anim>
                                    <p:anim calcmode="lin" valueType="num">
                                      <p:cBhvr>
                                        <p:cTn id="61" dur="1000" fill="hold"/>
                                        <p:tgtEl>
                                          <p:spTgt spid="16"/>
                                        </p:tgtEl>
                                        <p:attrNameLst>
                                          <p:attrName>ppt_y</p:attrName>
                                        </p:attrNameLst>
                                      </p:cBhvr>
                                      <p:tavLst>
                                        <p:tav tm="0">
                                          <p:val>
                                            <p:strVal val="#ppt_y+.1"/>
                                          </p:val>
                                        </p:tav>
                                        <p:tav tm="100000">
                                          <p:val>
                                            <p:strVal val="#ppt_y"/>
                                          </p:val>
                                        </p:tav>
                                      </p:tavLst>
                                    </p:anim>
                                  </p:childTnLst>
                                </p:cTn>
                              </p:par>
                              <p:par>
                                <p:cTn id="62" presetID="42" presetClass="entr" presetSubtype="0" fill="hold" grpId="0" nodeType="withEffect">
                                  <p:stCondLst>
                                    <p:cond delay="3500"/>
                                  </p:stCondLst>
                                  <p:childTnLst>
                                    <p:set>
                                      <p:cBhvr>
                                        <p:cTn id="63" dur="1" fill="hold">
                                          <p:stCondLst>
                                            <p:cond delay="0"/>
                                          </p:stCondLst>
                                        </p:cTn>
                                        <p:tgtEl>
                                          <p:spTgt spid="20"/>
                                        </p:tgtEl>
                                        <p:attrNameLst>
                                          <p:attrName>style.visibility</p:attrName>
                                        </p:attrNameLst>
                                      </p:cBhvr>
                                      <p:to>
                                        <p:strVal val="visible"/>
                                      </p:to>
                                    </p:set>
                                    <p:animEffect transition="in" filter="fade">
                                      <p:cBhvr>
                                        <p:cTn id="64" dur="1000"/>
                                        <p:tgtEl>
                                          <p:spTgt spid="20"/>
                                        </p:tgtEl>
                                      </p:cBhvr>
                                    </p:animEffect>
                                    <p:anim calcmode="lin" valueType="num">
                                      <p:cBhvr>
                                        <p:cTn id="65" dur="1000" fill="hold"/>
                                        <p:tgtEl>
                                          <p:spTgt spid="20"/>
                                        </p:tgtEl>
                                        <p:attrNameLst>
                                          <p:attrName>ppt_x</p:attrName>
                                        </p:attrNameLst>
                                      </p:cBhvr>
                                      <p:tavLst>
                                        <p:tav tm="0">
                                          <p:val>
                                            <p:strVal val="#ppt_x"/>
                                          </p:val>
                                        </p:tav>
                                        <p:tav tm="100000">
                                          <p:val>
                                            <p:strVal val="#ppt_x"/>
                                          </p:val>
                                        </p:tav>
                                      </p:tavLst>
                                    </p:anim>
                                    <p:anim calcmode="lin" valueType="num">
                                      <p:cBhvr>
                                        <p:cTn id="66" dur="1000" fill="hold"/>
                                        <p:tgtEl>
                                          <p:spTgt spid="20"/>
                                        </p:tgtEl>
                                        <p:attrNameLst>
                                          <p:attrName>ppt_y</p:attrName>
                                        </p:attrNameLst>
                                      </p:cBhvr>
                                      <p:tavLst>
                                        <p:tav tm="0">
                                          <p:val>
                                            <p:strVal val="#ppt_y+.1"/>
                                          </p:val>
                                        </p:tav>
                                        <p:tav tm="100000">
                                          <p:val>
                                            <p:strVal val="#ppt_y"/>
                                          </p:val>
                                        </p:tav>
                                      </p:tavLst>
                                    </p:anim>
                                  </p:childTnLst>
                                </p:cTn>
                              </p:par>
                              <p:par>
                                <p:cTn id="67" presetID="42" presetClass="entr" presetSubtype="0" fill="hold" grpId="0" nodeType="withEffect">
                                  <p:stCondLst>
                                    <p:cond delay="2250"/>
                                  </p:stCondLst>
                                  <p:childTnLst>
                                    <p:set>
                                      <p:cBhvr>
                                        <p:cTn id="68" dur="1" fill="hold">
                                          <p:stCondLst>
                                            <p:cond delay="0"/>
                                          </p:stCondLst>
                                        </p:cTn>
                                        <p:tgtEl>
                                          <p:spTgt spid="13"/>
                                        </p:tgtEl>
                                        <p:attrNameLst>
                                          <p:attrName>style.visibility</p:attrName>
                                        </p:attrNameLst>
                                      </p:cBhvr>
                                      <p:to>
                                        <p:strVal val="visible"/>
                                      </p:to>
                                    </p:set>
                                    <p:animEffect transition="in" filter="fade">
                                      <p:cBhvr>
                                        <p:cTn id="69" dur="1000"/>
                                        <p:tgtEl>
                                          <p:spTgt spid="13"/>
                                        </p:tgtEl>
                                      </p:cBhvr>
                                    </p:animEffect>
                                    <p:anim calcmode="lin" valueType="num">
                                      <p:cBhvr>
                                        <p:cTn id="70" dur="1000" fill="hold"/>
                                        <p:tgtEl>
                                          <p:spTgt spid="13"/>
                                        </p:tgtEl>
                                        <p:attrNameLst>
                                          <p:attrName>ppt_x</p:attrName>
                                        </p:attrNameLst>
                                      </p:cBhvr>
                                      <p:tavLst>
                                        <p:tav tm="0">
                                          <p:val>
                                            <p:strVal val="#ppt_x"/>
                                          </p:val>
                                        </p:tav>
                                        <p:tav tm="100000">
                                          <p:val>
                                            <p:strVal val="#ppt_x"/>
                                          </p:val>
                                        </p:tav>
                                      </p:tavLst>
                                    </p:anim>
                                    <p:anim calcmode="lin" valueType="num">
                                      <p:cBhvr>
                                        <p:cTn id="71" dur="1000" fill="hold"/>
                                        <p:tgtEl>
                                          <p:spTgt spid="13"/>
                                        </p:tgtEl>
                                        <p:attrNameLst>
                                          <p:attrName>ppt_y</p:attrName>
                                        </p:attrNameLst>
                                      </p:cBhvr>
                                      <p:tavLst>
                                        <p:tav tm="0">
                                          <p:val>
                                            <p:strVal val="#ppt_y+.1"/>
                                          </p:val>
                                        </p:tav>
                                        <p:tav tm="100000">
                                          <p:val>
                                            <p:strVal val="#ppt_y"/>
                                          </p:val>
                                        </p:tav>
                                      </p:tavLst>
                                    </p:anim>
                                  </p:childTnLst>
                                </p:cTn>
                              </p:par>
                              <p:par>
                                <p:cTn id="72" presetID="42" presetClass="entr" presetSubtype="0" fill="hold" grpId="0" nodeType="withEffect">
                                  <p:stCondLst>
                                    <p:cond delay="2750"/>
                                  </p:stCondLst>
                                  <p:childTnLst>
                                    <p:set>
                                      <p:cBhvr>
                                        <p:cTn id="73" dur="1" fill="hold">
                                          <p:stCondLst>
                                            <p:cond delay="0"/>
                                          </p:stCondLst>
                                        </p:cTn>
                                        <p:tgtEl>
                                          <p:spTgt spid="11"/>
                                        </p:tgtEl>
                                        <p:attrNameLst>
                                          <p:attrName>style.visibility</p:attrName>
                                        </p:attrNameLst>
                                      </p:cBhvr>
                                      <p:to>
                                        <p:strVal val="visible"/>
                                      </p:to>
                                    </p:set>
                                    <p:animEffect transition="in" filter="fade">
                                      <p:cBhvr>
                                        <p:cTn id="74" dur="1000"/>
                                        <p:tgtEl>
                                          <p:spTgt spid="11"/>
                                        </p:tgtEl>
                                      </p:cBhvr>
                                    </p:animEffect>
                                    <p:anim calcmode="lin" valueType="num">
                                      <p:cBhvr>
                                        <p:cTn id="75" dur="1000" fill="hold"/>
                                        <p:tgtEl>
                                          <p:spTgt spid="11"/>
                                        </p:tgtEl>
                                        <p:attrNameLst>
                                          <p:attrName>ppt_x</p:attrName>
                                        </p:attrNameLst>
                                      </p:cBhvr>
                                      <p:tavLst>
                                        <p:tav tm="0">
                                          <p:val>
                                            <p:strVal val="#ppt_x"/>
                                          </p:val>
                                        </p:tav>
                                        <p:tav tm="100000">
                                          <p:val>
                                            <p:strVal val="#ppt_x"/>
                                          </p:val>
                                        </p:tav>
                                      </p:tavLst>
                                    </p:anim>
                                    <p:anim calcmode="lin" valueType="num">
                                      <p:cBhvr>
                                        <p:cTn id="76" dur="1000" fill="hold"/>
                                        <p:tgtEl>
                                          <p:spTgt spid="11"/>
                                        </p:tgtEl>
                                        <p:attrNameLst>
                                          <p:attrName>ppt_y</p:attrName>
                                        </p:attrNameLst>
                                      </p:cBhvr>
                                      <p:tavLst>
                                        <p:tav tm="0">
                                          <p:val>
                                            <p:strVal val="#ppt_y+.1"/>
                                          </p:val>
                                        </p:tav>
                                        <p:tav tm="100000">
                                          <p:val>
                                            <p:strVal val="#ppt_y"/>
                                          </p:val>
                                        </p:tav>
                                      </p:tavLst>
                                    </p:anim>
                                  </p:childTnLst>
                                </p:cTn>
                              </p:par>
                              <p:par>
                                <p:cTn id="77" presetID="42" presetClass="entr" presetSubtype="0" fill="hold" grpId="0" nodeType="withEffect">
                                  <p:stCondLst>
                                    <p:cond delay="3250"/>
                                  </p:stCondLst>
                                  <p:childTnLst>
                                    <p:set>
                                      <p:cBhvr>
                                        <p:cTn id="78" dur="1" fill="hold">
                                          <p:stCondLst>
                                            <p:cond delay="0"/>
                                          </p:stCondLst>
                                        </p:cTn>
                                        <p:tgtEl>
                                          <p:spTgt spid="17"/>
                                        </p:tgtEl>
                                        <p:attrNameLst>
                                          <p:attrName>style.visibility</p:attrName>
                                        </p:attrNameLst>
                                      </p:cBhvr>
                                      <p:to>
                                        <p:strVal val="visible"/>
                                      </p:to>
                                    </p:set>
                                    <p:animEffect transition="in" filter="fade">
                                      <p:cBhvr>
                                        <p:cTn id="79" dur="1000"/>
                                        <p:tgtEl>
                                          <p:spTgt spid="17"/>
                                        </p:tgtEl>
                                      </p:cBhvr>
                                    </p:animEffect>
                                    <p:anim calcmode="lin" valueType="num">
                                      <p:cBhvr>
                                        <p:cTn id="80" dur="1000" fill="hold"/>
                                        <p:tgtEl>
                                          <p:spTgt spid="17"/>
                                        </p:tgtEl>
                                        <p:attrNameLst>
                                          <p:attrName>ppt_x</p:attrName>
                                        </p:attrNameLst>
                                      </p:cBhvr>
                                      <p:tavLst>
                                        <p:tav tm="0">
                                          <p:val>
                                            <p:strVal val="#ppt_x"/>
                                          </p:val>
                                        </p:tav>
                                        <p:tav tm="100000">
                                          <p:val>
                                            <p:strVal val="#ppt_x"/>
                                          </p:val>
                                        </p:tav>
                                      </p:tavLst>
                                    </p:anim>
                                    <p:anim calcmode="lin" valueType="num">
                                      <p:cBhvr>
                                        <p:cTn id="81" dur="1000" fill="hold"/>
                                        <p:tgtEl>
                                          <p:spTgt spid="17"/>
                                        </p:tgtEl>
                                        <p:attrNameLst>
                                          <p:attrName>ppt_y</p:attrName>
                                        </p:attrNameLst>
                                      </p:cBhvr>
                                      <p:tavLst>
                                        <p:tav tm="0">
                                          <p:val>
                                            <p:strVal val="#ppt_y+.1"/>
                                          </p:val>
                                        </p:tav>
                                        <p:tav tm="100000">
                                          <p:val>
                                            <p:strVal val="#ppt_y"/>
                                          </p:val>
                                        </p:tav>
                                      </p:tavLst>
                                    </p:anim>
                                  </p:childTnLst>
                                </p:cTn>
                              </p:par>
                              <p:par>
                                <p:cTn id="82" presetID="42" presetClass="entr" presetSubtype="0" fill="hold" grpId="0" nodeType="withEffect">
                                  <p:stCondLst>
                                    <p:cond delay="3750"/>
                                  </p:stCondLst>
                                  <p:childTnLst>
                                    <p:set>
                                      <p:cBhvr>
                                        <p:cTn id="83" dur="1" fill="hold">
                                          <p:stCondLst>
                                            <p:cond delay="0"/>
                                          </p:stCondLst>
                                        </p:cTn>
                                        <p:tgtEl>
                                          <p:spTgt spid="21"/>
                                        </p:tgtEl>
                                        <p:attrNameLst>
                                          <p:attrName>style.visibility</p:attrName>
                                        </p:attrNameLst>
                                      </p:cBhvr>
                                      <p:to>
                                        <p:strVal val="visible"/>
                                      </p:to>
                                    </p:set>
                                    <p:animEffect transition="in" filter="fade">
                                      <p:cBhvr>
                                        <p:cTn id="84" dur="1000"/>
                                        <p:tgtEl>
                                          <p:spTgt spid="21"/>
                                        </p:tgtEl>
                                      </p:cBhvr>
                                    </p:animEffect>
                                    <p:anim calcmode="lin" valueType="num">
                                      <p:cBhvr>
                                        <p:cTn id="85" dur="1000" fill="hold"/>
                                        <p:tgtEl>
                                          <p:spTgt spid="21"/>
                                        </p:tgtEl>
                                        <p:attrNameLst>
                                          <p:attrName>ppt_x</p:attrName>
                                        </p:attrNameLst>
                                      </p:cBhvr>
                                      <p:tavLst>
                                        <p:tav tm="0">
                                          <p:val>
                                            <p:strVal val="#ppt_x"/>
                                          </p:val>
                                        </p:tav>
                                        <p:tav tm="100000">
                                          <p:val>
                                            <p:strVal val="#ppt_x"/>
                                          </p:val>
                                        </p:tav>
                                      </p:tavLst>
                                    </p:anim>
                                    <p:anim calcmode="lin" valueType="num">
                                      <p:cBhvr>
                                        <p:cTn id="86"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p:bldP spid="11" grpId="0"/>
      <p:bldP spid="12" grpId="0"/>
      <p:bldP spid="13" grpId="0"/>
      <p:bldP spid="16" grpId="0"/>
      <p:bldP spid="17" grpId="0"/>
      <p:bldP spid="20" grpId="0"/>
      <p:bldP spid="21" grpId="0"/>
      <p:bldP spid="22" grpId="0"/>
      <p:bldP spid="23"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KSO_Shape"/>
          <p:cNvSpPr>
            <a:spLocks/>
          </p:cNvSpPr>
          <p:nvPr/>
        </p:nvSpPr>
        <p:spPr bwMode="auto">
          <a:xfrm>
            <a:off x="1205070" y="1378297"/>
            <a:ext cx="786476" cy="1474643"/>
          </a:xfrm>
          <a:custGeom>
            <a:avLst/>
            <a:gdLst>
              <a:gd name="T0" fmla="*/ 134485 w 2938"/>
              <a:gd name="T1" fmla="*/ 2420 h 5511"/>
              <a:gd name="T2" fmla="*/ 89887 w 2938"/>
              <a:gd name="T3" fmla="*/ 15901 h 5511"/>
              <a:gd name="T4" fmla="*/ 51858 w 2938"/>
              <a:gd name="T5" fmla="*/ 41481 h 5511"/>
              <a:gd name="T6" fmla="*/ 22817 w 2938"/>
              <a:gd name="T7" fmla="*/ 77085 h 5511"/>
              <a:gd name="T8" fmla="*/ 4840 w 2938"/>
              <a:gd name="T9" fmla="*/ 119257 h 5511"/>
              <a:gd name="T10" fmla="*/ 0 w 2938"/>
              <a:gd name="T11" fmla="*/ 1746336 h 5511"/>
              <a:gd name="T12" fmla="*/ 4840 w 2938"/>
              <a:gd name="T13" fmla="*/ 1786089 h 5511"/>
              <a:gd name="T14" fmla="*/ 22817 w 2938"/>
              <a:gd name="T15" fmla="*/ 1828606 h 5511"/>
              <a:gd name="T16" fmla="*/ 51858 w 2938"/>
              <a:gd name="T17" fmla="*/ 1863865 h 5511"/>
              <a:gd name="T18" fmla="*/ 89887 w 2938"/>
              <a:gd name="T19" fmla="*/ 1889445 h 5511"/>
              <a:gd name="T20" fmla="*/ 134485 w 2938"/>
              <a:gd name="T21" fmla="*/ 1903272 h 5511"/>
              <a:gd name="T22" fmla="*/ 864989 w 2938"/>
              <a:gd name="T23" fmla="*/ 1905000 h 5511"/>
              <a:gd name="T24" fmla="*/ 911316 w 2938"/>
              <a:gd name="T25" fmla="*/ 1895667 h 5511"/>
              <a:gd name="T26" fmla="*/ 952111 w 2938"/>
              <a:gd name="T27" fmla="*/ 1873544 h 5511"/>
              <a:gd name="T28" fmla="*/ 984263 w 2938"/>
              <a:gd name="T29" fmla="*/ 1841396 h 5511"/>
              <a:gd name="T30" fmla="*/ 1006043 w 2938"/>
              <a:gd name="T31" fmla="*/ 1800953 h 5511"/>
              <a:gd name="T32" fmla="*/ 1015377 w 2938"/>
              <a:gd name="T33" fmla="*/ 1754633 h 5511"/>
              <a:gd name="T34" fmla="*/ 1013994 w 2938"/>
              <a:gd name="T35" fmla="*/ 134812 h 5511"/>
              <a:gd name="T36" fmla="*/ 999820 w 2938"/>
              <a:gd name="T37" fmla="*/ 90220 h 5511"/>
              <a:gd name="T38" fmla="*/ 974237 w 2938"/>
              <a:gd name="T39" fmla="*/ 52542 h 5511"/>
              <a:gd name="T40" fmla="*/ 938973 w 2938"/>
              <a:gd name="T41" fmla="*/ 23160 h 5511"/>
              <a:gd name="T42" fmla="*/ 896450 w 2938"/>
              <a:gd name="T43" fmla="*/ 5531 h 5511"/>
              <a:gd name="T44" fmla="*/ 412789 w 2938"/>
              <a:gd name="T45" fmla="*/ 127553 h 5511"/>
              <a:gd name="T46" fmla="*/ 615380 w 2938"/>
              <a:gd name="T47" fmla="*/ 129973 h 5511"/>
              <a:gd name="T48" fmla="*/ 629209 w 2938"/>
              <a:gd name="T49" fmla="*/ 141034 h 5511"/>
              <a:gd name="T50" fmla="*/ 635086 w 2938"/>
              <a:gd name="T51" fmla="*/ 159009 h 5511"/>
              <a:gd name="T52" fmla="*/ 630938 w 2938"/>
              <a:gd name="T53" fmla="*/ 174219 h 5511"/>
              <a:gd name="T54" fmla="*/ 618146 w 2938"/>
              <a:gd name="T55" fmla="*/ 187009 h 5511"/>
              <a:gd name="T56" fmla="*/ 412789 w 2938"/>
              <a:gd name="T57" fmla="*/ 190811 h 5511"/>
              <a:gd name="T58" fmla="*/ 397577 w 2938"/>
              <a:gd name="T59" fmla="*/ 187009 h 5511"/>
              <a:gd name="T60" fmla="*/ 384440 w 2938"/>
              <a:gd name="T61" fmla="*/ 174219 h 5511"/>
              <a:gd name="T62" fmla="*/ 380637 w 2938"/>
              <a:gd name="T63" fmla="*/ 159009 h 5511"/>
              <a:gd name="T64" fmla="*/ 386168 w 2938"/>
              <a:gd name="T65" fmla="*/ 141034 h 5511"/>
              <a:gd name="T66" fmla="*/ 400343 w 2938"/>
              <a:gd name="T67" fmla="*/ 129973 h 5511"/>
              <a:gd name="T68" fmla="*/ 507516 w 2938"/>
              <a:gd name="T69" fmla="*/ 1841742 h 5511"/>
              <a:gd name="T70" fmla="*/ 479513 w 2938"/>
              <a:gd name="T71" fmla="*/ 1837594 h 5511"/>
              <a:gd name="T72" fmla="*/ 454275 w 2938"/>
              <a:gd name="T73" fmla="*/ 1825495 h 5511"/>
              <a:gd name="T74" fmla="*/ 434223 w 2938"/>
              <a:gd name="T75" fmla="*/ 1806829 h 5511"/>
              <a:gd name="T76" fmla="*/ 420049 w 2938"/>
              <a:gd name="T77" fmla="*/ 1783323 h 5511"/>
              <a:gd name="T78" fmla="*/ 413134 w 2938"/>
              <a:gd name="T79" fmla="*/ 1756015 h 5511"/>
              <a:gd name="T80" fmla="*/ 413826 w 2938"/>
              <a:gd name="T81" fmla="*/ 1731818 h 5511"/>
              <a:gd name="T82" fmla="*/ 422123 w 2938"/>
              <a:gd name="T83" fmla="*/ 1704856 h 5511"/>
              <a:gd name="T84" fmla="*/ 437335 w 2938"/>
              <a:gd name="T85" fmla="*/ 1682387 h 5511"/>
              <a:gd name="T86" fmla="*/ 458078 w 2938"/>
              <a:gd name="T87" fmla="*/ 1665103 h 5511"/>
              <a:gd name="T88" fmla="*/ 483661 w 2938"/>
              <a:gd name="T89" fmla="*/ 1654042 h 5511"/>
              <a:gd name="T90" fmla="*/ 507516 w 2938"/>
              <a:gd name="T91" fmla="*/ 1651277 h 5511"/>
              <a:gd name="T92" fmla="*/ 536210 w 2938"/>
              <a:gd name="T93" fmla="*/ 1655425 h 5511"/>
              <a:gd name="T94" fmla="*/ 561102 w 2938"/>
              <a:gd name="T95" fmla="*/ 1667523 h 5511"/>
              <a:gd name="T96" fmla="*/ 581154 w 2938"/>
              <a:gd name="T97" fmla="*/ 1685498 h 5511"/>
              <a:gd name="T98" fmla="*/ 595674 w 2938"/>
              <a:gd name="T99" fmla="*/ 1709349 h 5511"/>
              <a:gd name="T100" fmla="*/ 602589 w 2938"/>
              <a:gd name="T101" fmla="*/ 1737003 h 5511"/>
              <a:gd name="T102" fmla="*/ 601897 w 2938"/>
              <a:gd name="T103" fmla="*/ 1761200 h 5511"/>
              <a:gd name="T104" fmla="*/ 593600 w 2938"/>
              <a:gd name="T105" fmla="*/ 1787817 h 5511"/>
              <a:gd name="T106" fmla="*/ 578388 w 2938"/>
              <a:gd name="T107" fmla="*/ 1810631 h 5511"/>
              <a:gd name="T108" fmla="*/ 556954 w 2938"/>
              <a:gd name="T109" fmla="*/ 1827915 h 5511"/>
              <a:gd name="T110" fmla="*/ 531370 w 2938"/>
              <a:gd name="T111" fmla="*/ 1838631 h 5511"/>
              <a:gd name="T112" fmla="*/ 952456 w 2938"/>
              <a:gd name="T113" fmla="*/ 1587673 h 5511"/>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0" t="0" r="r" b="b"/>
            <a:pathLst>
              <a:path w="2938" h="5511">
                <a:moveTo>
                  <a:pt x="2479" y="0"/>
                </a:moveTo>
                <a:lnTo>
                  <a:pt x="458" y="0"/>
                </a:lnTo>
                <a:lnTo>
                  <a:pt x="435" y="1"/>
                </a:lnTo>
                <a:lnTo>
                  <a:pt x="412" y="3"/>
                </a:lnTo>
                <a:lnTo>
                  <a:pt x="389" y="7"/>
                </a:lnTo>
                <a:lnTo>
                  <a:pt x="366" y="11"/>
                </a:lnTo>
                <a:lnTo>
                  <a:pt x="345" y="16"/>
                </a:lnTo>
                <a:lnTo>
                  <a:pt x="322" y="22"/>
                </a:lnTo>
                <a:lnTo>
                  <a:pt x="301" y="29"/>
                </a:lnTo>
                <a:lnTo>
                  <a:pt x="281" y="37"/>
                </a:lnTo>
                <a:lnTo>
                  <a:pt x="260" y="46"/>
                </a:lnTo>
                <a:lnTo>
                  <a:pt x="240" y="56"/>
                </a:lnTo>
                <a:lnTo>
                  <a:pt x="221" y="67"/>
                </a:lnTo>
                <a:lnTo>
                  <a:pt x="203" y="80"/>
                </a:lnTo>
                <a:lnTo>
                  <a:pt x="184" y="93"/>
                </a:lnTo>
                <a:lnTo>
                  <a:pt x="167" y="106"/>
                </a:lnTo>
                <a:lnTo>
                  <a:pt x="150" y="120"/>
                </a:lnTo>
                <a:lnTo>
                  <a:pt x="135" y="135"/>
                </a:lnTo>
                <a:lnTo>
                  <a:pt x="119" y="152"/>
                </a:lnTo>
                <a:lnTo>
                  <a:pt x="104" y="169"/>
                </a:lnTo>
                <a:lnTo>
                  <a:pt x="91" y="186"/>
                </a:lnTo>
                <a:lnTo>
                  <a:pt x="78" y="203"/>
                </a:lnTo>
                <a:lnTo>
                  <a:pt x="66" y="223"/>
                </a:lnTo>
                <a:lnTo>
                  <a:pt x="55" y="242"/>
                </a:lnTo>
                <a:lnTo>
                  <a:pt x="45" y="261"/>
                </a:lnTo>
                <a:lnTo>
                  <a:pt x="35" y="281"/>
                </a:lnTo>
                <a:lnTo>
                  <a:pt x="27" y="303"/>
                </a:lnTo>
                <a:lnTo>
                  <a:pt x="20" y="324"/>
                </a:lnTo>
                <a:lnTo>
                  <a:pt x="14" y="345"/>
                </a:lnTo>
                <a:lnTo>
                  <a:pt x="9" y="368"/>
                </a:lnTo>
                <a:lnTo>
                  <a:pt x="5" y="390"/>
                </a:lnTo>
                <a:lnTo>
                  <a:pt x="2" y="413"/>
                </a:lnTo>
                <a:lnTo>
                  <a:pt x="0" y="437"/>
                </a:lnTo>
                <a:lnTo>
                  <a:pt x="0" y="460"/>
                </a:lnTo>
                <a:lnTo>
                  <a:pt x="0" y="5052"/>
                </a:lnTo>
                <a:lnTo>
                  <a:pt x="0" y="5076"/>
                </a:lnTo>
                <a:lnTo>
                  <a:pt x="2" y="5099"/>
                </a:lnTo>
                <a:lnTo>
                  <a:pt x="5" y="5122"/>
                </a:lnTo>
                <a:lnTo>
                  <a:pt x="9" y="5144"/>
                </a:lnTo>
                <a:lnTo>
                  <a:pt x="14" y="5167"/>
                </a:lnTo>
                <a:lnTo>
                  <a:pt x="20" y="5189"/>
                </a:lnTo>
                <a:lnTo>
                  <a:pt x="27" y="5210"/>
                </a:lnTo>
                <a:lnTo>
                  <a:pt x="35" y="5230"/>
                </a:lnTo>
                <a:lnTo>
                  <a:pt x="45" y="5251"/>
                </a:lnTo>
                <a:lnTo>
                  <a:pt x="55" y="5271"/>
                </a:lnTo>
                <a:lnTo>
                  <a:pt x="66" y="5290"/>
                </a:lnTo>
                <a:lnTo>
                  <a:pt x="78" y="5309"/>
                </a:lnTo>
                <a:lnTo>
                  <a:pt x="91" y="5327"/>
                </a:lnTo>
                <a:lnTo>
                  <a:pt x="104" y="5344"/>
                </a:lnTo>
                <a:lnTo>
                  <a:pt x="119" y="5360"/>
                </a:lnTo>
                <a:lnTo>
                  <a:pt x="135" y="5377"/>
                </a:lnTo>
                <a:lnTo>
                  <a:pt x="150" y="5392"/>
                </a:lnTo>
                <a:lnTo>
                  <a:pt x="167" y="5406"/>
                </a:lnTo>
                <a:lnTo>
                  <a:pt x="184" y="5420"/>
                </a:lnTo>
                <a:lnTo>
                  <a:pt x="203" y="5433"/>
                </a:lnTo>
                <a:lnTo>
                  <a:pt x="221" y="5445"/>
                </a:lnTo>
                <a:lnTo>
                  <a:pt x="240" y="5456"/>
                </a:lnTo>
                <a:lnTo>
                  <a:pt x="260" y="5466"/>
                </a:lnTo>
                <a:lnTo>
                  <a:pt x="281" y="5475"/>
                </a:lnTo>
                <a:lnTo>
                  <a:pt x="301" y="5484"/>
                </a:lnTo>
                <a:lnTo>
                  <a:pt x="322" y="5491"/>
                </a:lnTo>
                <a:lnTo>
                  <a:pt x="345" y="5497"/>
                </a:lnTo>
                <a:lnTo>
                  <a:pt x="366" y="5502"/>
                </a:lnTo>
                <a:lnTo>
                  <a:pt x="389" y="5506"/>
                </a:lnTo>
                <a:lnTo>
                  <a:pt x="412" y="5509"/>
                </a:lnTo>
                <a:lnTo>
                  <a:pt x="435" y="5511"/>
                </a:lnTo>
                <a:lnTo>
                  <a:pt x="458" y="5511"/>
                </a:lnTo>
                <a:lnTo>
                  <a:pt x="2479" y="5511"/>
                </a:lnTo>
                <a:lnTo>
                  <a:pt x="2502" y="5511"/>
                </a:lnTo>
                <a:lnTo>
                  <a:pt x="2525" y="5509"/>
                </a:lnTo>
                <a:lnTo>
                  <a:pt x="2549" y="5506"/>
                </a:lnTo>
                <a:lnTo>
                  <a:pt x="2571" y="5502"/>
                </a:lnTo>
                <a:lnTo>
                  <a:pt x="2593" y="5497"/>
                </a:lnTo>
                <a:lnTo>
                  <a:pt x="2615" y="5491"/>
                </a:lnTo>
                <a:lnTo>
                  <a:pt x="2636" y="5484"/>
                </a:lnTo>
                <a:lnTo>
                  <a:pt x="2657" y="5475"/>
                </a:lnTo>
                <a:lnTo>
                  <a:pt x="2677" y="5466"/>
                </a:lnTo>
                <a:lnTo>
                  <a:pt x="2698" y="5456"/>
                </a:lnTo>
                <a:lnTo>
                  <a:pt x="2716" y="5445"/>
                </a:lnTo>
                <a:lnTo>
                  <a:pt x="2735" y="5433"/>
                </a:lnTo>
                <a:lnTo>
                  <a:pt x="2754" y="5420"/>
                </a:lnTo>
                <a:lnTo>
                  <a:pt x="2771" y="5406"/>
                </a:lnTo>
                <a:lnTo>
                  <a:pt x="2787" y="5392"/>
                </a:lnTo>
                <a:lnTo>
                  <a:pt x="2803" y="5377"/>
                </a:lnTo>
                <a:lnTo>
                  <a:pt x="2818" y="5360"/>
                </a:lnTo>
                <a:lnTo>
                  <a:pt x="2833" y="5344"/>
                </a:lnTo>
                <a:lnTo>
                  <a:pt x="2847" y="5327"/>
                </a:lnTo>
                <a:lnTo>
                  <a:pt x="2859" y="5309"/>
                </a:lnTo>
                <a:lnTo>
                  <a:pt x="2871" y="5290"/>
                </a:lnTo>
                <a:lnTo>
                  <a:pt x="2882" y="5271"/>
                </a:lnTo>
                <a:lnTo>
                  <a:pt x="2892" y="5251"/>
                </a:lnTo>
                <a:lnTo>
                  <a:pt x="2902" y="5230"/>
                </a:lnTo>
                <a:lnTo>
                  <a:pt x="2910" y="5210"/>
                </a:lnTo>
                <a:lnTo>
                  <a:pt x="2918" y="5189"/>
                </a:lnTo>
                <a:lnTo>
                  <a:pt x="2924" y="5167"/>
                </a:lnTo>
                <a:lnTo>
                  <a:pt x="2929" y="5144"/>
                </a:lnTo>
                <a:lnTo>
                  <a:pt x="2933" y="5122"/>
                </a:lnTo>
                <a:lnTo>
                  <a:pt x="2936" y="5099"/>
                </a:lnTo>
                <a:lnTo>
                  <a:pt x="2937" y="5076"/>
                </a:lnTo>
                <a:lnTo>
                  <a:pt x="2938" y="5052"/>
                </a:lnTo>
                <a:lnTo>
                  <a:pt x="2938" y="460"/>
                </a:lnTo>
                <a:lnTo>
                  <a:pt x="2937" y="437"/>
                </a:lnTo>
                <a:lnTo>
                  <a:pt x="2936" y="413"/>
                </a:lnTo>
                <a:lnTo>
                  <a:pt x="2933" y="390"/>
                </a:lnTo>
                <a:lnTo>
                  <a:pt x="2929" y="368"/>
                </a:lnTo>
                <a:lnTo>
                  <a:pt x="2924" y="345"/>
                </a:lnTo>
                <a:lnTo>
                  <a:pt x="2918" y="324"/>
                </a:lnTo>
                <a:lnTo>
                  <a:pt x="2910" y="303"/>
                </a:lnTo>
                <a:lnTo>
                  <a:pt x="2902" y="281"/>
                </a:lnTo>
                <a:lnTo>
                  <a:pt x="2892" y="261"/>
                </a:lnTo>
                <a:lnTo>
                  <a:pt x="2882" y="242"/>
                </a:lnTo>
                <a:lnTo>
                  <a:pt x="2871" y="223"/>
                </a:lnTo>
                <a:lnTo>
                  <a:pt x="2859" y="203"/>
                </a:lnTo>
                <a:lnTo>
                  <a:pt x="2847" y="186"/>
                </a:lnTo>
                <a:lnTo>
                  <a:pt x="2833" y="169"/>
                </a:lnTo>
                <a:lnTo>
                  <a:pt x="2818" y="152"/>
                </a:lnTo>
                <a:lnTo>
                  <a:pt x="2803" y="135"/>
                </a:lnTo>
                <a:lnTo>
                  <a:pt x="2787" y="120"/>
                </a:lnTo>
                <a:lnTo>
                  <a:pt x="2771" y="106"/>
                </a:lnTo>
                <a:lnTo>
                  <a:pt x="2754" y="93"/>
                </a:lnTo>
                <a:lnTo>
                  <a:pt x="2735" y="80"/>
                </a:lnTo>
                <a:lnTo>
                  <a:pt x="2716" y="67"/>
                </a:lnTo>
                <a:lnTo>
                  <a:pt x="2698" y="56"/>
                </a:lnTo>
                <a:lnTo>
                  <a:pt x="2677" y="46"/>
                </a:lnTo>
                <a:lnTo>
                  <a:pt x="2657" y="37"/>
                </a:lnTo>
                <a:lnTo>
                  <a:pt x="2636" y="29"/>
                </a:lnTo>
                <a:lnTo>
                  <a:pt x="2615" y="22"/>
                </a:lnTo>
                <a:lnTo>
                  <a:pt x="2593" y="16"/>
                </a:lnTo>
                <a:lnTo>
                  <a:pt x="2571" y="11"/>
                </a:lnTo>
                <a:lnTo>
                  <a:pt x="2549" y="7"/>
                </a:lnTo>
                <a:lnTo>
                  <a:pt x="2525" y="3"/>
                </a:lnTo>
                <a:lnTo>
                  <a:pt x="2502" y="1"/>
                </a:lnTo>
                <a:lnTo>
                  <a:pt x="2479" y="0"/>
                </a:lnTo>
                <a:close/>
                <a:moveTo>
                  <a:pt x="1194" y="369"/>
                </a:moveTo>
                <a:lnTo>
                  <a:pt x="1744" y="369"/>
                </a:lnTo>
                <a:lnTo>
                  <a:pt x="1753" y="369"/>
                </a:lnTo>
                <a:lnTo>
                  <a:pt x="1763" y="370"/>
                </a:lnTo>
                <a:lnTo>
                  <a:pt x="1772" y="373"/>
                </a:lnTo>
                <a:lnTo>
                  <a:pt x="1780" y="376"/>
                </a:lnTo>
                <a:lnTo>
                  <a:pt x="1788" y="379"/>
                </a:lnTo>
                <a:lnTo>
                  <a:pt x="1796" y="384"/>
                </a:lnTo>
                <a:lnTo>
                  <a:pt x="1803" y="389"/>
                </a:lnTo>
                <a:lnTo>
                  <a:pt x="1809" y="395"/>
                </a:lnTo>
                <a:lnTo>
                  <a:pt x="1815" y="401"/>
                </a:lnTo>
                <a:lnTo>
                  <a:pt x="1820" y="408"/>
                </a:lnTo>
                <a:lnTo>
                  <a:pt x="1825" y="416"/>
                </a:lnTo>
                <a:lnTo>
                  <a:pt x="1828" y="424"/>
                </a:lnTo>
                <a:lnTo>
                  <a:pt x="1833" y="433"/>
                </a:lnTo>
                <a:lnTo>
                  <a:pt x="1835" y="442"/>
                </a:lnTo>
                <a:lnTo>
                  <a:pt x="1836" y="451"/>
                </a:lnTo>
                <a:lnTo>
                  <a:pt x="1837" y="460"/>
                </a:lnTo>
                <a:lnTo>
                  <a:pt x="1836" y="469"/>
                </a:lnTo>
                <a:lnTo>
                  <a:pt x="1835" y="478"/>
                </a:lnTo>
                <a:lnTo>
                  <a:pt x="1833" y="487"/>
                </a:lnTo>
                <a:lnTo>
                  <a:pt x="1828" y="495"/>
                </a:lnTo>
                <a:lnTo>
                  <a:pt x="1825" y="504"/>
                </a:lnTo>
                <a:lnTo>
                  <a:pt x="1820" y="512"/>
                </a:lnTo>
                <a:lnTo>
                  <a:pt x="1815" y="519"/>
                </a:lnTo>
                <a:lnTo>
                  <a:pt x="1809" y="525"/>
                </a:lnTo>
                <a:lnTo>
                  <a:pt x="1803" y="531"/>
                </a:lnTo>
                <a:lnTo>
                  <a:pt x="1796" y="536"/>
                </a:lnTo>
                <a:lnTo>
                  <a:pt x="1788" y="541"/>
                </a:lnTo>
                <a:lnTo>
                  <a:pt x="1780" y="545"/>
                </a:lnTo>
                <a:lnTo>
                  <a:pt x="1772" y="548"/>
                </a:lnTo>
                <a:lnTo>
                  <a:pt x="1763" y="550"/>
                </a:lnTo>
                <a:lnTo>
                  <a:pt x="1753" y="551"/>
                </a:lnTo>
                <a:lnTo>
                  <a:pt x="1744" y="552"/>
                </a:lnTo>
                <a:lnTo>
                  <a:pt x="1194" y="552"/>
                </a:lnTo>
                <a:lnTo>
                  <a:pt x="1184" y="551"/>
                </a:lnTo>
                <a:lnTo>
                  <a:pt x="1175" y="550"/>
                </a:lnTo>
                <a:lnTo>
                  <a:pt x="1166" y="548"/>
                </a:lnTo>
                <a:lnTo>
                  <a:pt x="1158" y="545"/>
                </a:lnTo>
                <a:lnTo>
                  <a:pt x="1150" y="541"/>
                </a:lnTo>
                <a:lnTo>
                  <a:pt x="1142" y="536"/>
                </a:lnTo>
                <a:lnTo>
                  <a:pt x="1135" y="531"/>
                </a:lnTo>
                <a:lnTo>
                  <a:pt x="1129" y="525"/>
                </a:lnTo>
                <a:lnTo>
                  <a:pt x="1123" y="519"/>
                </a:lnTo>
                <a:lnTo>
                  <a:pt x="1117" y="512"/>
                </a:lnTo>
                <a:lnTo>
                  <a:pt x="1112" y="504"/>
                </a:lnTo>
                <a:lnTo>
                  <a:pt x="1108" y="495"/>
                </a:lnTo>
                <a:lnTo>
                  <a:pt x="1105" y="487"/>
                </a:lnTo>
                <a:lnTo>
                  <a:pt x="1103" y="478"/>
                </a:lnTo>
                <a:lnTo>
                  <a:pt x="1102" y="469"/>
                </a:lnTo>
                <a:lnTo>
                  <a:pt x="1101" y="460"/>
                </a:lnTo>
                <a:lnTo>
                  <a:pt x="1102" y="451"/>
                </a:lnTo>
                <a:lnTo>
                  <a:pt x="1103" y="442"/>
                </a:lnTo>
                <a:lnTo>
                  <a:pt x="1105" y="433"/>
                </a:lnTo>
                <a:lnTo>
                  <a:pt x="1108" y="424"/>
                </a:lnTo>
                <a:lnTo>
                  <a:pt x="1112" y="416"/>
                </a:lnTo>
                <a:lnTo>
                  <a:pt x="1117" y="408"/>
                </a:lnTo>
                <a:lnTo>
                  <a:pt x="1123" y="401"/>
                </a:lnTo>
                <a:lnTo>
                  <a:pt x="1129" y="395"/>
                </a:lnTo>
                <a:lnTo>
                  <a:pt x="1135" y="389"/>
                </a:lnTo>
                <a:lnTo>
                  <a:pt x="1142" y="384"/>
                </a:lnTo>
                <a:lnTo>
                  <a:pt x="1150" y="379"/>
                </a:lnTo>
                <a:lnTo>
                  <a:pt x="1158" y="376"/>
                </a:lnTo>
                <a:lnTo>
                  <a:pt x="1166" y="373"/>
                </a:lnTo>
                <a:lnTo>
                  <a:pt x="1175" y="370"/>
                </a:lnTo>
                <a:lnTo>
                  <a:pt x="1184" y="369"/>
                </a:lnTo>
                <a:lnTo>
                  <a:pt x="1194" y="369"/>
                </a:lnTo>
                <a:close/>
                <a:moveTo>
                  <a:pt x="1468" y="5328"/>
                </a:moveTo>
                <a:lnTo>
                  <a:pt x="1468" y="5328"/>
                </a:lnTo>
                <a:lnTo>
                  <a:pt x="1454" y="5328"/>
                </a:lnTo>
                <a:lnTo>
                  <a:pt x="1441" y="5327"/>
                </a:lnTo>
                <a:lnTo>
                  <a:pt x="1427" y="5325"/>
                </a:lnTo>
                <a:lnTo>
                  <a:pt x="1414" y="5322"/>
                </a:lnTo>
                <a:lnTo>
                  <a:pt x="1399" y="5319"/>
                </a:lnTo>
                <a:lnTo>
                  <a:pt x="1387" y="5316"/>
                </a:lnTo>
                <a:lnTo>
                  <a:pt x="1374" y="5312"/>
                </a:lnTo>
                <a:lnTo>
                  <a:pt x="1362" y="5307"/>
                </a:lnTo>
                <a:lnTo>
                  <a:pt x="1350" y="5300"/>
                </a:lnTo>
                <a:lnTo>
                  <a:pt x="1338" y="5294"/>
                </a:lnTo>
                <a:lnTo>
                  <a:pt x="1325" y="5288"/>
                </a:lnTo>
                <a:lnTo>
                  <a:pt x="1314" y="5281"/>
                </a:lnTo>
                <a:lnTo>
                  <a:pt x="1304" y="5273"/>
                </a:lnTo>
                <a:lnTo>
                  <a:pt x="1294" y="5265"/>
                </a:lnTo>
                <a:lnTo>
                  <a:pt x="1284" y="5257"/>
                </a:lnTo>
                <a:lnTo>
                  <a:pt x="1274" y="5248"/>
                </a:lnTo>
                <a:lnTo>
                  <a:pt x="1265" y="5238"/>
                </a:lnTo>
                <a:lnTo>
                  <a:pt x="1256" y="5227"/>
                </a:lnTo>
                <a:lnTo>
                  <a:pt x="1248" y="5217"/>
                </a:lnTo>
                <a:lnTo>
                  <a:pt x="1240" y="5206"/>
                </a:lnTo>
                <a:lnTo>
                  <a:pt x="1233" y="5195"/>
                </a:lnTo>
                <a:lnTo>
                  <a:pt x="1227" y="5184"/>
                </a:lnTo>
                <a:lnTo>
                  <a:pt x="1221" y="5172"/>
                </a:lnTo>
                <a:lnTo>
                  <a:pt x="1215" y="5159"/>
                </a:lnTo>
                <a:lnTo>
                  <a:pt x="1210" y="5147"/>
                </a:lnTo>
                <a:lnTo>
                  <a:pt x="1206" y="5134"/>
                </a:lnTo>
                <a:lnTo>
                  <a:pt x="1202" y="5121"/>
                </a:lnTo>
                <a:lnTo>
                  <a:pt x="1199" y="5108"/>
                </a:lnTo>
                <a:lnTo>
                  <a:pt x="1197" y="5095"/>
                </a:lnTo>
                <a:lnTo>
                  <a:pt x="1195" y="5080"/>
                </a:lnTo>
                <a:lnTo>
                  <a:pt x="1194" y="5066"/>
                </a:lnTo>
                <a:lnTo>
                  <a:pt x="1194" y="5052"/>
                </a:lnTo>
                <a:lnTo>
                  <a:pt x="1194" y="5038"/>
                </a:lnTo>
                <a:lnTo>
                  <a:pt x="1195" y="5025"/>
                </a:lnTo>
                <a:lnTo>
                  <a:pt x="1197" y="5010"/>
                </a:lnTo>
                <a:lnTo>
                  <a:pt x="1199" y="4997"/>
                </a:lnTo>
                <a:lnTo>
                  <a:pt x="1202" y="4983"/>
                </a:lnTo>
                <a:lnTo>
                  <a:pt x="1206" y="4970"/>
                </a:lnTo>
                <a:lnTo>
                  <a:pt x="1210" y="4958"/>
                </a:lnTo>
                <a:lnTo>
                  <a:pt x="1215" y="4945"/>
                </a:lnTo>
                <a:lnTo>
                  <a:pt x="1221" y="4932"/>
                </a:lnTo>
                <a:lnTo>
                  <a:pt x="1227" y="4921"/>
                </a:lnTo>
                <a:lnTo>
                  <a:pt x="1233" y="4909"/>
                </a:lnTo>
                <a:lnTo>
                  <a:pt x="1240" y="4898"/>
                </a:lnTo>
                <a:lnTo>
                  <a:pt x="1248" y="4888"/>
                </a:lnTo>
                <a:lnTo>
                  <a:pt x="1256" y="4876"/>
                </a:lnTo>
                <a:lnTo>
                  <a:pt x="1265" y="4867"/>
                </a:lnTo>
                <a:lnTo>
                  <a:pt x="1274" y="4857"/>
                </a:lnTo>
                <a:lnTo>
                  <a:pt x="1284" y="4848"/>
                </a:lnTo>
                <a:lnTo>
                  <a:pt x="1294" y="4840"/>
                </a:lnTo>
                <a:lnTo>
                  <a:pt x="1304" y="4832"/>
                </a:lnTo>
                <a:lnTo>
                  <a:pt x="1314" y="4824"/>
                </a:lnTo>
                <a:lnTo>
                  <a:pt x="1325" y="4817"/>
                </a:lnTo>
                <a:lnTo>
                  <a:pt x="1338" y="4810"/>
                </a:lnTo>
                <a:lnTo>
                  <a:pt x="1350" y="4803"/>
                </a:lnTo>
                <a:lnTo>
                  <a:pt x="1362" y="4798"/>
                </a:lnTo>
                <a:lnTo>
                  <a:pt x="1374" y="4793"/>
                </a:lnTo>
                <a:lnTo>
                  <a:pt x="1387" y="4789"/>
                </a:lnTo>
                <a:lnTo>
                  <a:pt x="1399" y="4785"/>
                </a:lnTo>
                <a:lnTo>
                  <a:pt x="1414" y="4782"/>
                </a:lnTo>
                <a:lnTo>
                  <a:pt x="1427" y="4780"/>
                </a:lnTo>
                <a:lnTo>
                  <a:pt x="1441" y="4778"/>
                </a:lnTo>
                <a:lnTo>
                  <a:pt x="1454" y="4777"/>
                </a:lnTo>
                <a:lnTo>
                  <a:pt x="1468" y="4777"/>
                </a:lnTo>
                <a:lnTo>
                  <a:pt x="1483" y="4777"/>
                </a:lnTo>
                <a:lnTo>
                  <a:pt x="1497" y="4778"/>
                </a:lnTo>
                <a:lnTo>
                  <a:pt x="1511" y="4780"/>
                </a:lnTo>
                <a:lnTo>
                  <a:pt x="1524" y="4782"/>
                </a:lnTo>
                <a:lnTo>
                  <a:pt x="1537" y="4785"/>
                </a:lnTo>
                <a:lnTo>
                  <a:pt x="1551" y="4789"/>
                </a:lnTo>
                <a:lnTo>
                  <a:pt x="1564" y="4793"/>
                </a:lnTo>
                <a:lnTo>
                  <a:pt x="1576" y="4798"/>
                </a:lnTo>
                <a:lnTo>
                  <a:pt x="1588" y="4803"/>
                </a:lnTo>
                <a:lnTo>
                  <a:pt x="1600" y="4810"/>
                </a:lnTo>
                <a:lnTo>
                  <a:pt x="1611" y="4817"/>
                </a:lnTo>
                <a:lnTo>
                  <a:pt x="1623" y="4824"/>
                </a:lnTo>
                <a:lnTo>
                  <a:pt x="1634" y="4832"/>
                </a:lnTo>
                <a:lnTo>
                  <a:pt x="1644" y="4840"/>
                </a:lnTo>
                <a:lnTo>
                  <a:pt x="1654" y="4848"/>
                </a:lnTo>
                <a:lnTo>
                  <a:pt x="1664" y="4857"/>
                </a:lnTo>
                <a:lnTo>
                  <a:pt x="1673" y="4867"/>
                </a:lnTo>
                <a:lnTo>
                  <a:pt x="1681" y="4876"/>
                </a:lnTo>
                <a:lnTo>
                  <a:pt x="1690" y="4888"/>
                </a:lnTo>
                <a:lnTo>
                  <a:pt x="1698" y="4898"/>
                </a:lnTo>
                <a:lnTo>
                  <a:pt x="1705" y="4909"/>
                </a:lnTo>
                <a:lnTo>
                  <a:pt x="1711" y="4921"/>
                </a:lnTo>
                <a:lnTo>
                  <a:pt x="1717" y="4932"/>
                </a:lnTo>
                <a:lnTo>
                  <a:pt x="1723" y="4945"/>
                </a:lnTo>
                <a:lnTo>
                  <a:pt x="1728" y="4958"/>
                </a:lnTo>
                <a:lnTo>
                  <a:pt x="1732" y="4970"/>
                </a:lnTo>
                <a:lnTo>
                  <a:pt x="1736" y="4983"/>
                </a:lnTo>
                <a:lnTo>
                  <a:pt x="1739" y="4997"/>
                </a:lnTo>
                <a:lnTo>
                  <a:pt x="1741" y="5010"/>
                </a:lnTo>
                <a:lnTo>
                  <a:pt x="1743" y="5025"/>
                </a:lnTo>
                <a:lnTo>
                  <a:pt x="1744" y="5038"/>
                </a:lnTo>
                <a:lnTo>
                  <a:pt x="1744" y="5052"/>
                </a:lnTo>
                <a:lnTo>
                  <a:pt x="1744" y="5066"/>
                </a:lnTo>
                <a:lnTo>
                  <a:pt x="1743" y="5080"/>
                </a:lnTo>
                <a:lnTo>
                  <a:pt x="1741" y="5095"/>
                </a:lnTo>
                <a:lnTo>
                  <a:pt x="1739" y="5108"/>
                </a:lnTo>
                <a:lnTo>
                  <a:pt x="1736" y="5121"/>
                </a:lnTo>
                <a:lnTo>
                  <a:pt x="1732" y="5134"/>
                </a:lnTo>
                <a:lnTo>
                  <a:pt x="1728" y="5147"/>
                </a:lnTo>
                <a:lnTo>
                  <a:pt x="1723" y="5159"/>
                </a:lnTo>
                <a:lnTo>
                  <a:pt x="1717" y="5172"/>
                </a:lnTo>
                <a:lnTo>
                  <a:pt x="1711" y="5184"/>
                </a:lnTo>
                <a:lnTo>
                  <a:pt x="1705" y="5195"/>
                </a:lnTo>
                <a:lnTo>
                  <a:pt x="1698" y="5206"/>
                </a:lnTo>
                <a:lnTo>
                  <a:pt x="1690" y="5217"/>
                </a:lnTo>
                <a:lnTo>
                  <a:pt x="1681" y="5227"/>
                </a:lnTo>
                <a:lnTo>
                  <a:pt x="1673" y="5238"/>
                </a:lnTo>
                <a:lnTo>
                  <a:pt x="1664" y="5248"/>
                </a:lnTo>
                <a:lnTo>
                  <a:pt x="1654" y="5257"/>
                </a:lnTo>
                <a:lnTo>
                  <a:pt x="1644" y="5265"/>
                </a:lnTo>
                <a:lnTo>
                  <a:pt x="1634" y="5273"/>
                </a:lnTo>
                <a:lnTo>
                  <a:pt x="1623" y="5281"/>
                </a:lnTo>
                <a:lnTo>
                  <a:pt x="1611" y="5288"/>
                </a:lnTo>
                <a:lnTo>
                  <a:pt x="1600" y="5294"/>
                </a:lnTo>
                <a:lnTo>
                  <a:pt x="1588" y="5300"/>
                </a:lnTo>
                <a:lnTo>
                  <a:pt x="1576" y="5307"/>
                </a:lnTo>
                <a:lnTo>
                  <a:pt x="1564" y="5312"/>
                </a:lnTo>
                <a:lnTo>
                  <a:pt x="1551" y="5316"/>
                </a:lnTo>
                <a:lnTo>
                  <a:pt x="1537" y="5319"/>
                </a:lnTo>
                <a:lnTo>
                  <a:pt x="1524" y="5322"/>
                </a:lnTo>
                <a:lnTo>
                  <a:pt x="1511" y="5325"/>
                </a:lnTo>
                <a:lnTo>
                  <a:pt x="1497" y="5327"/>
                </a:lnTo>
                <a:lnTo>
                  <a:pt x="1483" y="5328"/>
                </a:lnTo>
                <a:lnTo>
                  <a:pt x="1468" y="5328"/>
                </a:lnTo>
                <a:close/>
                <a:moveTo>
                  <a:pt x="2755" y="4593"/>
                </a:moveTo>
                <a:lnTo>
                  <a:pt x="183" y="4593"/>
                </a:lnTo>
                <a:lnTo>
                  <a:pt x="183" y="919"/>
                </a:lnTo>
                <a:lnTo>
                  <a:pt x="2755" y="919"/>
                </a:lnTo>
                <a:lnTo>
                  <a:pt x="2755" y="4593"/>
                </a:lnTo>
                <a:close/>
              </a:path>
            </a:pathLst>
          </a:custGeom>
          <a:solidFill>
            <a:srgbClr val="F17F42"/>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dirty="0">
              <a:solidFill>
                <a:srgbClr val="FFFFFF"/>
              </a:solidFill>
            </a:endParaRPr>
          </a:p>
        </p:txBody>
      </p:sp>
      <p:sp>
        <p:nvSpPr>
          <p:cNvPr id="7" name="KSO_Shape"/>
          <p:cNvSpPr>
            <a:spLocks/>
          </p:cNvSpPr>
          <p:nvPr/>
        </p:nvSpPr>
        <p:spPr bwMode="auto">
          <a:xfrm>
            <a:off x="3645551" y="3902437"/>
            <a:ext cx="1352821" cy="1014616"/>
          </a:xfrm>
          <a:custGeom>
            <a:avLst/>
            <a:gdLst/>
            <a:ahLst/>
            <a:cxnLst/>
            <a:rect l="0" t="0" r="r" b="b"/>
            <a:pathLst>
              <a:path w="1166813" h="874713">
                <a:moveTo>
                  <a:pt x="631825" y="339725"/>
                </a:moveTo>
                <a:lnTo>
                  <a:pt x="639247" y="339990"/>
                </a:lnTo>
                <a:lnTo>
                  <a:pt x="646669" y="340520"/>
                </a:lnTo>
                <a:lnTo>
                  <a:pt x="654090" y="341314"/>
                </a:lnTo>
                <a:lnTo>
                  <a:pt x="661247" y="342638"/>
                </a:lnTo>
                <a:lnTo>
                  <a:pt x="668404" y="344227"/>
                </a:lnTo>
                <a:lnTo>
                  <a:pt x="675296" y="346081"/>
                </a:lnTo>
                <a:lnTo>
                  <a:pt x="681922" y="348729"/>
                </a:lnTo>
                <a:lnTo>
                  <a:pt x="688814" y="351377"/>
                </a:lnTo>
                <a:lnTo>
                  <a:pt x="695175" y="354026"/>
                </a:lnTo>
                <a:lnTo>
                  <a:pt x="701537" y="357204"/>
                </a:lnTo>
                <a:lnTo>
                  <a:pt x="707633" y="360646"/>
                </a:lnTo>
                <a:lnTo>
                  <a:pt x="713465" y="364619"/>
                </a:lnTo>
                <a:lnTo>
                  <a:pt x="719296" y="368856"/>
                </a:lnTo>
                <a:lnTo>
                  <a:pt x="724862" y="373093"/>
                </a:lnTo>
                <a:lnTo>
                  <a:pt x="730164" y="377595"/>
                </a:lnTo>
                <a:lnTo>
                  <a:pt x="735200" y="382362"/>
                </a:lnTo>
                <a:lnTo>
                  <a:pt x="739971" y="387658"/>
                </a:lnTo>
                <a:lnTo>
                  <a:pt x="744742" y="392955"/>
                </a:lnTo>
                <a:lnTo>
                  <a:pt x="748983" y="398251"/>
                </a:lnTo>
                <a:lnTo>
                  <a:pt x="752959" y="404077"/>
                </a:lnTo>
                <a:lnTo>
                  <a:pt x="756670" y="409903"/>
                </a:lnTo>
                <a:lnTo>
                  <a:pt x="760116" y="415994"/>
                </a:lnTo>
                <a:lnTo>
                  <a:pt x="763562" y="422615"/>
                </a:lnTo>
                <a:lnTo>
                  <a:pt x="766477" y="428971"/>
                </a:lnTo>
                <a:lnTo>
                  <a:pt x="769128" y="435326"/>
                </a:lnTo>
                <a:lnTo>
                  <a:pt x="771514" y="442477"/>
                </a:lnTo>
                <a:lnTo>
                  <a:pt x="773369" y="449097"/>
                </a:lnTo>
                <a:lnTo>
                  <a:pt x="774959" y="456247"/>
                </a:lnTo>
                <a:lnTo>
                  <a:pt x="776285" y="463663"/>
                </a:lnTo>
                <a:lnTo>
                  <a:pt x="777080" y="470813"/>
                </a:lnTo>
                <a:lnTo>
                  <a:pt x="777610" y="478228"/>
                </a:lnTo>
                <a:lnTo>
                  <a:pt x="777875" y="485643"/>
                </a:lnTo>
                <a:lnTo>
                  <a:pt x="777610" y="493058"/>
                </a:lnTo>
                <a:lnTo>
                  <a:pt x="777080" y="500738"/>
                </a:lnTo>
                <a:lnTo>
                  <a:pt x="776285" y="507888"/>
                </a:lnTo>
                <a:lnTo>
                  <a:pt x="774959" y="515303"/>
                </a:lnTo>
                <a:lnTo>
                  <a:pt x="773369" y="522188"/>
                </a:lnTo>
                <a:lnTo>
                  <a:pt x="771514" y="529074"/>
                </a:lnTo>
                <a:lnTo>
                  <a:pt x="769128" y="535959"/>
                </a:lnTo>
                <a:lnTo>
                  <a:pt x="766477" y="542580"/>
                </a:lnTo>
                <a:lnTo>
                  <a:pt x="763562" y="548936"/>
                </a:lnTo>
                <a:lnTo>
                  <a:pt x="760116" y="555291"/>
                </a:lnTo>
                <a:lnTo>
                  <a:pt x="756670" y="561382"/>
                </a:lnTo>
                <a:lnTo>
                  <a:pt x="752959" y="567208"/>
                </a:lnTo>
                <a:lnTo>
                  <a:pt x="748983" y="573034"/>
                </a:lnTo>
                <a:lnTo>
                  <a:pt x="744742" y="578596"/>
                </a:lnTo>
                <a:lnTo>
                  <a:pt x="739971" y="583892"/>
                </a:lnTo>
                <a:lnTo>
                  <a:pt x="735200" y="588659"/>
                </a:lnTo>
                <a:lnTo>
                  <a:pt x="730164" y="593691"/>
                </a:lnTo>
                <a:lnTo>
                  <a:pt x="724862" y="598458"/>
                </a:lnTo>
                <a:lnTo>
                  <a:pt x="719296" y="602695"/>
                </a:lnTo>
                <a:lnTo>
                  <a:pt x="713465" y="606667"/>
                </a:lnTo>
                <a:lnTo>
                  <a:pt x="707633" y="610639"/>
                </a:lnTo>
                <a:lnTo>
                  <a:pt x="701537" y="614082"/>
                </a:lnTo>
                <a:lnTo>
                  <a:pt x="695175" y="617260"/>
                </a:lnTo>
                <a:lnTo>
                  <a:pt x="688814" y="620173"/>
                </a:lnTo>
                <a:lnTo>
                  <a:pt x="681922" y="622821"/>
                </a:lnTo>
                <a:lnTo>
                  <a:pt x="675296" y="624940"/>
                </a:lnTo>
                <a:lnTo>
                  <a:pt x="668404" y="626794"/>
                </a:lnTo>
                <a:lnTo>
                  <a:pt x="661247" y="628912"/>
                </a:lnTo>
                <a:lnTo>
                  <a:pt x="654090" y="629971"/>
                </a:lnTo>
                <a:lnTo>
                  <a:pt x="646669" y="631031"/>
                </a:lnTo>
                <a:lnTo>
                  <a:pt x="639247" y="631560"/>
                </a:lnTo>
                <a:lnTo>
                  <a:pt x="631825" y="631825"/>
                </a:lnTo>
                <a:lnTo>
                  <a:pt x="624403" y="631560"/>
                </a:lnTo>
                <a:lnTo>
                  <a:pt x="616982" y="631031"/>
                </a:lnTo>
                <a:lnTo>
                  <a:pt x="609560" y="629971"/>
                </a:lnTo>
                <a:lnTo>
                  <a:pt x="602403" y="628912"/>
                </a:lnTo>
                <a:lnTo>
                  <a:pt x="595511" y="626794"/>
                </a:lnTo>
                <a:lnTo>
                  <a:pt x="588355" y="624940"/>
                </a:lnTo>
                <a:lnTo>
                  <a:pt x="581728" y="622821"/>
                </a:lnTo>
                <a:lnTo>
                  <a:pt x="575102" y="620173"/>
                </a:lnTo>
                <a:lnTo>
                  <a:pt x="568475" y="617260"/>
                </a:lnTo>
                <a:lnTo>
                  <a:pt x="562378" y="614082"/>
                </a:lnTo>
                <a:lnTo>
                  <a:pt x="556282" y="610639"/>
                </a:lnTo>
                <a:lnTo>
                  <a:pt x="550186" y="606667"/>
                </a:lnTo>
                <a:lnTo>
                  <a:pt x="544619" y="602695"/>
                </a:lnTo>
                <a:lnTo>
                  <a:pt x="539053" y="598458"/>
                </a:lnTo>
                <a:lnTo>
                  <a:pt x="533487" y="593691"/>
                </a:lnTo>
                <a:lnTo>
                  <a:pt x="528450" y="588659"/>
                </a:lnTo>
                <a:lnTo>
                  <a:pt x="523679" y="583892"/>
                </a:lnTo>
                <a:lnTo>
                  <a:pt x="519173" y="578596"/>
                </a:lnTo>
                <a:lnTo>
                  <a:pt x="514667" y="573034"/>
                </a:lnTo>
                <a:lnTo>
                  <a:pt x="510691" y="567208"/>
                </a:lnTo>
                <a:lnTo>
                  <a:pt x="506980" y="561382"/>
                </a:lnTo>
                <a:lnTo>
                  <a:pt x="503534" y="555291"/>
                </a:lnTo>
                <a:lnTo>
                  <a:pt x="500354" y="548936"/>
                </a:lnTo>
                <a:lnTo>
                  <a:pt x="497438" y="542580"/>
                </a:lnTo>
                <a:lnTo>
                  <a:pt x="494522" y="535959"/>
                </a:lnTo>
                <a:lnTo>
                  <a:pt x="492402" y="529074"/>
                </a:lnTo>
                <a:lnTo>
                  <a:pt x="490281" y="522188"/>
                </a:lnTo>
                <a:lnTo>
                  <a:pt x="488691" y="515303"/>
                </a:lnTo>
                <a:lnTo>
                  <a:pt x="487366" y="507888"/>
                </a:lnTo>
                <a:lnTo>
                  <a:pt x="486570" y="500738"/>
                </a:lnTo>
                <a:lnTo>
                  <a:pt x="486040" y="493058"/>
                </a:lnTo>
                <a:lnTo>
                  <a:pt x="485775" y="485643"/>
                </a:lnTo>
                <a:lnTo>
                  <a:pt x="486040" y="478228"/>
                </a:lnTo>
                <a:lnTo>
                  <a:pt x="486570" y="470813"/>
                </a:lnTo>
                <a:lnTo>
                  <a:pt x="487366" y="463663"/>
                </a:lnTo>
                <a:lnTo>
                  <a:pt x="488691" y="456247"/>
                </a:lnTo>
                <a:lnTo>
                  <a:pt x="490281" y="449097"/>
                </a:lnTo>
                <a:lnTo>
                  <a:pt x="492402" y="442477"/>
                </a:lnTo>
                <a:lnTo>
                  <a:pt x="494522" y="435326"/>
                </a:lnTo>
                <a:lnTo>
                  <a:pt x="497438" y="428971"/>
                </a:lnTo>
                <a:lnTo>
                  <a:pt x="500354" y="422615"/>
                </a:lnTo>
                <a:lnTo>
                  <a:pt x="503534" y="415994"/>
                </a:lnTo>
                <a:lnTo>
                  <a:pt x="506980" y="409903"/>
                </a:lnTo>
                <a:lnTo>
                  <a:pt x="510691" y="404077"/>
                </a:lnTo>
                <a:lnTo>
                  <a:pt x="514667" y="398251"/>
                </a:lnTo>
                <a:lnTo>
                  <a:pt x="519173" y="392955"/>
                </a:lnTo>
                <a:lnTo>
                  <a:pt x="523679" y="387658"/>
                </a:lnTo>
                <a:lnTo>
                  <a:pt x="528450" y="382362"/>
                </a:lnTo>
                <a:lnTo>
                  <a:pt x="533487" y="377595"/>
                </a:lnTo>
                <a:lnTo>
                  <a:pt x="539053" y="373093"/>
                </a:lnTo>
                <a:lnTo>
                  <a:pt x="544619" y="368856"/>
                </a:lnTo>
                <a:lnTo>
                  <a:pt x="550186" y="364619"/>
                </a:lnTo>
                <a:lnTo>
                  <a:pt x="556282" y="360646"/>
                </a:lnTo>
                <a:lnTo>
                  <a:pt x="562378" y="357204"/>
                </a:lnTo>
                <a:lnTo>
                  <a:pt x="568475" y="354026"/>
                </a:lnTo>
                <a:lnTo>
                  <a:pt x="575102" y="351377"/>
                </a:lnTo>
                <a:lnTo>
                  <a:pt x="581728" y="348729"/>
                </a:lnTo>
                <a:lnTo>
                  <a:pt x="588355" y="346081"/>
                </a:lnTo>
                <a:lnTo>
                  <a:pt x="595511" y="344227"/>
                </a:lnTo>
                <a:lnTo>
                  <a:pt x="602403" y="342638"/>
                </a:lnTo>
                <a:lnTo>
                  <a:pt x="609560" y="341314"/>
                </a:lnTo>
                <a:lnTo>
                  <a:pt x="616982" y="340520"/>
                </a:lnTo>
                <a:lnTo>
                  <a:pt x="624403" y="339990"/>
                </a:lnTo>
                <a:lnTo>
                  <a:pt x="631825" y="339725"/>
                </a:lnTo>
                <a:close/>
                <a:moveTo>
                  <a:pt x="992942" y="242814"/>
                </a:moveTo>
                <a:lnTo>
                  <a:pt x="989237" y="243079"/>
                </a:lnTo>
                <a:lnTo>
                  <a:pt x="985797" y="243608"/>
                </a:lnTo>
                <a:lnTo>
                  <a:pt x="981827" y="244137"/>
                </a:lnTo>
                <a:lnTo>
                  <a:pt x="978387" y="244930"/>
                </a:lnTo>
                <a:lnTo>
                  <a:pt x="974947" y="245988"/>
                </a:lnTo>
                <a:lnTo>
                  <a:pt x="971506" y="247046"/>
                </a:lnTo>
                <a:lnTo>
                  <a:pt x="968331" y="248369"/>
                </a:lnTo>
                <a:lnTo>
                  <a:pt x="964890" y="249956"/>
                </a:lnTo>
                <a:lnTo>
                  <a:pt x="961714" y="251543"/>
                </a:lnTo>
                <a:lnTo>
                  <a:pt x="958803" y="253395"/>
                </a:lnTo>
                <a:lnTo>
                  <a:pt x="955892" y="255246"/>
                </a:lnTo>
                <a:lnTo>
                  <a:pt x="952981" y="257362"/>
                </a:lnTo>
                <a:lnTo>
                  <a:pt x="950335" y="259478"/>
                </a:lnTo>
                <a:lnTo>
                  <a:pt x="947424" y="261594"/>
                </a:lnTo>
                <a:lnTo>
                  <a:pt x="945042" y="264239"/>
                </a:lnTo>
                <a:lnTo>
                  <a:pt x="942660" y="266620"/>
                </a:lnTo>
                <a:lnTo>
                  <a:pt x="940278" y="269265"/>
                </a:lnTo>
                <a:lnTo>
                  <a:pt x="938161" y="272174"/>
                </a:lnTo>
                <a:lnTo>
                  <a:pt x="936044" y="275084"/>
                </a:lnTo>
                <a:lnTo>
                  <a:pt x="934192" y="277993"/>
                </a:lnTo>
                <a:lnTo>
                  <a:pt x="932604" y="280903"/>
                </a:lnTo>
                <a:lnTo>
                  <a:pt x="931016" y="284077"/>
                </a:lnTo>
                <a:lnTo>
                  <a:pt x="929428" y="287251"/>
                </a:lnTo>
                <a:lnTo>
                  <a:pt x="927840" y="290425"/>
                </a:lnTo>
                <a:lnTo>
                  <a:pt x="926782" y="294128"/>
                </a:lnTo>
                <a:lnTo>
                  <a:pt x="925723" y="297567"/>
                </a:lnTo>
                <a:lnTo>
                  <a:pt x="924929" y="301005"/>
                </a:lnTo>
                <a:lnTo>
                  <a:pt x="924400" y="304444"/>
                </a:lnTo>
                <a:lnTo>
                  <a:pt x="923870" y="308147"/>
                </a:lnTo>
                <a:lnTo>
                  <a:pt x="923606" y="312114"/>
                </a:lnTo>
                <a:lnTo>
                  <a:pt x="923606" y="315817"/>
                </a:lnTo>
                <a:lnTo>
                  <a:pt x="923606" y="319520"/>
                </a:lnTo>
                <a:lnTo>
                  <a:pt x="923870" y="323223"/>
                </a:lnTo>
                <a:lnTo>
                  <a:pt x="924400" y="326662"/>
                </a:lnTo>
                <a:lnTo>
                  <a:pt x="924929" y="330630"/>
                </a:lnTo>
                <a:lnTo>
                  <a:pt x="925723" y="334068"/>
                </a:lnTo>
                <a:lnTo>
                  <a:pt x="926782" y="337242"/>
                </a:lnTo>
                <a:lnTo>
                  <a:pt x="927840" y="340681"/>
                </a:lnTo>
                <a:lnTo>
                  <a:pt x="929428" y="343855"/>
                </a:lnTo>
                <a:lnTo>
                  <a:pt x="931016" y="347293"/>
                </a:lnTo>
                <a:lnTo>
                  <a:pt x="932604" y="350467"/>
                </a:lnTo>
                <a:lnTo>
                  <a:pt x="934192" y="353377"/>
                </a:lnTo>
                <a:lnTo>
                  <a:pt x="936044" y="356286"/>
                </a:lnTo>
                <a:lnTo>
                  <a:pt x="938161" y="359196"/>
                </a:lnTo>
                <a:lnTo>
                  <a:pt x="940278" y="361841"/>
                </a:lnTo>
                <a:lnTo>
                  <a:pt x="942660" y="364486"/>
                </a:lnTo>
                <a:lnTo>
                  <a:pt x="945042" y="367131"/>
                </a:lnTo>
                <a:lnTo>
                  <a:pt x="947424" y="369512"/>
                </a:lnTo>
                <a:lnTo>
                  <a:pt x="950335" y="371892"/>
                </a:lnTo>
                <a:lnTo>
                  <a:pt x="952981" y="374008"/>
                </a:lnTo>
                <a:lnTo>
                  <a:pt x="955892" y="375860"/>
                </a:lnTo>
                <a:lnTo>
                  <a:pt x="958803" y="377711"/>
                </a:lnTo>
                <a:lnTo>
                  <a:pt x="961714" y="379563"/>
                </a:lnTo>
                <a:lnTo>
                  <a:pt x="964890" y="381150"/>
                </a:lnTo>
                <a:lnTo>
                  <a:pt x="968331" y="382472"/>
                </a:lnTo>
                <a:lnTo>
                  <a:pt x="971506" y="383795"/>
                </a:lnTo>
                <a:lnTo>
                  <a:pt x="974947" y="385117"/>
                </a:lnTo>
                <a:lnTo>
                  <a:pt x="978387" y="386175"/>
                </a:lnTo>
                <a:lnTo>
                  <a:pt x="981827" y="386969"/>
                </a:lnTo>
                <a:lnTo>
                  <a:pt x="985797" y="387498"/>
                </a:lnTo>
                <a:lnTo>
                  <a:pt x="989237" y="388027"/>
                </a:lnTo>
                <a:lnTo>
                  <a:pt x="992942" y="388291"/>
                </a:lnTo>
                <a:lnTo>
                  <a:pt x="996647" y="388291"/>
                </a:lnTo>
                <a:lnTo>
                  <a:pt x="1000352" y="388291"/>
                </a:lnTo>
                <a:lnTo>
                  <a:pt x="1004057" y="388027"/>
                </a:lnTo>
                <a:lnTo>
                  <a:pt x="1007762" y="387498"/>
                </a:lnTo>
                <a:lnTo>
                  <a:pt x="1011467" y="386969"/>
                </a:lnTo>
                <a:lnTo>
                  <a:pt x="1014908" y="386175"/>
                </a:lnTo>
                <a:lnTo>
                  <a:pt x="1018348" y="385117"/>
                </a:lnTo>
                <a:lnTo>
                  <a:pt x="1021524" y="383795"/>
                </a:lnTo>
                <a:lnTo>
                  <a:pt x="1025229" y="382472"/>
                </a:lnTo>
                <a:lnTo>
                  <a:pt x="1028405" y="381150"/>
                </a:lnTo>
                <a:lnTo>
                  <a:pt x="1031580" y="379563"/>
                </a:lnTo>
                <a:lnTo>
                  <a:pt x="1034491" y="377711"/>
                </a:lnTo>
                <a:lnTo>
                  <a:pt x="1037403" y="375860"/>
                </a:lnTo>
                <a:lnTo>
                  <a:pt x="1040314" y="374008"/>
                </a:lnTo>
                <a:lnTo>
                  <a:pt x="1043225" y="371892"/>
                </a:lnTo>
                <a:lnTo>
                  <a:pt x="1045871" y="369512"/>
                </a:lnTo>
                <a:lnTo>
                  <a:pt x="1048253" y="367131"/>
                </a:lnTo>
                <a:lnTo>
                  <a:pt x="1050635" y="364486"/>
                </a:lnTo>
                <a:lnTo>
                  <a:pt x="1053017" y="361841"/>
                </a:lnTo>
                <a:lnTo>
                  <a:pt x="1055134" y="359196"/>
                </a:lnTo>
                <a:lnTo>
                  <a:pt x="1057251" y="356286"/>
                </a:lnTo>
                <a:lnTo>
                  <a:pt x="1059103" y="353377"/>
                </a:lnTo>
                <a:lnTo>
                  <a:pt x="1060956" y="350467"/>
                </a:lnTo>
                <a:lnTo>
                  <a:pt x="1062544" y="347293"/>
                </a:lnTo>
                <a:lnTo>
                  <a:pt x="1064132" y="343855"/>
                </a:lnTo>
                <a:lnTo>
                  <a:pt x="1065455" y="340681"/>
                </a:lnTo>
                <a:lnTo>
                  <a:pt x="1066513" y="337242"/>
                </a:lnTo>
                <a:lnTo>
                  <a:pt x="1067572" y="334068"/>
                </a:lnTo>
                <a:lnTo>
                  <a:pt x="1068366" y="330630"/>
                </a:lnTo>
                <a:lnTo>
                  <a:pt x="1068895" y="326662"/>
                </a:lnTo>
                <a:lnTo>
                  <a:pt x="1069424" y="323223"/>
                </a:lnTo>
                <a:lnTo>
                  <a:pt x="1069689" y="319520"/>
                </a:lnTo>
                <a:lnTo>
                  <a:pt x="1069689" y="315817"/>
                </a:lnTo>
                <a:lnTo>
                  <a:pt x="1069689" y="312114"/>
                </a:lnTo>
                <a:lnTo>
                  <a:pt x="1069424" y="308147"/>
                </a:lnTo>
                <a:lnTo>
                  <a:pt x="1068895" y="304444"/>
                </a:lnTo>
                <a:lnTo>
                  <a:pt x="1068366" y="301005"/>
                </a:lnTo>
                <a:lnTo>
                  <a:pt x="1067572" y="297567"/>
                </a:lnTo>
                <a:lnTo>
                  <a:pt x="1066513" y="294128"/>
                </a:lnTo>
                <a:lnTo>
                  <a:pt x="1065455" y="290425"/>
                </a:lnTo>
                <a:lnTo>
                  <a:pt x="1064132" y="287251"/>
                </a:lnTo>
                <a:lnTo>
                  <a:pt x="1062544" y="284077"/>
                </a:lnTo>
                <a:lnTo>
                  <a:pt x="1060956" y="280903"/>
                </a:lnTo>
                <a:lnTo>
                  <a:pt x="1059103" y="277993"/>
                </a:lnTo>
                <a:lnTo>
                  <a:pt x="1057251" y="275084"/>
                </a:lnTo>
                <a:lnTo>
                  <a:pt x="1055134" y="272174"/>
                </a:lnTo>
                <a:lnTo>
                  <a:pt x="1053017" y="269265"/>
                </a:lnTo>
                <a:lnTo>
                  <a:pt x="1050635" y="266620"/>
                </a:lnTo>
                <a:lnTo>
                  <a:pt x="1048253" y="264239"/>
                </a:lnTo>
                <a:lnTo>
                  <a:pt x="1045871" y="261594"/>
                </a:lnTo>
                <a:lnTo>
                  <a:pt x="1043225" y="259478"/>
                </a:lnTo>
                <a:lnTo>
                  <a:pt x="1040314" y="257362"/>
                </a:lnTo>
                <a:lnTo>
                  <a:pt x="1037403" y="255246"/>
                </a:lnTo>
                <a:lnTo>
                  <a:pt x="1034491" y="253395"/>
                </a:lnTo>
                <a:lnTo>
                  <a:pt x="1031580" y="251543"/>
                </a:lnTo>
                <a:lnTo>
                  <a:pt x="1028405" y="249956"/>
                </a:lnTo>
                <a:lnTo>
                  <a:pt x="1025229" y="248369"/>
                </a:lnTo>
                <a:lnTo>
                  <a:pt x="1021524" y="247046"/>
                </a:lnTo>
                <a:lnTo>
                  <a:pt x="1018348" y="245988"/>
                </a:lnTo>
                <a:lnTo>
                  <a:pt x="1014908" y="244930"/>
                </a:lnTo>
                <a:lnTo>
                  <a:pt x="1011467" y="244137"/>
                </a:lnTo>
                <a:lnTo>
                  <a:pt x="1007762" y="243608"/>
                </a:lnTo>
                <a:lnTo>
                  <a:pt x="1004057" y="243079"/>
                </a:lnTo>
                <a:lnTo>
                  <a:pt x="1000352" y="242814"/>
                </a:lnTo>
                <a:lnTo>
                  <a:pt x="996647" y="242814"/>
                </a:lnTo>
                <a:lnTo>
                  <a:pt x="992942" y="242814"/>
                </a:lnTo>
                <a:close/>
                <a:moveTo>
                  <a:pt x="632233" y="242814"/>
                </a:moveTo>
                <a:lnTo>
                  <a:pt x="619795" y="243079"/>
                </a:lnTo>
                <a:lnTo>
                  <a:pt x="607357" y="243872"/>
                </a:lnTo>
                <a:lnTo>
                  <a:pt x="595183" y="245459"/>
                </a:lnTo>
                <a:lnTo>
                  <a:pt x="583274" y="247575"/>
                </a:lnTo>
                <a:lnTo>
                  <a:pt x="571365" y="250221"/>
                </a:lnTo>
                <a:lnTo>
                  <a:pt x="559986" y="253659"/>
                </a:lnTo>
                <a:lnTo>
                  <a:pt x="548606" y="257627"/>
                </a:lnTo>
                <a:lnTo>
                  <a:pt x="537756" y="261859"/>
                </a:lnTo>
                <a:lnTo>
                  <a:pt x="526905" y="266620"/>
                </a:lnTo>
                <a:lnTo>
                  <a:pt x="516055" y="272174"/>
                </a:lnTo>
                <a:lnTo>
                  <a:pt x="505998" y="277993"/>
                </a:lnTo>
                <a:lnTo>
                  <a:pt x="496207" y="284077"/>
                </a:lnTo>
                <a:lnTo>
                  <a:pt x="486679" y="291219"/>
                </a:lnTo>
                <a:lnTo>
                  <a:pt x="477417" y="298360"/>
                </a:lnTo>
                <a:lnTo>
                  <a:pt x="468684" y="305766"/>
                </a:lnTo>
                <a:lnTo>
                  <a:pt x="460480" y="313966"/>
                </a:lnTo>
                <a:lnTo>
                  <a:pt x="452276" y="322165"/>
                </a:lnTo>
                <a:lnTo>
                  <a:pt x="444601" y="331159"/>
                </a:lnTo>
                <a:lnTo>
                  <a:pt x="437191" y="340152"/>
                </a:lnTo>
                <a:lnTo>
                  <a:pt x="430575" y="349938"/>
                </a:lnTo>
                <a:lnTo>
                  <a:pt x="424224" y="359725"/>
                </a:lnTo>
                <a:lnTo>
                  <a:pt x="418401" y="369776"/>
                </a:lnTo>
                <a:lnTo>
                  <a:pt x="413109" y="380092"/>
                </a:lnTo>
                <a:lnTo>
                  <a:pt x="408080" y="390936"/>
                </a:lnTo>
                <a:lnTo>
                  <a:pt x="403846" y="402046"/>
                </a:lnTo>
                <a:lnTo>
                  <a:pt x="399876" y="413419"/>
                </a:lnTo>
                <a:lnTo>
                  <a:pt x="396701" y="424793"/>
                </a:lnTo>
                <a:lnTo>
                  <a:pt x="394054" y="436431"/>
                </a:lnTo>
                <a:lnTo>
                  <a:pt x="391937" y="448598"/>
                </a:lnTo>
                <a:lnTo>
                  <a:pt x="390349" y="460765"/>
                </a:lnTo>
                <a:lnTo>
                  <a:pt x="389291" y="472932"/>
                </a:lnTo>
                <a:lnTo>
                  <a:pt x="389026" y="485364"/>
                </a:lnTo>
                <a:lnTo>
                  <a:pt x="389291" y="498060"/>
                </a:lnTo>
                <a:lnTo>
                  <a:pt x="390349" y="510227"/>
                </a:lnTo>
                <a:lnTo>
                  <a:pt x="391937" y="522395"/>
                </a:lnTo>
                <a:lnTo>
                  <a:pt x="394054" y="534562"/>
                </a:lnTo>
                <a:lnTo>
                  <a:pt x="396701" y="546200"/>
                </a:lnTo>
                <a:lnTo>
                  <a:pt x="399876" y="557838"/>
                </a:lnTo>
                <a:lnTo>
                  <a:pt x="403846" y="568947"/>
                </a:lnTo>
                <a:lnTo>
                  <a:pt x="408080" y="580056"/>
                </a:lnTo>
                <a:lnTo>
                  <a:pt x="413109" y="590901"/>
                </a:lnTo>
                <a:lnTo>
                  <a:pt x="418401" y="601217"/>
                </a:lnTo>
                <a:lnTo>
                  <a:pt x="424224" y="611532"/>
                </a:lnTo>
                <a:lnTo>
                  <a:pt x="430575" y="621319"/>
                </a:lnTo>
                <a:lnTo>
                  <a:pt x="437191" y="630841"/>
                </a:lnTo>
                <a:lnTo>
                  <a:pt x="444601" y="640099"/>
                </a:lnTo>
                <a:lnTo>
                  <a:pt x="452276" y="648827"/>
                </a:lnTo>
                <a:lnTo>
                  <a:pt x="460480" y="657291"/>
                </a:lnTo>
                <a:lnTo>
                  <a:pt x="468684" y="665491"/>
                </a:lnTo>
                <a:lnTo>
                  <a:pt x="477417" y="672897"/>
                </a:lnTo>
                <a:lnTo>
                  <a:pt x="486679" y="680039"/>
                </a:lnTo>
                <a:lnTo>
                  <a:pt x="496207" y="687180"/>
                </a:lnTo>
                <a:lnTo>
                  <a:pt x="505998" y="693264"/>
                </a:lnTo>
                <a:lnTo>
                  <a:pt x="516055" y="699083"/>
                </a:lnTo>
                <a:lnTo>
                  <a:pt x="526905" y="704637"/>
                </a:lnTo>
                <a:lnTo>
                  <a:pt x="537756" y="709399"/>
                </a:lnTo>
                <a:lnTo>
                  <a:pt x="548606" y="713631"/>
                </a:lnTo>
                <a:lnTo>
                  <a:pt x="559986" y="717598"/>
                </a:lnTo>
                <a:lnTo>
                  <a:pt x="571365" y="721037"/>
                </a:lnTo>
                <a:lnTo>
                  <a:pt x="583274" y="723682"/>
                </a:lnTo>
                <a:lnTo>
                  <a:pt x="595183" y="725798"/>
                </a:lnTo>
                <a:lnTo>
                  <a:pt x="607357" y="727385"/>
                </a:lnTo>
                <a:lnTo>
                  <a:pt x="619795" y="728178"/>
                </a:lnTo>
                <a:lnTo>
                  <a:pt x="632233" y="728443"/>
                </a:lnTo>
                <a:lnTo>
                  <a:pt x="644672" y="728178"/>
                </a:lnTo>
                <a:lnTo>
                  <a:pt x="657110" y="727385"/>
                </a:lnTo>
                <a:lnTo>
                  <a:pt x="669283" y="725798"/>
                </a:lnTo>
                <a:lnTo>
                  <a:pt x="681192" y="723682"/>
                </a:lnTo>
                <a:lnTo>
                  <a:pt x="693101" y="721037"/>
                </a:lnTo>
                <a:lnTo>
                  <a:pt x="704746" y="717598"/>
                </a:lnTo>
                <a:lnTo>
                  <a:pt x="715861" y="713631"/>
                </a:lnTo>
                <a:lnTo>
                  <a:pt x="726976" y="709399"/>
                </a:lnTo>
                <a:lnTo>
                  <a:pt x="737561" y="704637"/>
                </a:lnTo>
                <a:lnTo>
                  <a:pt x="748147" y="699083"/>
                </a:lnTo>
                <a:lnTo>
                  <a:pt x="758204" y="693264"/>
                </a:lnTo>
                <a:lnTo>
                  <a:pt x="767995" y="687180"/>
                </a:lnTo>
                <a:lnTo>
                  <a:pt x="777523" y="680039"/>
                </a:lnTo>
                <a:lnTo>
                  <a:pt x="786785" y="672897"/>
                </a:lnTo>
                <a:lnTo>
                  <a:pt x="795518" y="665491"/>
                </a:lnTo>
                <a:lnTo>
                  <a:pt x="803987" y="657291"/>
                </a:lnTo>
                <a:lnTo>
                  <a:pt x="811926" y="648827"/>
                </a:lnTo>
                <a:lnTo>
                  <a:pt x="819866" y="640099"/>
                </a:lnTo>
                <a:lnTo>
                  <a:pt x="826746" y="630841"/>
                </a:lnTo>
                <a:lnTo>
                  <a:pt x="833627" y="621319"/>
                </a:lnTo>
                <a:lnTo>
                  <a:pt x="839978" y="611532"/>
                </a:lnTo>
                <a:lnTo>
                  <a:pt x="845801" y="601217"/>
                </a:lnTo>
                <a:lnTo>
                  <a:pt x="851094" y="590901"/>
                </a:lnTo>
                <a:lnTo>
                  <a:pt x="856122" y="580056"/>
                </a:lnTo>
                <a:lnTo>
                  <a:pt x="860356" y="568947"/>
                </a:lnTo>
                <a:lnTo>
                  <a:pt x="864061" y="557838"/>
                </a:lnTo>
                <a:lnTo>
                  <a:pt x="867501" y="546200"/>
                </a:lnTo>
                <a:lnTo>
                  <a:pt x="870148" y="534562"/>
                </a:lnTo>
                <a:lnTo>
                  <a:pt x="872265" y="522395"/>
                </a:lnTo>
                <a:lnTo>
                  <a:pt x="873853" y="510227"/>
                </a:lnTo>
                <a:lnTo>
                  <a:pt x="874911" y="498060"/>
                </a:lnTo>
                <a:lnTo>
                  <a:pt x="875176" y="485364"/>
                </a:lnTo>
                <a:lnTo>
                  <a:pt x="874911" y="472932"/>
                </a:lnTo>
                <a:lnTo>
                  <a:pt x="873853" y="460765"/>
                </a:lnTo>
                <a:lnTo>
                  <a:pt x="872265" y="448598"/>
                </a:lnTo>
                <a:lnTo>
                  <a:pt x="870148" y="436431"/>
                </a:lnTo>
                <a:lnTo>
                  <a:pt x="867501" y="424793"/>
                </a:lnTo>
                <a:lnTo>
                  <a:pt x="864061" y="413419"/>
                </a:lnTo>
                <a:lnTo>
                  <a:pt x="860356" y="402046"/>
                </a:lnTo>
                <a:lnTo>
                  <a:pt x="856122" y="390936"/>
                </a:lnTo>
                <a:lnTo>
                  <a:pt x="851094" y="380092"/>
                </a:lnTo>
                <a:lnTo>
                  <a:pt x="845801" y="369776"/>
                </a:lnTo>
                <a:lnTo>
                  <a:pt x="839978" y="359725"/>
                </a:lnTo>
                <a:lnTo>
                  <a:pt x="833627" y="349938"/>
                </a:lnTo>
                <a:lnTo>
                  <a:pt x="826746" y="340152"/>
                </a:lnTo>
                <a:lnTo>
                  <a:pt x="819866" y="331159"/>
                </a:lnTo>
                <a:lnTo>
                  <a:pt x="811926" y="322165"/>
                </a:lnTo>
                <a:lnTo>
                  <a:pt x="803987" y="313966"/>
                </a:lnTo>
                <a:lnTo>
                  <a:pt x="795518" y="305766"/>
                </a:lnTo>
                <a:lnTo>
                  <a:pt x="786785" y="298360"/>
                </a:lnTo>
                <a:lnTo>
                  <a:pt x="777523" y="291219"/>
                </a:lnTo>
                <a:lnTo>
                  <a:pt x="767995" y="284077"/>
                </a:lnTo>
                <a:lnTo>
                  <a:pt x="758204" y="277993"/>
                </a:lnTo>
                <a:lnTo>
                  <a:pt x="748147" y="272174"/>
                </a:lnTo>
                <a:lnTo>
                  <a:pt x="737561" y="266620"/>
                </a:lnTo>
                <a:lnTo>
                  <a:pt x="726976" y="261859"/>
                </a:lnTo>
                <a:lnTo>
                  <a:pt x="715861" y="257627"/>
                </a:lnTo>
                <a:lnTo>
                  <a:pt x="704746" y="253659"/>
                </a:lnTo>
                <a:lnTo>
                  <a:pt x="693101" y="250221"/>
                </a:lnTo>
                <a:lnTo>
                  <a:pt x="681192" y="247575"/>
                </a:lnTo>
                <a:lnTo>
                  <a:pt x="669283" y="245459"/>
                </a:lnTo>
                <a:lnTo>
                  <a:pt x="657110" y="243872"/>
                </a:lnTo>
                <a:lnTo>
                  <a:pt x="644672" y="243079"/>
                </a:lnTo>
                <a:lnTo>
                  <a:pt x="632233" y="242814"/>
                </a:lnTo>
                <a:close/>
                <a:moveTo>
                  <a:pt x="291902" y="0"/>
                </a:moveTo>
                <a:lnTo>
                  <a:pt x="389026" y="0"/>
                </a:lnTo>
                <a:lnTo>
                  <a:pt x="394054" y="265"/>
                </a:lnTo>
                <a:lnTo>
                  <a:pt x="398818" y="529"/>
                </a:lnTo>
                <a:lnTo>
                  <a:pt x="403846" y="1058"/>
                </a:lnTo>
                <a:lnTo>
                  <a:pt x="408610" y="1852"/>
                </a:lnTo>
                <a:lnTo>
                  <a:pt x="413373" y="2910"/>
                </a:lnTo>
                <a:lnTo>
                  <a:pt x="417872" y="4232"/>
                </a:lnTo>
                <a:lnTo>
                  <a:pt x="422636" y="5819"/>
                </a:lnTo>
                <a:lnTo>
                  <a:pt x="426870" y="7406"/>
                </a:lnTo>
                <a:lnTo>
                  <a:pt x="431104" y="9522"/>
                </a:lnTo>
                <a:lnTo>
                  <a:pt x="435339" y="11903"/>
                </a:lnTo>
                <a:lnTo>
                  <a:pt x="439308" y="14019"/>
                </a:lnTo>
                <a:lnTo>
                  <a:pt x="443543" y="16664"/>
                </a:lnTo>
                <a:lnTo>
                  <a:pt x="447248" y="19309"/>
                </a:lnTo>
                <a:lnTo>
                  <a:pt x="450953" y="21954"/>
                </a:lnTo>
                <a:lnTo>
                  <a:pt x="454393" y="25128"/>
                </a:lnTo>
                <a:lnTo>
                  <a:pt x="457569" y="28302"/>
                </a:lnTo>
                <a:lnTo>
                  <a:pt x="461009" y="31741"/>
                </a:lnTo>
                <a:lnTo>
                  <a:pt x="464185" y="35179"/>
                </a:lnTo>
                <a:lnTo>
                  <a:pt x="466831" y="38882"/>
                </a:lnTo>
                <a:lnTo>
                  <a:pt x="469478" y="42585"/>
                </a:lnTo>
                <a:lnTo>
                  <a:pt x="472124" y="46553"/>
                </a:lnTo>
                <a:lnTo>
                  <a:pt x="474241" y="50785"/>
                </a:lnTo>
                <a:lnTo>
                  <a:pt x="476358" y="55017"/>
                </a:lnTo>
                <a:lnTo>
                  <a:pt x="478476" y="59249"/>
                </a:lnTo>
                <a:lnTo>
                  <a:pt x="480328" y="63481"/>
                </a:lnTo>
                <a:lnTo>
                  <a:pt x="481916" y="68242"/>
                </a:lnTo>
                <a:lnTo>
                  <a:pt x="483239" y="72739"/>
                </a:lnTo>
                <a:lnTo>
                  <a:pt x="484298" y="77500"/>
                </a:lnTo>
                <a:lnTo>
                  <a:pt x="485092" y="82261"/>
                </a:lnTo>
                <a:lnTo>
                  <a:pt x="485621" y="87286"/>
                </a:lnTo>
                <a:lnTo>
                  <a:pt x="486150" y="92047"/>
                </a:lnTo>
                <a:lnTo>
                  <a:pt x="486150" y="97073"/>
                </a:lnTo>
                <a:lnTo>
                  <a:pt x="1069689" y="97073"/>
                </a:lnTo>
                <a:lnTo>
                  <a:pt x="1074717" y="97073"/>
                </a:lnTo>
                <a:lnTo>
                  <a:pt x="1079745" y="97602"/>
                </a:lnTo>
                <a:lnTo>
                  <a:pt x="1084509" y="98131"/>
                </a:lnTo>
                <a:lnTo>
                  <a:pt x="1089273" y="98925"/>
                </a:lnTo>
                <a:lnTo>
                  <a:pt x="1093772" y="99983"/>
                </a:lnTo>
                <a:lnTo>
                  <a:pt x="1098535" y="101305"/>
                </a:lnTo>
                <a:lnTo>
                  <a:pt x="1103034" y="102892"/>
                </a:lnTo>
                <a:lnTo>
                  <a:pt x="1107533" y="104744"/>
                </a:lnTo>
                <a:lnTo>
                  <a:pt x="1111767" y="106595"/>
                </a:lnTo>
                <a:lnTo>
                  <a:pt x="1115737" y="108711"/>
                </a:lnTo>
                <a:lnTo>
                  <a:pt x="1119971" y="111092"/>
                </a:lnTo>
                <a:lnTo>
                  <a:pt x="1123941" y="113737"/>
                </a:lnTo>
                <a:lnTo>
                  <a:pt x="1127646" y="116382"/>
                </a:lnTo>
                <a:lnTo>
                  <a:pt x="1131351" y="119027"/>
                </a:lnTo>
                <a:lnTo>
                  <a:pt x="1134791" y="122201"/>
                </a:lnTo>
                <a:lnTo>
                  <a:pt x="1138496" y="125639"/>
                </a:lnTo>
                <a:lnTo>
                  <a:pt x="1141672" y="128813"/>
                </a:lnTo>
                <a:lnTo>
                  <a:pt x="1144583" y="132252"/>
                </a:lnTo>
                <a:lnTo>
                  <a:pt x="1147494" y="135955"/>
                </a:lnTo>
                <a:lnTo>
                  <a:pt x="1150141" y="139658"/>
                </a:lnTo>
                <a:lnTo>
                  <a:pt x="1152522" y="143890"/>
                </a:lnTo>
                <a:lnTo>
                  <a:pt x="1155169" y="147858"/>
                </a:lnTo>
                <a:lnTo>
                  <a:pt x="1157286" y="152090"/>
                </a:lnTo>
                <a:lnTo>
                  <a:pt x="1159139" y="156322"/>
                </a:lnTo>
                <a:lnTo>
                  <a:pt x="1160991" y="160818"/>
                </a:lnTo>
                <a:lnTo>
                  <a:pt x="1162579" y="165315"/>
                </a:lnTo>
                <a:lnTo>
                  <a:pt x="1163902" y="169811"/>
                </a:lnTo>
                <a:lnTo>
                  <a:pt x="1164961" y="174573"/>
                </a:lnTo>
                <a:lnTo>
                  <a:pt x="1165755" y="179334"/>
                </a:lnTo>
                <a:lnTo>
                  <a:pt x="1166284" y="184359"/>
                </a:lnTo>
                <a:lnTo>
                  <a:pt x="1166813" y="189120"/>
                </a:lnTo>
                <a:lnTo>
                  <a:pt x="1166813" y="194146"/>
                </a:lnTo>
                <a:lnTo>
                  <a:pt x="1166813" y="777111"/>
                </a:lnTo>
                <a:lnTo>
                  <a:pt x="1166813" y="782137"/>
                </a:lnTo>
                <a:lnTo>
                  <a:pt x="1166284" y="786898"/>
                </a:lnTo>
                <a:lnTo>
                  <a:pt x="1165755" y="791924"/>
                </a:lnTo>
                <a:lnTo>
                  <a:pt x="1164961" y="796949"/>
                </a:lnTo>
                <a:lnTo>
                  <a:pt x="1163902" y="801446"/>
                </a:lnTo>
                <a:lnTo>
                  <a:pt x="1162579" y="805942"/>
                </a:lnTo>
                <a:lnTo>
                  <a:pt x="1160991" y="810439"/>
                </a:lnTo>
                <a:lnTo>
                  <a:pt x="1159139" y="815200"/>
                </a:lnTo>
                <a:lnTo>
                  <a:pt x="1157286" y="819432"/>
                </a:lnTo>
                <a:lnTo>
                  <a:pt x="1155169" y="823400"/>
                </a:lnTo>
                <a:lnTo>
                  <a:pt x="1152522" y="827632"/>
                </a:lnTo>
                <a:lnTo>
                  <a:pt x="1150141" y="831335"/>
                </a:lnTo>
                <a:lnTo>
                  <a:pt x="1147494" y="835567"/>
                </a:lnTo>
                <a:lnTo>
                  <a:pt x="1144583" y="839005"/>
                </a:lnTo>
                <a:lnTo>
                  <a:pt x="1141672" y="842708"/>
                </a:lnTo>
                <a:lnTo>
                  <a:pt x="1138496" y="845882"/>
                </a:lnTo>
                <a:lnTo>
                  <a:pt x="1134791" y="849056"/>
                </a:lnTo>
                <a:lnTo>
                  <a:pt x="1131351" y="852495"/>
                </a:lnTo>
                <a:lnTo>
                  <a:pt x="1127646" y="855140"/>
                </a:lnTo>
                <a:lnTo>
                  <a:pt x="1123941" y="858049"/>
                </a:lnTo>
                <a:lnTo>
                  <a:pt x="1119971" y="860430"/>
                </a:lnTo>
                <a:lnTo>
                  <a:pt x="1115737" y="862811"/>
                </a:lnTo>
                <a:lnTo>
                  <a:pt x="1111767" y="864927"/>
                </a:lnTo>
                <a:lnTo>
                  <a:pt x="1107533" y="866778"/>
                </a:lnTo>
                <a:lnTo>
                  <a:pt x="1103034" y="868630"/>
                </a:lnTo>
                <a:lnTo>
                  <a:pt x="1098535" y="870217"/>
                </a:lnTo>
                <a:lnTo>
                  <a:pt x="1093772" y="871539"/>
                </a:lnTo>
                <a:lnTo>
                  <a:pt x="1089273" y="872597"/>
                </a:lnTo>
                <a:lnTo>
                  <a:pt x="1084509" y="873655"/>
                </a:lnTo>
                <a:lnTo>
                  <a:pt x="1079745" y="874184"/>
                </a:lnTo>
                <a:lnTo>
                  <a:pt x="1074717" y="874449"/>
                </a:lnTo>
                <a:lnTo>
                  <a:pt x="1069689" y="874713"/>
                </a:lnTo>
                <a:lnTo>
                  <a:pt x="97124" y="874713"/>
                </a:lnTo>
                <a:lnTo>
                  <a:pt x="92361" y="874449"/>
                </a:lnTo>
                <a:lnTo>
                  <a:pt x="87332" y="874184"/>
                </a:lnTo>
                <a:lnTo>
                  <a:pt x="82304" y="873655"/>
                </a:lnTo>
                <a:lnTo>
                  <a:pt x="77541" y="872597"/>
                </a:lnTo>
                <a:lnTo>
                  <a:pt x="73042" y="871539"/>
                </a:lnTo>
                <a:lnTo>
                  <a:pt x="68543" y="870217"/>
                </a:lnTo>
                <a:lnTo>
                  <a:pt x="63779" y="868630"/>
                </a:lnTo>
                <a:lnTo>
                  <a:pt x="59545" y="866778"/>
                </a:lnTo>
                <a:lnTo>
                  <a:pt x="55311" y="864927"/>
                </a:lnTo>
                <a:lnTo>
                  <a:pt x="51076" y="862811"/>
                </a:lnTo>
                <a:lnTo>
                  <a:pt x="47107" y="860430"/>
                </a:lnTo>
                <a:lnTo>
                  <a:pt x="42872" y="858049"/>
                </a:lnTo>
                <a:lnTo>
                  <a:pt x="39167" y="855140"/>
                </a:lnTo>
                <a:lnTo>
                  <a:pt x="35462" y="852495"/>
                </a:lnTo>
                <a:lnTo>
                  <a:pt x="32022" y="849056"/>
                </a:lnTo>
                <a:lnTo>
                  <a:pt x="28846" y="845882"/>
                </a:lnTo>
                <a:lnTo>
                  <a:pt x="25406" y="842708"/>
                </a:lnTo>
                <a:lnTo>
                  <a:pt x="22230" y="839005"/>
                </a:lnTo>
                <a:lnTo>
                  <a:pt x="19319" y="835567"/>
                </a:lnTo>
                <a:lnTo>
                  <a:pt x="16673" y="831335"/>
                </a:lnTo>
                <a:lnTo>
                  <a:pt x="14291" y="827632"/>
                </a:lnTo>
                <a:lnTo>
                  <a:pt x="11909" y="823400"/>
                </a:lnTo>
                <a:lnTo>
                  <a:pt x="9792" y="819432"/>
                </a:lnTo>
                <a:lnTo>
                  <a:pt x="7675" y="815200"/>
                </a:lnTo>
                <a:lnTo>
                  <a:pt x="5822" y="810439"/>
                </a:lnTo>
                <a:lnTo>
                  <a:pt x="4499" y="805942"/>
                </a:lnTo>
                <a:lnTo>
                  <a:pt x="3176" y="801446"/>
                </a:lnTo>
                <a:lnTo>
                  <a:pt x="2117" y="796949"/>
                </a:lnTo>
                <a:lnTo>
                  <a:pt x="1059" y="791924"/>
                </a:lnTo>
                <a:lnTo>
                  <a:pt x="529" y="786898"/>
                </a:lnTo>
                <a:lnTo>
                  <a:pt x="265" y="782137"/>
                </a:lnTo>
                <a:lnTo>
                  <a:pt x="40" y="777875"/>
                </a:lnTo>
                <a:lnTo>
                  <a:pt x="0" y="777875"/>
                </a:lnTo>
                <a:lnTo>
                  <a:pt x="0" y="777111"/>
                </a:lnTo>
                <a:lnTo>
                  <a:pt x="0" y="194146"/>
                </a:lnTo>
                <a:lnTo>
                  <a:pt x="0" y="193675"/>
                </a:lnTo>
                <a:lnTo>
                  <a:pt x="25" y="193675"/>
                </a:lnTo>
                <a:lnTo>
                  <a:pt x="265" y="189120"/>
                </a:lnTo>
                <a:lnTo>
                  <a:pt x="529" y="184359"/>
                </a:lnTo>
                <a:lnTo>
                  <a:pt x="1059" y="179334"/>
                </a:lnTo>
                <a:lnTo>
                  <a:pt x="2117" y="174573"/>
                </a:lnTo>
                <a:lnTo>
                  <a:pt x="3176" y="169811"/>
                </a:lnTo>
                <a:lnTo>
                  <a:pt x="4499" y="165315"/>
                </a:lnTo>
                <a:lnTo>
                  <a:pt x="5822" y="160818"/>
                </a:lnTo>
                <a:lnTo>
                  <a:pt x="7675" y="156322"/>
                </a:lnTo>
                <a:lnTo>
                  <a:pt x="9792" y="152090"/>
                </a:lnTo>
                <a:lnTo>
                  <a:pt x="11909" y="147858"/>
                </a:lnTo>
                <a:lnTo>
                  <a:pt x="14291" y="143890"/>
                </a:lnTo>
                <a:lnTo>
                  <a:pt x="16673" y="139658"/>
                </a:lnTo>
                <a:lnTo>
                  <a:pt x="19319" y="135955"/>
                </a:lnTo>
                <a:lnTo>
                  <a:pt x="22230" y="132252"/>
                </a:lnTo>
                <a:lnTo>
                  <a:pt x="25406" y="128813"/>
                </a:lnTo>
                <a:lnTo>
                  <a:pt x="28846" y="125639"/>
                </a:lnTo>
                <a:lnTo>
                  <a:pt x="32022" y="122201"/>
                </a:lnTo>
                <a:lnTo>
                  <a:pt x="35462" y="119027"/>
                </a:lnTo>
                <a:lnTo>
                  <a:pt x="39167" y="116382"/>
                </a:lnTo>
                <a:lnTo>
                  <a:pt x="42872" y="113737"/>
                </a:lnTo>
                <a:lnTo>
                  <a:pt x="47107" y="111092"/>
                </a:lnTo>
                <a:lnTo>
                  <a:pt x="51076" y="108711"/>
                </a:lnTo>
                <a:lnTo>
                  <a:pt x="55311" y="106595"/>
                </a:lnTo>
                <a:lnTo>
                  <a:pt x="59545" y="104744"/>
                </a:lnTo>
                <a:lnTo>
                  <a:pt x="63779" y="102892"/>
                </a:lnTo>
                <a:lnTo>
                  <a:pt x="68543" y="101305"/>
                </a:lnTo>
                <a:lnTo>
                  <a:pt x="73042" y="99983"/>
                </a:lnTo>
                <a:lnTo>
                  <a:pt x="77541" y="98925"/>
                </a:lnTo>
                <a:lnTo>
                  <a:pt x="82304" y="98131"/>
                </a:lnTo>
                <a:lnTo>
                  <a:pt x="87332" y="97602"/>
                </a:lnTo>
                <a:lnTo>
                  <a:pt x="92361" y="97073"/>
                </a:lnTo>
                <a:lnTo>
                  <a:pt x="97124" y="97073"/>
                </a:lnTo>
                <a:lnTo>
                  <a:pt x="194513" y="97073"/>
                </a:lnTo>
                <a:lnTo>
                  <a:pt x="194778" y="92047"/>
                </a:lnTo>
                <a:lnTo>
                  <a:pt x="195042" y="87286"/>
                </a:lnTo>
                <a:lnTo>
                  <a:pt x="195836" y="82261"/>
                </a:lnTo>
                <a:lnTo>
                  <a:pt x="196630" y="77500"/>
                </a:lnTo>
                <a:lnTo>
                  <a:pt x="197953" y="72739"/>
                </a:lnTo>
                <a:lnTo>
                  <a:pt x="199277" y="68242"/>
                </a:lnTo>
                <a:lnTo>
                  <a:pt x="200600" y="63481"/>
                </a:lnTo>
                <a:lnTo>
                  <a:pt x="202452" y="59249"/>
                </a:lnTo>
                <a:lnTo>
                  <a:pt x="204305" y="55017"/>
                </a:lnTo>
                <a:lnTo>
                  <a:pt x="206422" y="50785"/>
                </a:lnTo>
                <a:lnTo>
                  <a:pt x="208804" y="46553"/>
                </a:lnTo>
                <a:lnTo>
                  <a:pt x="211186" y="42585"/>
                </a:lnTo>
                <a:lnTo>
                  <a:pt x="213832" y="38882"/>
                </a:lnTo>
                <a:lnTo>
                  <a:pt x="217008" y="35179"/>
                </a:lnTo>
                <a:lnTo>
                  <a:pt x="219919" y="31741"/>
                </a:lnTo>
                <a:lnTo>
                  <a:pt x="223095" y="28302"/>
                </a:lnTo>
                <a:lnTo>
                  <a:pt x="226535" y="25128"/>
                </a:lnTo>
                <a:lnTo>
                  <a:pt x="229975" y="21954"/>
                </a:lnTo>
                <a:lnTo>
                  <a:pt x="233680" y="19309"/>
                </a:lnTo>
                <a:lnTo>
                  <a:pt x="237650" y="16664"/>
                </a:lnTo>
                <a:lnTo>
                  <a:pt x="241355" y="14019"/>
                </a:lnTo>
                <a:lnTo>
                  <a:pt x="245589" y="11903"/>
                </a:lnTo>
                <a:lnTo>
                  <a:pt x="249559" y="9522"/>
                </a:lnTo>
                <a:lnTo>
                  <a:pt x="254058" y="7406"/>
                </a:lnTo>
                <a:lnTo>
                  <a:pt x="258557" y="5819"/>
                </a:lnTo>
                <a:lnTo>
                  <a:pt x="262791" y="4232"/>
                </a:lnTo>
                <a:lnTo>
                  <a:pt x="267555" y="2910"/>
                </a:lnTo>
                <a:lnTo>
                  <a:pt x="272054" y="1852"/>
                </a:lnTo>
                <a:lnTo>
                  <a:pt x="277082" y="1058"/>
                </a:lnTo>
                <a:lnTo>
                  <a:pt x="281845" y="529"/>
                </a:lnTo>
                <a:lnTo>
                  <a:pt x="286874" y="265"/>
                </a:lnTo>
                <a:lnTo>
                  <a:pt x="291902" y="0"/>
                </a:lnTo>
                <a:close/>
              </a:path>
            </a:pathLst>
          </a:custGeom>
          <a:solidFill>
            <a:srgbClr val="F17F42"/>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8" name="KSO_Shape"/>
          <p:cNvSpPr>
            <a:spLocks/>
          </p:cNvSpPr>
          <p:nvPr/>
        </p:nvSpPr>
        <p:spPr bwMode="auto">
          <a:xfrm>
            <a:off x="6741874" y="1628800"/>
            <a:ext cx="1481071" cy="1261378"/>
          </a:xfrm>
          <a:custGeom>
            <a:avLst/>
            <a:gdLst/>
            <a:ahLst/>
            <a:cxnLst/>
            <a:rect l="0" t="0" r="r" b="b"/>
            <a:pathLst>
              <a:path w="4999037" h="4260141">
                <a:moveTo>
                  <a:pt x="1900345" y="3557911"/>
                </a:moveTo>
                <a:lnTo>
                  <a:pt x="3097730" y="3557911"/>
                </a:lnTo>
                <a:lnTo>
                  <a:pt x="3102535" y="3590573"/>
                </a:lnTo>
                <a:lnTo>
                  <a:pt x="3107340" y="3623235"/>
                </a:lnTo>
                <a:lnTo>
                  <a:pt x="3113106" y="3656858"/>
                </a:lnTo>
                <a:lnTo>
                  <a:pt x="3119833" y="3691441"/>
                </a:lnTo>
                <a:lnTo>
                  <a:pt x="3126560" y="3717378"/>
                </a:lnTo>
                <a:lnTo>
                  <a:pt x="3134248" y="3744276"/>
                </a:lnTo>
                <a:lnTo>
                  <a:pt x="3140975" y="3769253"/>
                </a:lnTo>
                <a:lnTo>
                  <a:pt x="3148663" y="3795190"/>
                </a:lnTo>
                <a:lnTo>
                  <a:pt x="3158272" y="3821127"/>
                </a:lnTo>
                <a:lnTo>
                  <a:pt x="3166921" y="3846104"/>
                </a:lnTo>
                <a:lnTo>
                  <a:pt x="3177492" y="3871081"/>
                </a:lnTo>
                <a:lnTo>
                  <a:pt x="3189024" y="3895097"/>
                </a:lnTo>
                <a:lnTo>
                  <a:pt x="3200556" y="3919113"/>
                </a:lnTo>
                <a:lnTo>
                  <a:pt x="3213048" y="3941208"/>
                </a:lnTo>
                <a:lnTo>
                  <a:pt x="3226502" y="3964263"/>
                </a:lnTo>
                <a:lnTo>
                  <a:pt x="3240917" y="3984437"/>
                </a:lnTo>
                <a:lnTo>
                  <a:pt x="3256293" y="4004610"/>
                </a:lnTo>
                <a:lnTo>
                  <a:pt x="3271668" y="4024784"/>
                </a:lnTo>
                <a:lnTo>
                  <a:pt x="3288966" y="4042075"/>
                </a:lnTo>
                <a:lnTo>
                  <a:pt x="3306264" y="4058406"/>
                </a:lnTo>
                <a:lnTo>
                  <a:pt x="3318757" y="4069934"/>
                </a:lnTo>
                <a:lnTo>
                  <a:pt x="3331249" y="4079540"/>
                </a:lnTo>
                <a:lnTo>
                  <a:pt x="3344703" y="4089147"/>
                </a:lnTo>
                <a:lnTo>
                  <a:pt x="3358157" y="4097793"/>
                </a:lnTo>
                <a:lnTo>
                  <a:pt x="3372572" y="4106438"/>
                </a:lnTo>
                <a:lnTo>
                  <a:pt x="3386026" y="4114123"/>
                </a:lnTo>
                <a:lnTo>
                  <a:pt x="3402362" y="4121809"/>
                </a:lnTo>
                <a:lnTo>
                  <a:pt x="3417738" y="4127573"/>
                </a:lnTo>
                <a:lnTo>
                  <a:pt x="3433114" y="4133336"/>
                </a:lnTo>
                <a:lnTo>
                  <a:pt x="3450411" y="4138140"/>
                </a:lnTo>
                <a:lnTo>
                  <a:pt x="3467709" y="4142943"/>
                </a:lnTo>
                <a:lnTo>
                  <a:pt x="3485007" y="4145825"/>
                </a:lnTo>
                <a:lnTo>
                  <a:pt x="3504227" y="4148707"/>
                </a:lnTo>
                <a:lnTo>
                  <a:pt x="3523446" y="4151589"/>
                </a:lnTo>
                <a:lnTo>
                  <a:pt x="3543627" y="4152549"/>
                </a:lnTo>
                <a:lnTo>
                  <a:pt x="3564769" y="4152549"/>
                </a:lnTo>
                <a:lnTo>
                  <a:pt x="3564769" y="4260141"/>
                </a:lnTo>
                <a:lnTo>
                  <a:pt x="1434268" y="4260141"/>
                </a:lnTo>
                <a:lnTo>
                  <a:pt x="1434268" y="4152549"/>
                </a:lnTo>
                <a:lnTo>
                  <a:pt x="1455409" y="4152549"/>
                </a:lnTo>
                <a:lnTo>
                  <a:pt x="1474629" y="4151589"/>
                </a:lnTo>
                <a:lnTo>
                  <a:pt x="1493849" y="4148707"/>
                </a:lnTo>
                <a:lnTo>
                  <a:pt x="1513068" y="4145825"/>
                </a:lnTo>
                <a:lnTo>
                  <a:pt x="1530366" y="4142943"/>
                </a:lnTo>
                <a:lnTo>
                  <a:pt x="1547664" y="4138140"/>
                </a:lnTo>
                <a:lnTo>
                  <a:pt x="1564962" y="4133336"/>
                </a:lnTo>
                <a:lnTo>
                  <a:pt x="1581298" y="4127573"/>
                </a:lnTo>
                <a:lnTo>
                  <a:pt x="1596674" y="4121809"/>
                </a:lnTo>
                <a:lnTo>
                  <a:pt x="1612050" y="4114123"/>
                </a:lnTo>
                <a:lnTo>
                  <a:pt x="1626465" y="4106438"/>
                </a:lnTo>
                <a:lnTo>
                  <a:pt x="1639918" y="4097793"/>
                </a:lnTo>
                <a:lnTo>
                  <a:pt x="1653372" y="4089147"/>
                </a:lnTo>
                <a:lnTo>
                  <a:pt x="1666826" y="4079540"/>
                </a:lnTo>
                <a:lnTo>
                  <a:pt x="1679319" y="4069934"/>
                </a:lnTo>
                <a:lnTo>
                  <a:pt x="1691811" y="4058406"/>
                </a:lnTo>
                <a:lnTo>
                  <a:pt x="1703343" y="4047839"/>
                </a:lnTo>
                <a:lnTo>
                  <a:pt x="1715836" y="4036311"/>
                </a:lnTo>
                <a:lnTo>
                  <a:pt x="1726407" y="4024784"/>
                </a:lnTo>
                <a:lnTo>
                  <a:pt x="1736978" y="4012295"/>
                </a:lnTo>
                <a:lnTo>
                  <a:pt x="1757158" y="3985397"/>
                </a:lnTo>
                <a:lnTo>
                  <a:pt x="1776378" y="3956578"/>
                </a:lnTo>
                <a:lnTo>
                  <a:pt x="1793676" y="3926798"/>
                </a:lnTo>
                <a:lnTo>
                  <a:pt x="1809052" y="3895097"/>
                </a:lnTo>
                <a:lnTo>
                  <a:pt x="1824427" y="3863396"/>
                </a:lnTo>
                <a:lnTo>
                  <a:pt x="1837881" y="3829773"/>
                </a:lnTo>
                <a:lnTo>
                  <a:pt x="1849413" y="3795190"/>
                </a:lnTo>
                <a:lnTo>
                  <a:pt x="1859984" y="3761568"/>
                </a:lnTo>
                <a:lnTo>
                  <a:pt x="1868632" y="3726984"/>
                </a:lnTo>
                <a:lnTo>
                  <a:pt x="1878242" y="3692401"/>
                </a:lnTo>
                <a:lnTo>
                  <a:pt x="1884969" y="3657818"/>
                </a:lnTo>
                <a:lnTo>
                  <a:pt x="1890735" y="3623235"/>
                </a:lnTo>
                <a:lnTo>
                  <a:pt x="1896501" y="3590573"/>
                </a:lnTo>
                <a:lnTo>
                  <a:pt x="1900345" y="3557911"/>
                </a:lnTo>
                <a:close/>
                <a:moveTo>
                  <a:pt x="344993" y="345832"/>
                </a:moveTo>
                <a:lnTo>
                  <a:pt x="344993" y="3036592"/>
                </a:lnTo>
                <a:lnTo>
                  <a:pt x="4655005" y="3036592"/>
                </a:lnTo>
                <a:lnTo>
                  <a:pt x="4655005" y="345832"/>
                </a:lnTo>
                <a:lnTo>
                  <a:pt x="344993" y="345832"/>
                </a:lnTo>
                <a:close/>
                <a:moveTo>
                  <a:pt x="142226" y="0"/>
                </a:moveTo>
                <a:lnTo>
                  <a:pt x="4857773" y="0"/>
                </a:lnTo>
                <a:lnTo>
                  <a:pt x="4872187" y="961"/>
                </a:lnTo>
                <a:lnTo>
                  <a:pt x="4885641" y="2882"/>
                </a:lnTo>
                <a:lnTo>
                  <a:pt x="4899095" y="6725"/>
                </a:lnTo>
                <a:lnTo>
                  <a:pt x="4913510" y="10567"/>
                </a:lnTo>
                <a:lnTo>
                  <a:pt x="4925042" y="17292"/>
                </a:lnTo>
                <a:lnTo>
                  <a:pt x="4936573" y="24016"/>
                </a:lnTo>
                <a:lnTo>
                  <a:pt x="4947144" y="32662"/>
                </a:lnTo>
                <a:lnTo>
                  <a:pt x="4957715" y="42268"/>
                </a:lnTo>
                <a:lnTo>
                  <a:pt x="4967325" y="51875"/>
                </a:lnTo>
                <a:lnTo>
                  <a:pt x="4975974" y="62442"/>
                </a:lnTo>
                <a:lnTo>
                  <a:pt x="4982701" y="73970"/>
                </a:lnTo>
                <a:lnTo>
                  <a:pt x="4988466" y="87419"/>
                </a:lnTo>
                <a:lnTo>
                  <a:pt x="4993271" y="99907"/>
                </a:lnTo>
                <a:lnTo>
                  <a:pt x="4996154" y="113356"/>
                </a:lnTo>
                <a:lnTo>
                  <a:pt x="4999037" y="127766"/>
                </a:lnTo>
                <a:lnTo>
                  <a:pt x="4999037" y="142175"/>
                </a:lnTo>
                <a:lnTo>
                  <a:pt x="4999037" y="3238327"/>
                </a:lnTo>
                <a:lnTo>
                  <a:pt x="4999037" y="3253697"/>
                </a:lnTo>
                <a:lnTo>
                  <a:pt x="4996154" y="3268106"/>
                </a:lnTo>
                <a:lnTo>
                  <a:pt x="4993271" y="3281555"/>
                </a:lnTo>
                <a:lnTo>
                  <a:pt x="4988466" y="3295004"/>
                </a:lnTo>
                <a:lnTo>
                  <a:pt x="4982701" y="3307493"/>
                </a:lnTo>
                <a:lnTo>
                  <a:pt x="4975974" y="3319021"/>
                </a:lnTo>
                <a:lnTo>
                  <a:pt x="4967325" y="3329588"/>
                </a:lnTo>
                <a:lnTo>
                  <a:pt x="4957715" y="3339194"/>
                </a:lnTo>
                <a:lnTo>
                  <a:pt x="4947144" y="3349761"/>
                </a:lnTo>
                <a:lnTo>
                  <a:pt x="4936573" y="3357446"/>
                </a:lnTo>
                <a:lnTo>
                  <a:pt x="4925042" y="3364171"/>
                </a:lnTo>
                <a:lnTo>
                  <a:pt x="4913510" y="3369935"/>
                </a:lnTo>
                <a:lnTo>
                  <a:pt x="4899095" y="3374738"/>
                </a:lnTo>
                <a:lnTo>
                  <a:pt x="4885641" y="3378580"/>
                </a:lnTo>
                <a:lnTo>
                  <a:pt x="4872187" y="3380502"/>
                </a:lnTo>
                <a:lnTo>
                  <a:pt x="4857773" y="3381462"/>
                </a:lnTo>
                <a:lnTo>
                  <a:pt x="142226" y="3381462"/>
                </a:lnTo>
                <a:lnTo>
                  <a:pt x="127811" y="3380502"/>
                </a:lnTo>
                <a:lnTo>
                  <a:pt x="113396" y="3378580"/>
                </a:lnTo>
                <a:lnTo>
                  <a:pt x="99942" y="3374738"/>
                </a:lnTo>
                <a:lnTo>
                  <a:pt x="86489" y="3369935"/>
                </a:lnTo>
                <a:lnTo>
                  <a:pt x="73996" y="3364171"/>
                </a:lnTo>
                <a:lnTo>
                  <a:pt x="62464" y="3357446"/>
                </a:lnTo>
                <a:lnTo>
                  <a:pt x="51893" y="3349761"/>
                </a:lnTo>
                <a:lnTo>
                  <a:pt x="42283" y="3339194"/>
                </a:lnTo>
                <a:lnTo>
                  <a:pt x="31713" y="3329588"/>
                </a:lnTo>
                <a:lnTo>
                  <a:pt x="24025" y="3319021"/>
                </a:lnTo>
                <a:lnTo>
                  <a:pt x="17298" y="3307493"/>
                </a:lnTo>
                <a:lnTo>
                  <a:pt x="11532" y="3295004"/>
                </a:lnTo>
                <a:lnTo>
                  <a:pt x="6727" y="3281555"/>
                </a:lnTo>
                <a:lnTo>
                  <a:pt x="2883" y="3268106"/>
                </a:lnTo>
                <a:lnTo>
                  <a:pt x="961" y="3253697"/>
                </a:lnTo>
                <a:lnTo>
                  <a:pt x="0" y="3238327"/>
                </a:lnTo>
                <a:lnTo>
                  <a:pt x="0" y="142175"/>
                </a:lnTo>
                <a:lnTo>
                  <a:pt x="961" y="127766"/>
                </a:lnTo>
                <a:lnTo>
                  <a:pt x="2883" y="113356"/>
                </a:lnTo>
                <a:lnTo>
                  <a:pt x="6727" y="99907"/>
                </a:lnTo>
                <a:lnTo>
                  <a:pt x="11532" y="87419"/>
                </a:lnTo>
                <a:lnTo>
                  <a:pt x="17298" y="73970"/>
                </a:lnTo>
                <a:lnTo>
                  <a:pt x="24025" y="62442"/>
                </a:lnTo>
                <a:lnTo>
                  <a:pt x="31713" y="51875"/>
                </a:lnTo>
                <a:lnTo>
                  <a:pt x="42283" y="42268"/>
                </a:lnTo>
                <a:lnTo>
                  <a:pt x="51893" y="32662"/>
                </a:lnTo>
                <a:lnTo>
                  <a:pt x="62464" y="24016"/>
                </a:lnTo>
                <a:lnTo>
                  <a:pt x="73996" y="17292"/>
                </a:lnTo>
                <a:lnTo>
                  <a:pt x="86489" y="10567"/>
                </a:lnTo>
                <a:lnTo>
                  <a:pt x="99942" y="6725"/>
                </a:lnTo>
                <a:lnTo>
                  <a:pt x="113396" y="2882"/>
                </a:lnTo>
                <a:lnTo>
                  <a:pt x="127811" y="961"/>
                </a:lnTo>
                <a:lnTo>
                  <a:pt x="142226" y="0"/>
                </a:lnTo>
                <a:close/>
              </a:path>
            </a:pathLst>
          </a:custGeom>
          <a:solidFill>
            <a:srgbClr val="F17F42"/>
          </a:solidFill>
          <a:ln>
            <a:noFill/>
          </a:ln>
        </p:spPr>
        <p:txBody>
          <a:bodyPr bIns="396000"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dirty="0">
              <a:solidFill>
                <a:srgbClr val="FFFFFF"/>
              </a:solidFill>
            </a:endParaRPr>
          </a:p>
        </p:txBody>
      </p:sp>
      <p:sp>
        <p:nvSpPr>
          <p:cNvPr id="9" name="KSO_Shape"/>
          <p:cNvSpPr/>
          <p:nvPr/>
        </p:nvSpPr>
        <p:spPr>
          <a:xfrm>
            <a:off x="9789857" y="3832650"/>
            <a:ext cx="1561457" cy="1012345"/>
          </a:xfrm>
          <a:custGeom>
            <a:avLst/>
            <a:gdLst>
              <a:gd name="connsiteX0" fmla="*/ 7294257 w 8709025"/>
              <a:gd name="connsiteY0" fmla="*/ 2608768 h 5641695"/>
              <a:gd name="connsiteX1" fmla="*/ 7365669 w 8709025"/>
              <a:gd name="connsiteY1" fmla="*/ 2634905 h 5641695"/>
              <a:gd name="connsiteX2" fmla="*/ 8297853 w 8709025"/>
              <a:gd name="connsiteY2" fmla="*/ 3895849 h 5641695"/>
              <a:gd name="connsiteX3" fmla="*/ 8305800 w 8709025"/>
              <a:gd name="connsiteY3" fmla="*/ 4053232 h 5641695"/>
              <a:gd name="connsiteX4" fmla="*/ 8297853 w 8709025"/>
              <a:gd name="connsiteY4" fmla="*/ 4210615 h 5641695"/>
              <a:gd name="connsiteX5" fmla="*/ 7365669 w 8709025"/>
              <a:gd name="connsiteY5" fmla="*/ 5471558 h 5641695"/>
              <a:gd name="connsiteX6" fmla="*/ 7294257 w 8709025"/>
              <a:gd name="connsiteY6" fmla="*/ 5497695 h 5641695"/>
              <a:gd name="connsiteX7" fmla="*/ 7393254 w 8709025"/>
              <a:gd name="connsiteY7" fmla="*/ 5482587 h 5641695"/>
              <a:gd name="connsiteX8" fmla="*/ 8550679 w 8709025"/>
              <a:gd name="connsiteY8" fmla="*/ 4202405 h 5641695"/>
              <a:gd name="connsiteX9" fmla="*/ 8558212 w 8709025"/>
              <a:gd name="connsiteY9" fmla="*/ 4053232 h 5641695"/>
              <a:gd name="connsiteX10" fmla="*/ 8550679 w 8709025"/>
              <a:gd name="connsiteY10" fmla="*/ 3904058 h 5641695"/>
              <a:gd name="connsiteX11" fmla="*/ 7393254 w 8709025"/>
              <a:gd name="connsiteY11" fmla="*/ 2623877 h 5641695"/>
              <a:gd name="connsiteX12" fmla="*/ 1414768 w 8709025"/>
              <a:gd name="connsiteY12" fmla="*/ 2608768 h 5641695"/>
              <a:gd name="connsiteX13" fmla="*/ 1315771 w 8709025"/>
              <a:gd name="connsiteY13" fmla="*/ 2623877 h 5641695"/>
              <a:gd name="connsiteX14" fmla="*/ 158346 w 8709025"/>
              <a:gd name="connsiteY14" fmla="*/ 3904058 h 5641695"/>
              <a:gd name="connsiteX15" fmla="*/ 150813 w 8709025"/>
              <a:gd name="connsiteY15" fmla="*/ 4053232 h 5641695"/>
              <a:gd name="connsiteX16" fmla="*/ 158346 w 8709025"/>
              <a:gd name="connsiteY16" fmla="*/ 4202405 h 5641695"/>
              <a:gd name="connsiteX17" fmla="*/ 1315771 w 8709025"/>
              <a:gd name="connsiteY17" fmla="*/ 5482587 h 5641695"/>
              <a:gd name="connsiteX18" fmla="*/ 1414768 w 8709025"/>
              <a:gd name="connsiteY18" fmla="*/ 5497695 h 5641695"/>
              <a:gd name="connsiteX19" fmla="*/ 1343356 w 8709025"/>
              <a:gd name="connsiteY19" fmla="*/ 5471558 h 5641695"/>
              <a:gd name="connsiteX20" fmla="*/ 411172 w 8709025"/>
              <a:gd name="connsiteY20" fmla="*/ 4210615 h 5641695"/>
              <a:gd name="connsiteX21" fmla="*/ 403225 w 8709025"/>
              <a:gd name="connsiteY21" fmla="*/ 4053232 h 5641695"/>
              <a:gd name="connsiteX22" fmla="*/ 411172 w 8709025"/>
              <a:gd name="connsiteY22" fmla="*/ 3895849 h 5641695"/>
              <a:gd name="connsiteX23" fmla="*/ 1343356 w 8709025"/>
              <a:gd name="connsiteY23" fmla="*/ 2634905 h 5641695"/>
              <a:gd name="connsiteX24" fmla="*/ 4354513 w 8709025"/>
              <a:gd name="connsiteY24" fmla="*/ 0 h 5641695"/>
              <a:gd name="connsiteX25" fmla="*/ 6995109 w 8709025"/>
              <a:gd name="connsiteY25" fmla="*/ 2382914 h 5641695"/>
              <a:gd name="connsiteX26" fmla="*/ 6999242 w 8709025"/>
              <a:gd name="connsiteY26" fmla="*/ 2464767 h 5641695"/>
              <a:gd name="connsiteX27" fmla="*/ 7120561 w 8709025"/>
              <a:gd name="connsiteY27" fmla="*/ 2464767 h 5641695"/>
              <a:gd name="connsiteX28" fmla="*/ 8709025 w 8709025"/>
              <a:gd name="connsiteY28" fmla="*/ 4053231 h 5641695"/>
              <a:gd name="connsiteX29" fmla="*/ 7120561 w 8709025"/>
              <a:gd name="connsiteY29" fmla="*/ 5641695 h 5641695"/>
              <a:gd name="connsiteX30" fmla="*/ 7008813 w 8709025"/>
              <a:gd name="connsiteY30" fmla="*/ 5641695 h 5641695"/>
              <a:gd name="connsiteX31" fmla="*/ 6945312 w 8709025"/>
              <a:gd name="connsiteY31" fmla="*/ 5641695 h 5641695"/>
              <a:gd name="connsiteX32" fmla="*/ 6453313 w 8709025"/>
              <a:gd name="connsiteY32" fmla="*/ 5641695 h 5641695"/>
              <a:gd name="connsiteX33" fmla="*/ 6453313 w 8709025"/>
              <a:gd name="connsiteY33" fmla="*/ 2833068 h 5641695"/>
              <a:gd name="connsiteX34" fmla="*/ 6452797 w 8709025"/>
              <a:gd name="connsiteY34" fmla="*/ 2833068 h 5641695"/>
              <a:gd name="connsiteX35" fmla="*/ 6452797 w 8709025"/>
              <a:gd name="connsiteY35" fmla="*/ 2745984 h 5641695"/>
              <a:gd name="connsiteX36" fmla="*/ 4354514 w 8709025"/>
              <a:gd name="connsiteY36" fmla="*/ 647700 h 5641695"/>
              <a:gd name="connsiteX37" fmla="*/ 2256231 w 8709025"/>
              <a:gd name="connsiteY37" fmla="*/ 2745984 h 5641695"/>
              <a:gd name="connsiteX38" fmla="*/ 2256231 w 8709025"/>
              <a:gd name="connsiteY38" fmla="*/ 2833068 h 5641695"/>
              <a:gd name="connsiteX39" fmla="*/ 2255713 w 8709025"/>
              <a:gd name="connsiteY39" fmla="*/ 2833068 h 5641695"/>
              <a:gd name="connsiteX40" fmla="*/ 2255713 w 8709025"/>
              <a:gd name="connsiteY40" fmla="*/ 5641695 h 5641695"/>
              <a:gd name="connsiteX41" fmla="*/ 1763713 w 8709025"/>
              <a:gd name="connsiteY41" fmla="*/ 5641695 h 5641695"/>
              <a:gd name="connsiteX42" fmla="*/ 1700213 w 8709025"/>
              <a:gd name="connsiteY42" fmla="*/ 5641695 h 5641695"/>
              <a:gd name="connsiteX43" fmla="*/ 1588464 w 8709025"/>
              <a:gd name="connsiteY43" fmla="*/ 5641695 h 5641695"/>
              <a:gd name="connsiteX44" fmla="*/ 0 w 8709025"/>
              <a:gd name="connsiteY44" fmla="*/ 4053231 h 5641695"/>
              <a:gd name="connsiteX45" fmla="*/ 1588464 w 8709025"/>
              <a:gd name="connsiteY45" fmla="*/ 2464767 h 5641695"/>
              <a:gd name="connsiteX46" fmla="*/ 1709784 w 8709025"/>
              <a:gd name="connsiteY46" fmla="*/ 2464767 h 5641695"/>
              <a:gd name="connsiteX47" fmla="*/ 1713917 w 8709025"/>
              <a:gd name="connsiteY47" fmla="*/ 2382913 h 5641695"/>
              <a:gd name="connsiteX48" fmla="*/ 4354513 w 8709025"/>
              <a:gd name="connsiteY48" fmla="*/ 0 h 564169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Lst>
            <a:rect l="l" t="t" r="r" b="b"/>
            <a:pathLst>
              <a:path w="8709025" h="5641695">
                <a:moveTo>
                  <a:pt x="7294257" y="2608768"/>
                </a:moveTo>
                <a:lnTo>
                  <a:pt x="7365669" y="2634905"/>
                </a:lnTo>
                <a:cubicBezTo>
                  <a:pt x="7872105" y="2849110"/>
                  <a:pt x="8240046" y="3326637"/>
                  <a:pt x="8297853" y="3895849"/>
                </a:cubicBezTo>
                <a:lnTo>
                  <a:pt x="8305800" y="4053232"/>
                </a:lnTo>
                <a:lnTo>
                  <a:pt x="8297853" y="4210615"/>
                </a:lnTo>
                <a:cubicBezTo>
                  <a:pt x="8240046" y="4779826"/>
                  <a:pt x="7872105" y="5257354"/>
                  <a:pt x="7365669" y="5471558"/>
                </a:cubicBezTo>
                <a:lnTo>
                  <a:pt x="7294257" y="5497695"/>
                </a:lnTo>
                <a:lnTo>
                  <a:pt x="7393254" y="5482587"/>
                </a:lnTo>
                <a:cubicBezTo>
                  <a:pt x="8010606" y="5356258"/>
                  <a:pt x="8485926" y="4840019"/>
                  <a:pt x="8550679" y="4202405"/>
                </a:cubicBezTo>
                <a:lnTo>
                  <a:pt x="8558212" y="4053232"/>
                </a:lnTo>
                <a:lnTo>
                  <a:pt x="8550679" y="3904058"/>
                </a:lnTo>
                <a:cubicBezTo>
                  <a:pt x="8485926" y="3266444"/>
                  <a:pt x="8010606" y="2750205"/>
                  <a:pt x="7393254" y="2623877"/>
                </a:cubicBezTo>
                <a:close/>
                <a:moveTo>
                  <a:pt x="1414768" y="2608768"/>
                </a:moveTo>
                <a:lnTo>
                  <a:pt x="1315771" y="2623877"/>
                </a:lnTo>
                <a:cubicBezTo>
                  <a:pt x="698419" y="2750205"/>
                  <a:pt x="223099" y="3266444"/>
                  <a:pt x="158346" y="3904058"/>
                </a:cubicBezTo>
                <a:lnTo>
                  <a:pt x="150813" y="4053232"/>
                </a:lnTo>
                <a:lnTo>
                  <a:pt x="158346" y="4202405"/>
                </a:lnTo>
                <a:cubicBezTo>
                  <a:pt x="223099" y="4840019"/>
                  <a:pt x="698419" y="5356258"/>
                  <a:pt x="1315771" y="5482587"/>
                </a:cubicBezTo>
                <a:lnTo>
                  <a:pt x="1414768" y="5497695"/>
                </a:lnTo>
                <a:lnTo>
                  <a:pt x="1343356" y="5471558"/>
                </a:lnTo>
                <a:cubicBezTo>
                  <a:pt x="836920" y="5257354"/>
                  <a:pt x="468979" y="4779826"/>
                  <a:pt x="411172" y="4210615"/>
                </a:cubicBezTo>
                <a:lnTo>
                  <a:pt x="403225" y="4053232"/>
                </a:lnTo>
                <a:lnTo>
                  <a:pt x="411172" y="3895849"/>
                </a:lnTo>
                <a:cubicBezTo>
                  <a:pt x="468979" y="3326637"/>
                  <a:pt x="836920" y="2849110"/>
                  <a:pt x="1343356" y="2634905"/>
                </a:cubicBezTo>
                <a:close/>
                <a:moveTo>
                  <a:pt x="4354513" y="0"/>
                </a:moveTo>
                <a:cubicBezTo>
                  <a:pt x="5728822" y="0"/>
                  <a:pt x="6859183" y="1044467"/>
                  <a:pt x="6995109" y="2382914"/>
                </a:cubicBezTo>
                <a:lnTo>
                  <a:pt x="6999242" y="2464767"/>
                </a:lnTo>
                <a:lnTo>
                  <a:pt x="7120561" y="2464767"/>
                </a:lnTo>
                <a:cubicBezTo>
                  <a:pt x="7997845" y="2464767"/>
                  <a:pt x="8709025" y="3175947"/>
                  <a:pt x="8709025" y="4053231"/>
                </a:cubicBezTo>
                <a:cubicBezTo>
                  <a:pt x="8709025" y="4930515"/>
                  <a:pt x="7997845" y="5641695"/>
                  <a:pt x="7120561" y="5641695"/>
                </a:cubicBezTo>
                <a:lnTo>
                  <a:pt x="7008813" y="5641695"/>
                </a:lnTo>
                <a:lnTo>
                  <a:pt x="6945312" y="5641695"/>
                </a:lnTo>
                <a:lnTo>
                  <a:pt x="6453313" y="5641695"/>
                </a:lnTo>
                <a:lnTo>
                  <a:pt x="6453313" y="2833068"/>
                </a:lnTo>
                <a:lnTo>
                  <a:pt x="6452797" y="2833068"/>
                </a:lnTo>
                <a:lnTo>
                  <a:pt x="6452797" y="2745984"/>
                </a:lnTo>
                <a:cubicBezTo>
                  <a:pt x="6452797" y="1587133"/>
                  <a:pt x="5513364" y="647700"/>
                  <a:pt x="4354514" y="647700"/>
                </a:cubicBezTo>
                <a:cubicBezTo>
                  <a:pt x="3195664" y="647700"/>
                  <a:pt x="2256231" y="1587133"/>
                  <a:pt x="2256231" y="2745984"/>
                </a:cubicBezTo>
                <a:lnTo>
                  <a:pt x="2256231" y="2833068"/>
                </a:lnTo>
                <a:lnTo>
                  <a:pt x="2255713" y="2833068"/>
                </a:lnTo>
                <a:lnTo>
                  <a:pt x="2255713" y="5641695"/>
                </a:lnTo>
                <a:lnTo>
                  <a:pt x="1763713" y="5641695"/>
                </a:lnTo>
                <a:lnTo>
                  <a:pt x="1700213" y="5641695"/>
                </a:lnTo>
                <a:lnTo>
                  <a:pt x="1588464" y="5641695"/>
                </a:lnTo>
                <a:cubicBezTo>
                  <a:pt x="711180" y="5641695"/>
                  <a:pt x="0" y="4930515"/>
                  <a:pt x="0" y="4053231"/>
                </a:cubicBezTo>
                <a:cubicBezTo>
                  <a:pt x="0" y="3175947"/>
                  <a:pt x="711180" y="2464767"/>
                  <a:pt x="1588464" y="2464767"/>
                </a:cubicBezTo>
                <a:lnTo>
                  <a:pt x="1709784" y="2464767"/>
                </a:lnTo>
                <a:lnTo>
                  <a:pt x="1713917" y="2382913"/>
                </a:lnTo>
                <a:cubicBezTo>
                  <a:pt x="1849844" y="1044467"/>
                  <a:pt x="2980205" y="0"/>
                  <a:pt x="4354513" y="0"/>
                </a:cubicBezTo>
                <a:close/>
              </a:path>
            </a:pathLst>
          </a:custGeom>
          <a:solidFill>
            <a:srgbClr val="F17F4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a:solidFill>
                <a:srgbClr val="FFFFFF"/>
              </a:solidFill>
            </a:endParaRPr>
          </a:p>
        </p:txBody>
      </p:sp>
      <p:cxnSp>
        <p:nvCxnSpPr>
          <p:cNvPr id="11" name="直接连接符 10"/>
          <p:cNvCxnSpPr/>
          <p:nvPr/>
        </p:nvCxnSpPr>
        <p:spPr>
          <a:xfrm>
            <a:off x="167680" y="3573016"/>
            <a:ext cx="11856640" cy="0"/>
          </a:xfrm>
          <a:prstGeom prst="line">
            <a:avLst/>
          </a:prstGeom>
          <a:ln>
            <a:solidFill>
              <a:schemeClr val="bg1">
                <a:lumMod val="7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13" name="直接连接符 12"/>
          <p:cNvCxnSpPr/>
          <p:nvPr/>
        </p:nvCxnSpPr>
        <p:spPr>
          <a:xfrm>
            <a:off x="2855640" y="1412776"/>
            <a:ext cx="0" cy="5040560"/>
          </a:xfrm>
          <a:prstGeom prst="line">
            <a:avLst/>
          </a:prstGeom>
          <a:ln>
            <a:solidFill>
              <a:schemeClr val="bg1">
                <a:lumMod val="7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14" name="直接连接符 13"/>
          <p:cNvCxnSpPr/>
          <p:nvPr/>
        </p:nvCxnSpPr>
        <p:spPr>
          <a:xfrm>
            <a:off x="5879976" y="1412776"/>
            <a:ext cx="0" cy="5040560"/>
          </a:xfrm>
          <a:prstGeom prst="line">
            <a:avLst/>
          </a:prstGeom>
          <a:ln>
            <a:solidFill>
              <a:schemeClr val="bg1">
                <a:lumMod val="75000"/>
              </a:schemeClr>
            </a:solidFill>
            <a:prstDash val="lgDash"/>
          </a:ln>
        </p:spPr>
        <p:style>
          <a:lnRef idx="1">
            <a:schemeClr val="accent1"/>
          </a:lnRef>
          <a:fillRef idx="0">
            <a:schemeClr val="accent1"/>
          </a:fillRef>
          <a:effectRef idx="0">
            <a:schemeClr val="accent1"/>
          </a:effectRef>
          <a:fontRef idx="minor">
            <a:schemeClr val="tx1"/>
          </a:fontRef>
        </p:style>
      </p:cxnSp>
      <p:cxnSp>
        <p:nvCxnSpPr>
          <p:cNvPr id="15" name="直接连接符 14"/>
          <p:cNvCxnSpPr/>
          <p:nvPr/>
        </p:nvCxnSpPr>
        <p:spPr>
          <a:xfrm>
            <a:off x="9048328" y="1412776"/>
            <a:ext cx="0" cy="5040560"/>
          </a:xfrm>
          <a:prstGeom prst="line">
            <a:avLst/>
          </a:prstGeom>
          <a:ln>
            <a:solidFill>
              <a:schemeClr val="bg1">
                <a:lumMod val="75000"/>
              </a:schemeClr>
            </a:solidFill>
            <a:prstDash val="lgDash"/>
          </a:ln>
        </p:spPr>
        <p:style>
          <a:lnRef idx="1">
            <a:schemeClr val="accent1"/>
          </a:lnRef>
          <a:fillRef idx="0">
            <a:schemeClr val="accent1"/>
          </a:fillRef>
          <a:effectRef idx="0">
            <a:schemeClr val="accent1"/>
          </a:effectRef>
          <a:fontRef idx="minor">
            <a:schemeClr val="tx1"/>
          </a:fontRef>
        </p:style>
      </p:cxnSp>
      <p:sp>
        <p:nvSpPr>
          <p:cNvPr id="16" name="文本框 15"/>
          <p:cNvSpPr txBox="1"/>
          <p:nvPr/>
        </p:nvSpPr>
        <p:spPr>
          <a:xfrm>
            <a:off x="739204" y="3091919"/>
            <a:ext cx="1691681" cy="400110"/>
          </a:xfrm>
          <a:prstGeom prst="rect">
            <a:avLst/>
          </a:prstGeom>
          <a:noFill/>
        </p:spPr>
        <p:txBody>
          <a:bodyPr wrap="none" rtlCol="0">
            <a:spAutoFit/>
          </a:bodyPr>
          <a:lstStyle/>
          <a:p>
            <a:pPr algn="ctr"/>
            <a:r>
              <a:rPr lang="en-US" altLang="zh-CN" sz="2000" dirty="0">
                <a:solidFill>
                  <a:schemeClr val="tx1">
                    <a:lumMod val="95000"/>
                    <a:lumOff val="5000"/>
                  </a:schemeClr>
                </a:solidFill>
                <a:latin typeface="Arial" panose="020B0604020202020204" pitchFamily="34" charset="0"/>
                <a:ea typeface="等线" panose="02010600030101010101" pitchFamily="2" charset="-122"/>
                <a:cs typeface="Arial" panose="020B0604020202020204" pitchFamily="34" charset="0"/>
              </a:rPr>
              <a:t>YOUR TITLE</a:t>
            </a:r>
          </a:p>
        </p:txBody>
      </p:sp>
      <p:sp>
        <p:nvSpPr>
          <p:cNvPr id="17" name="矩形 16"/>
          <p:cNvSpPr/>
          <p:nvPr/>
        </p:nvSpPr>
        <p:spPr>
          <a:xfrm>
            <a:off x="303532" y="4133399"/>
            <a:ext cx="2408093" cy="2062103"/>
          </a:xfrm>
          <a:prstGeom prst="rect">
            <a:avLst/>
          </a:prstGeom>
        </p:spPr>
        <p:txBody>
          <a:bodyPr wrap="square">
            <a:spAutoFit/>
          </a:bodyPr>
          <a:lstStyle/>
          <a:p>
            <a:pPr algn="ctr"/>
            <a:r>
              <a:rPr lang="en-US" altLang="zh-CN" sz="1600" dirty="0">
                <a:solidFill>
                  <a:srgbClr val="53575A"/>
                </a:solidFill>
                <a:latin typeface="等线" panose="02010600030101010101" pitchFamily="2" charset="-122"/>
                <a:ea typeface="等线" panose="02010600030101010101" pitchFamily="2" charset="-122"/>
              </a:rPr>
              <a:t>Click here to enter your text messages click here to enter your text messages click here to enter your text messages click here to enter your text messages</a:t>
            </a:r>
            <a:endParaRPr lang="zh-CN" altLang="en-US" sz="1600" dirty="0">
              <a:solidFill>
                <a:srgbClr val="53575A"/>
              </a:solidFill>
            </a:endParaRPr>
          </a:p>
        </p:txBody>
      </p:sp>
      <p:sp>
        <p:nvSpPr>
          <p:cNvPr id="18" name="文本框 17"/>
          <p:cNvSpPr txBox="1"/>
          <p:nvPr/>
        </p:nvSpPr>
        <p:spPr>
          <a:xfrm>
            <a:off x="6636567" y="3102667"/>
            <a:ext cx="1691681" cy="400110"/>
          </a:xfrm>
          <a:prstGeom prst="rect">
            <a:avLst/>
          </a:prstGeom>
          <a:noFill/>
        </p:spPr>
        <p:txBody>
          <a:bodyPr wrap="none" rtlCol="0">
            <a:spAutoFit/>
          </a:bodyPr>
          <a:lstStyle/>
          <a:p>
            <a:pPr algn="ctr"/>
            <a:r>
              <a:rPr lang="en-US" altLang="zh-CN" sz="2000" dirty="0">
                <a:solidFill>
                  <a:schemeClr val="tx1">
                    <a:lumMod val="95000"/>
                    <a:lumOff val="5000"/>
                  </a:schemeClr>
                </a:solidFill>
                <a:latin typeface="Arial" panose="020B0604020202020204" pitchFamily="34" charset="0"/>
                <a:ea typeface="等线" panose="02010600030101010101" pitchFamily="2" charset="-122"/>
                <a:cs typeface="Arial" panose="020B0604020202020204" pitchFamily="34" charset="0"/>
              </a:rPr>
              <a:t>YOUR TITLE</a:t>
            </a:r>
          </a:p>
        </p:txBody>
      </p:sp>
      <p:sp>
        <p:nvSpPr>
          <p:cNvPr id="19" name="文本框 18"/>
          <p:cNvSpPr txBox="1"/>
          <p:nvPr/>
        </p:nvSpPr>
        <p:spPr>
          <a:xfrm>
            <a:off x="3438999" y="5275814"/>
            <a:ext cx="1691681" cy="400110"/>
          </a:xfrm>
          <a:prstGeom prst="rect">
            <a:avLst/>
          </a:prstGeom>
          <a:noFill/>
        </p:spPr>
        <p:txBody>
          <a:bodyPr wrap="none" rtlCol="0">
            <a:spAutoFit/>
          </a:bodyPr>
          <a:lstStyle/>
          <a:p>
            <a:pPr algn="ctr"/>
            <a:r>
              <a:rPr lang="en-US" altLang="zh-CN" sz="2000" dirty="0">
                <a:solidFill>
                  <a:schemeClr val="tx1">
                    <a:lumMod val="95000"/>
                    <a:lumOff val="5000"/>
                  </a:schemeClr>
                </a:solidFill>
                <a:latin typeface="Arial" panose="020B0604020202020204" pitchFamily="34" charset="0"/>
                <a:ea typeface="等线" panose="02010600030101010101" pitchFamily="2" charset="-122"/>
                <a:cs typeface="Arial" panose="020B0604020202020204" pitchFamily="34" charset="0"/>
              </a:rPr>
              <a:t>YOUR TITLE</a:t>
            </a:r>
          </a:p>
        </p:txBody>
      </p:sp>
      <p:sp>
        <p:nvSpPr>
          <p:cNvPr id="20" name="文本框 19"/>
          <p:cNvSpPr txBox="1"/>
          <p:nvPr/>
        </p:nvSpPr>
        <p:spPr>
          <a:xfrm>
            <a:off x="9768411" y="5275814"/>
            <a:ext cx="1691681" cy="400110"/>
          </a:xfrm>
          <a:prstGeom prst="rect">
            <a:avLst/>
          </a:prstGeom>
          <a:noFill/>
        </p:spPr>
        <p:txBody>
          <a:bodyPr wrap="none" rtlCol="0">
            <a:spAutoFit/>
          </a:bodyPr>
          <a:lstStyle/>
          <a:p>
            <a:pPr algn="ctr"/>
            <a:r>
              <a:rPr lang="en-US" altLang="zh-CN" sz="2000" dirty="0">
                <a:solidFill>
                  <a:schemeClr val="tx1">
                    <a:lumMod val="95000"/>
                    <a:lumOff val="5000"/>
                  </a:schemeClr>
                </a:solidFill>
                <a:latin typeface="Arial" panose="020B0604020202020204" pitchFamily="34" charset="0"/>
                <a:ea typeface="等线" panose="02010600030101010101" pitchFamily="2" charset="-122"/>
                <a:cs typeface="Arial" panose="020B0604020202020204" pitchFamily="34" charset="0"/>
              </a:rPr>
              <a:t>YOUR TITLE</a:t>
            </a:r>
          </a:p>
        </p:txBody>
      </p:sp>
      <p:sp>
        <p:nvSpPr>
          <p:cNvPr id="21" name="矩形 20"/>
          <p:cNvSpPr/>
          <p:nvPr/>
        </p:nvSpPr>
        <p:spPr>
          <a:xfrm>
            <a:off x="6278360" y="4133399"/>
            <a:ext cx="2408093" cy="2062103"/>
          </a:xfrm>
          <a:prstGeom prst="rect">
            <a:avLst/>
          </a:prstGeom>
        </p:spPr>
        <p:txBody>
          <a:bodyPr wrap="square">
            <a:spAutoFit/>
          </a:bodyPr>
          <a:lstStyle/>
          <a:p>
            <a:pPr algn="ctr"/>
            <a:r>
              <a:rPr lang="en-US" altLang="zh-CN" sz="1600" dirty="0">
                <a:solidFill>
                  <a:srgbClr val="53575A"/>
                </a:solidFill>
                <a:latin typeface="等线" panose="02010600030101010101" pitchFamily="2" charset="-122"/>
                <a:ea typeface="等线" panose="02010600030101010101" pitchFamily="2" charset="-122"/>
              </a:rPr>
              <a:t>Click here to enter your text messages click here to enter your text messages click here to enter your text messages click here to enter your text messages</a:t>
            </a:r>
            <a:endParaRPr lang="zh-CN" altLang="en-US" sz="1600" dirty="0">
              <a:solidFill>
                <a:srgbClr val="53575A"/>
              </a:solidFill>
            </a:endParaRPr>
          </a:p>
        </p:txBody>
      </p:sp>
      <p:sp>
        <p:nvSpPr>
          <p:cNvPr id="22" name="矩形 21"/>
          <p:cNvSpPr/>
          <p:nvPr/>
        </p:nvSpPr>
        <p:spPr>
          <a:xfrm>
            <a:off x="9384019" y="1541111"/>
            <a:ext cx="2408093" cy="2062103"/>
          </a:xfrm>
          <a:prstGeom prst="rect">
            <a:avLst/>
          </a:prstGeom>
        </p:spPr>
        <p:txBody>
          <a:bodyPr wrap="square">
            <a:spAutoFit/>
          </a:bodyPr>
          <a:lstStyle/>
          <a:p>
            <a:pPr algn="ctr"/>
            <a:r>
              <a:rPr lang="en-US" altLang="zh-CN" sz="1600" dirty="0">
                <a:solidFill>
                  <a:srgbClr val="53575A"/>
                </a:solidFill>
                <a:latin typeface="等线" panose="02010600030101010101" pitchFamily="2" charset="-122"/>
                <a:ea typeface="等线" panose="02010600030101010101" pitchFamily="2" charset="-122"/>
              </a:rPr>
              <a:t>Click here to enter your text messages click here to enter your text messages click here to enter your text messages click here to enter your text messages</a:t>
            </a:r>
            <a:endParaRPr lang="zh-CN" altLang="en-US" sz="1600" dirty="0">
              <a:solidFill>
                <a:srgbClr val="53575A"/>
              </a:solidFill>
            </a:endParaRPr>
          </a:p>
        </p:txBody>
      </p:sp>
      <p:sp>
        <p:nvSpPr>
          <p:cNvPr id="23" name="矩形 22"/>
          <p:cNvSpPr/>
          <p:nvPr/>
        </p:nvSpPr>
        <p:spPr>
          <a:xfrm>
            <a:off x="3187476" y="1541111"/>
            <a:ext cx="2408093" cy="2062103"/>
          </a:xfrm>
          <a:prstGeom prst="rect">
            <a:avLst/>
          </a:prstGeom>
        </p:spPr>
        <p:txBody>
          <a:bodyPr wrap="square">
            <a:spAutoFit/>
          </a:bodyPr>
          <a:lstStyle/>
          <a:p>
            <a:pPr algn="ctr"/>
            <a:r>
              <a:rPr lang="en-US" altLang="zh-CN" sz="1600" dirty="0">
                <a:solidFill>
                  <a:srgbClr val="53575A"/>
                </a:solidFill>
                <a:latin typeface="等线" panose="02010600030101010101" pitchFamily="2" charset="-122"/>
                <a:ea typeface="等线" panose="02010600030101010101" pitchFamily="2" charset="-122"/>
              </a:rPr>
              <a:t>Click here to enter your text messages click here to enter your text messages click here to enter your text messages click here to enter your text messages</a:t>
            </a:r>
            <a:endParaRPr lang="zh-CN" altLang="en-US" sz="1600" dirty="0">
              <a:solidFill>
                <a:srgbClr val="53575A"/>
              </a:solidFill>
            </a:endParaRPr>
          </a:p>
        </p:txBody>
      </p:sp>
      <p:sp>
        <p:nvSpPr>
          <p:cNvPr id="26" name="文本框 25"/>
          <p:cNvSpPr txBox="1"/>
          <p:nvPr/>
        </p:nvSpPr>
        <p:spPr>
          <a:xfrm>
            <a:off x="4735662" y="231035"/>
            <a:ext cx="2720681" cy="461665"/>
          </a:xfrm>
          <a:prstGeom prst="rect">
            <a:avLst/>
          </a:prstGeom>
          <a:noFill/>
        </p:spPr>
        <p:txBody>
          <a:bodyPr wrap="none" rtlCol="0">
            <a:spAutoFit/>
          </a:bodyPr>
          <a:lstStyle/>
          <a:p>
            <a:r>
              <a:rPr lang="en-US" altLang="zh-CN" sz="2400" dirty="0">
                <a:solidFill>
                  <a:srgbClr val="F17F42"/>
                </a:solidFill>
                <a:latin typeface="Arial" panose="020B0604020202020204" pitchFamily="34" charset="0"/>
                <a:ea typeface="微软雅黑 Light" panose="020B0502040204020203" pitchFamily="34" charset="-122"/>
                <a:cs typeface="Arial" panose="020B0604020202020204" pitchFamily="34" charset="0"/>
              </a:rPr>
              <a:t>ADD YOUR TITLE</a:t>
            </a:r>
          </a:p>
        </p:txBody>
      </p:sp>
      <p:sp>
        <p:nvSpPr>
          <p:cNvPr id="27" name="矩形 26"/>
          <p:cNvSpPr/>
          <p:nvPr/>
        </p:nvSpPr>
        <p:spPr>
          <a:xfrm>
            <a:off x="5558984" y="753006"/>
            <a:ext cx="1074037" cy="83706"/>
          </a:xfrm>
          <a:prstGeom prst="rect">
            <a:avLst/>
          </a:prstGeom>
          <a:solidFill>
            <a:srgbClr val="5357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411116792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barn(outVertical)">
                                      <p:cBhvr>
                                        <p:cTn id="7" dur="500"/>
                                        <p:tgtEl>
                                          <p:spTgt spid="27"/>
                                        </p:tgtEl>
                                      </p:cBhvr>
                                    </p:animEffect>
                                  </p:childTnLst>
                                </p:cTn>
                              </p:par>
                              <p:par>
                                <p:cTn id="8" presetID="16" presetClass="entr" presetSubtype="37" fill="hold" grpId="0" nodeType="withEffect">
                                  <p:stCondLst>
                                    <p:cond delay="250"/>
                                  </p:stCondLst>
                                  <p:childTnLst>
                                    <p:set>
                                      <p:cBhvr>
                                        <p:cTn id="9" dur="1" fill="hold">
                                          <p:stCondLst>
                                            <p:cond delay="0"/>
                                          </p:stCondLst>
                                        </p:cTn>
                                        <p:tgtEl>
                                          <p:spTgt spid="26"/>
                                        </p:tgtEl>
                                        <p:attrNameLst>
                                          <p:attrName>style.visibility</p:attrName>
                                        </p:attrNameLst>
                                      </p:cBhvr>
                                      <p:to>
                                        <p:strVal val="visible"/>
                                      </p:to>
                                    </p:set>
                                    <p:animEffect transition="in" filter="barn(outVertical)">
                                      <p:cBhvr>
                                        <p:cTn id="10" dur="500"/>
                                        <p:tgtEl>
                                          <p:spTgt spid="26"/>
                                        </p:tgtEl>
                                      </p:cBhvr>
                                    </p:animEffect>
                                  </p:childTnLst>
                                </p:cTn>
                              </p:par>
                              <p:par>
                                <p:cTn id="11" presetID="17" presetClass="entr" presetSubtype="8" fill="hold" nodeType="withEffect">
                                  <p:stCondLst>
                                    <p:cond delay="1000"/>
                                  </p:stCondLst>
                                  <p:childTnLst>
                                    <p:set>
                                      <p:cBhvr>
                                        <p:cTn id="12" dur="1" fill="hold">
                                          <p:stCondLst>
                                            <p:cond delay="0"/>
                                          </p:stCondLst>
                                        </p:cTn>
                                        <p:tgtEl>
                                          <p:spTgt spid="11"/>
                                        </p:tgtEl>
                                        <p:attrNameLst>
                                          <p:attrName>style.visibility</p:attrName>
                                        </p:attrNameLst>
                                      </p:cBhvr>
                                      <p:to>
                                        <p:strVal val="visible"/>
                                      </p:to>
                                    </p:set>
                                    <p:anim calcmode="lin" valueType="num">
                                      <p:cBhvr>
                                        <p:cTn id="13" dur="5000" fill="hold"/>
                                        <p:tgtEl>
                                          <p:spTgt spid="11"/>
                                        </p:tgtEl>
                                        <p:attrNameLst>
                                          <p:attrName>ppt_x</p:attrName>
                                        </p:attrNameLst>
                                      </p:cBhvr>
                                      <p:tavLst>
                                        <p:tav tm="0">
                                          <p:val>
                                            <p:strVal val="#ppt_x-#ppt_w/2"/>
                                          </p:val>
                                        </p:tav>
                                        <p:tav tm="100000">
                                          <p:val>
                                            <p:strVal val="#ppt_x"/>
                                          </p:val>
                                        </p:tav>
                                      </p:tavLst>
                                    </p:anim>
                                    <p:anim calcmode="lin" valueType="num">
                                      <p:cBhvr>
                                        <p:cTn id="14" dur="5000" fill="hold"/>
                                        <p:tgtEl>
                                          <p:spTgt spid="11"/>
                                        </p:tgtEl>
                                        <p:attrNameLst>
                                          <p:attrName>ppt_y</p:attrName>
                                        </p:attrNameLst>
                                      </p:cBhvr>
                                      <p:tavLst>
                                        <p:tav tm="0">
                                          <p:val>
                                            <p:strVal val="#ppt_y"/>
                                          </p:val>
                                        </p:tav>
                                        <p:tav tm="100000">
                                          <p:val>
                                            <p:strVal val="#ppt_y"/>
                                          </p:val>
                                        </p:tav>
                                      </p:tavLst>
                                    </p:anim>
                                    <p:anim calcmode="lin" valueType="num">
                                      <p:cBhvr>
                                        <p:cTn id="15" dur="5000" fill="hold"/>
                                        <p:tgtEl>
                                          <p:spTgt spid="11"/>
                                        </p:tgtEl>
                                        <p:attrNameLst>
                                          <p:attrName>ppt_w</p:attrName>
                                        </p:attrNameLst>
                                      </p:cBhvr>
                                      <p:tavLst>
                                        <p:tav tm="0">
                                          <p:val>
                                            <p:fltVal val="0"/>
                                          </p:val>
                                        </p:tav>
                                        <p:tav tm="100000">
                                          <p:val>
                                            <p:strVal val="#ppt_w"/>
                                          </p:val>
                                        </p:tav>
                                      </p:tavLst>
                                    </p:anim>
                                    <p:anim calcmode="lin" valueType="num">
                                      <p:cBhvr>
                                        <p:cTn id="16" dur="5000" fill="hold"/>
                                        <p:tgtEl>
                                          <p:spTgt spid="11"/>
                                        </p:tgtEl>
                                        <p:attrNameLst>
                                          <p:attrName>ppt_h</p:attrName>
                                        </p:attrNameLst>
                                      </p:cBhvr>
                                      <p:tavLst>
                                        <p:tav tm="0">
                                          <p:val>
                                            <p:strVal val="#ppt_h"/>
                                          </p:val>
                                        </p:tav>
                                        <p:tav tm="100000">
                                          <p:val>
                                            <p:strVal val="#ppt_h"/>
                                          </p:val>
                                        </p:tav>
                                      </p:tavLst>
                                    </p:anim>
                                  </p:childTnLst>
                                </p:cTn>
                              </p:par>
                              <p:par>
                                <p:cTn id="17" presetID="17" presetClass="entr" presetSubtype="1" fill="hold" nodeType="withEffect">
                                  <p:stCondLst>
                                    <p:cond delay="1000"/>
                                  </p:stCondLst>
                                  <p:childTnLst>
                                    <p:set>
                                      <p:cBhvr>
                                        <p:cTn id="18" dur="1" fill="hold">
                                          <p:stCondLst>
                                            <p:cond delay="0"/>
                                          </p:stCondLst>
                                        </p:cTn>
                                        <p:tgtEl>
                                          <p:spTgt spid="13"/>
                                        </p:tgtEl>
                                        <p:attrNameLst>
                                          <p:attrName>style.visibility</p:attrName>
                                        </p:attrNameLst>
                                      </p:cBhvr>
                                      <p:to>
                                        <p:strVal val="visible"/>
                                      </p:to>
                                    </p:set>
                                    <p:anim calcmode="lin" valueType="num">
                                      <p:cBhvr>
                                        <p:cTn id="19" dur="5000" fill="hold"/>
                                        <p:tgtEl>
                                          <p:spTgt spid="13"/>
                                        </p:tgtEl>
                                        <p:attrNameLst>
                                          <p:attrName>ppt_x</p:attrName>
                                        </p:attrNameLst>
                                      </p:cBhvr>
                                      <p:tavLst>
                                        <p:tav tm="0">
                                          <p:val>
                                            <p:strVal val="#ppt_x"/>
                                          </p:val>
                                        </p:tav>
                                        <p:tav tm="100000">
                                          <p:val>
                                            <p:strVal val="#ppt_x"/>
                                          </p:val>
                                        </p:tav>
                                      </p:tavLst>
                                    </p:anim>
                                    <p:anim calcmode="lin" valueType="num">
                                      <p:cBhvr>
                                        <p:cTn id="20" dur="5000" fill="hold"/>
                                        <p:tgtEl>
                                          <p:spTgt spid="13"/>
                                        </p:tgtEl>
                                        <p:attrNameLst>
                                          <p:attrName>ppt_y</p:attrName>
                                        </p:attrNameLst>
                                      </p:cBhvr>
                                      <p:tavLst>
                                        <p:tav tm="0">
                                          <p:val>
                                            <p:strVal val="#ppt_y-#ppt_h/2"/>
                                          </p:val>
                                        </p:tav>
                                        <p:tav tm="100000">
                                          <p:val>
                                            <p:strVal val="#ppt_y"/>
                                          </p:val>
                                        </p:tav>
                                      </p:tavLst>
                                    </p:anim>
                                    <p:anim calcmode="lin" valueType="num">
                                      <p:cBhvr>
                                        <p:cTn id="21" dur="5000" fill="hold"/>
                                        <p:tgtEl>
                                          <p:spTgt spid="13"/>
                                        </p:tgtEl>
                                        <p:attrNameLst>
                                          <p:attrName>ppt_w</p:attrName>
                                        </p:attrNameLst>
                                      </p:cBhvr>
                                      <p:tavLst>
                                        <p:tav tm="0">
                                          <p:val>
                                            <p:strVal val="#ppt_w"/>
                                          </p:val>
                                        </p:tav>
                                        <p:tav tm="100000">
                                          <p:val>
                                            <p:strVal val="#ppt_w"/>
                                          </p:val>
                                        </p:tav>
                                      </p:tavLst>
                                    </p:anim>
                                    <p:anim calcmode="lin" valueType="num">
                                      <p:cBhvr>
                                        <p:cTn id="22" dur="5000" fill="hold"/>
                                        <p:tgtEl>
                                          <p:spTgt spid="13"/>
                                        </p:tgtEl>
                                        <p:attrNameLst>
                                          <p:attrName>ppt_h</p:attrName>
                                        </p:attrNameLst>
                                      </p:cBhvr>
                                      <p:tavLst>
                                        <p:tav tm="0">
                                          <p:val>
                                            <p:fltVal val="0"/>
                                          </p:val>
                                        </p:tav>
                                        <p:tav tm="100000">
                                          <p:val>
                                            <p:strVal val="#ppt_h"/>
                                          </p:val>
                                        </p:tav>
                                      </p:tavLst>
                                    </p:anim>
                                  </p:childTnLst>
                                </p:cTn>
                              </p:par>
                              <p:par>
                                <p:cTn id="23" presetID="17" presetClass="entr" presetSubtype="4" fill="hold" nodeType="withEffect">
                                  <p:stCondLst>
                                    <p:cond delay="1000"/>
                                  </p:stCondLst>
                                  <p:childTnLst>
                                    <p:set>
                                      <p:cBhvr>
                                        <p:cTn id="24" dur="1" fill="hold">
                                          <p:stCondLst>
                                            <p:cond delay="0"/>
                                          </p:stCondLst>
                                        </p:cTn>
                                        <p:tgtEl>
                                          <p:spTgt spid="14"/>
                                        </p:tgtEl>
                                        <p:attrNameLst>
                                          <p:attrName>style.visibility</p:attrName>
                                        </p:attrNameLst>
                                      </p:cBhvr>
                                      <p:to>
                                        <p:strVal val="visible"/>
                                      </p:to>
                                    </p:set>
                                    <p:anim calcmode="lin" valueType="num">
                                      <p:cBhvr>
                                        <p:cTn id="25" dur="5000" fill="hold"/>
                                        <p:tgtEl>
                                          <p:spTgt spid="14"/>
                                        </p:tgtEl>
                                        <p:attrNameLst>
                                          <p:attrName>ppt_x</p:attrName>
                                        </p:attrNameLst>
                                      </p:cBhvr>
                                      <p:tavLst>
                                        <p:tav tm="0">
                                          <p:val>
                                            <p:strVal val="#ppt_x"/>
                                          </p:val>
                                        </p:tav>
                                        <p:tav tm="100000">
                                          <p:val>
                                            <p:strVal val="#ppt_x"/>
                                          </p:val>
                                        </p:tav>
                                      </p:tavLst>
                                    </p:anim>
                                    <p:anim calcmode="lin" valueType="num">
                                      <p:cBhvr>
                                        <p:cTn id="26" dur="5000" fill="hold"/>
                                        <p:tgtEl>
                                          <p:spTgt spid="14"/>
                                        </p:tgtEl>
                                        <p:attrNameLst>
                                          <p:attrName>ppt_y</p:attrName>
                                        </p:attrNameLst>
                                      </p:cBhvr>
                                      <p:tavLst>
                                        <p:tav tm="0">
                                          <p:val>
                                            <p:strVal val="#ppt_y+#ppt_h/2"/>
                                          </p:val>
                                        </p:tav>
                                        <p:tav tm="100000">
                                          <p:val>
                                            <p:strVal val="#ppt_y"/>
                                          </p:val>
                                        </p:tav>
                                      </p:tavLst>
                                    </p:anim>
                                    <p:anim calcmode="lin" valueType="num">
                                      <p:cBhvr>
                                        <p:cTn id="27" dur="5000" fill="hold"/>
                                        <p:tgtEl>
                                          <p:spTgt spid="14"/>
                                        </p:tgtEl>
                                        <p:attrNameLst>
                                          <p:attrName>ppt_w</p:attrName>
                                        </p:attrNameLst>
                                      </p:cBhvr>
                                      <p:tavLst>
                                        <p:tav tm="0">
                                          <p:val>
                                            <p:strVal val="#ppt_w"/>
                                          </p:val>
                                        </p:tav>
                                        <p:tav tm="100000">
                                          <p:val>
                                            <p:strVal val="#ppt_w"/>
                                          </p:val>
                                        </p:tav>
                                      </p:tavLst>
                                    </p:anim>
                                    <p:anim calcmode="lin" valueType="num">
                                      <p:cBhvr>
                                        <p:cTn id="28" dur="5000" fill="hold"/>
                                        <p:tgtEl>
                                          <p:spTgt spid="14"/>
                                        </p:tgtEl>
                                        <p:attrNameLst>
                                          <p:attrName>ppt_h</p:attrName>
                                        </p:attrNameLst>
                                      </p:cBhvr>
                                      <p:tavLst>
                                        <p:tav tm="0">
                                          <p:val>
                                            <p:fltVal val="0"/>
                                          </p:val>
                                        </p:tav>
                                        <p:tav tm="100000">
                                          <p:val>
                                            <p:strVal val="#ppt_h"/>
                                          </p:val>
                                        </p:tav>
                                      </p:tavLst>
                                    </p:anim>
                                  </p:childTnLst>
                                </p:cTn>
                              </p:par>
                              <p:par>
                                <p:cTn id="29" presetID="17" presetClass="entr" presetSubtype="1" fill="hold" nodeType="withEffect">
                                  <p:stCondLst>
                                    <p:cond delay="1000"/>
                                  </p:stCondLst>
                                  <p:childTnLst>
                                    <p:set>
                                      <p:cBhvr>
                                        <p:cTn id="30" dur="1" fill="hold">
                                          <p:stCondLst>
                                            <p:cond delay="0"/>
                                          </p:stCondLst>
                                        </p:cTn>
                                        <p:tgtEl>
                                          <p:spTgt spid="15"/>
                                        </p:tgtEl>
                                        <p:attrNameLst>
                                          <p:attrName>style.visibility</p:attrName>
                                        </p:attrNameLst>
                                      </p:cBhvr>
                                      <p:to>
                                        <p:strVal val="visible"/>
                                      </p:to>
                                    </p:set>
                                    <p:anim calcmode="lin" valueType="num">
                                      <p:cBhvr>
                                        <p:cTn id="31" dur="5000" fill="hold"/>
                                        <p:tgtEl>
                                          <p:spTgt spid="15"/>
                                        </p:tgtEl>
                                        <p:attrNameLst>
                                          <p:attrName>ppt_x</p:attrName>
                                        </p:attrNameLst>
                                      </p:cBhvr>
                                      <p:tavLst>
                                        <p:tav tm="0">
                                          <p:val>
                                            <p:strVal val="#ppt_x"/>
                                          </p:val>
                                        </p:tav>
                                        <p:tav tm="100000">
                                          <p:val>
                                            <p:strVal val="#ppt_x"/>
                                          </p:val>
                                        </p:tav>
                                      </p:tavLst>
                                    </p:anim>
                                    <p:anim calcmode="lin" valueType="num">
                                      <p:cBhvr>
                                        <p:cTn id="32" dur="5000" fill="hold"/>
                                        <p:tgtEl>
                                          <p:spTgt spid="15"/>
                                        </p:tgtEl>
                                        <p:attrNameLst>
                                          <p:attrName>ppt_y</p:attrName>
                                        </p:attrNameLst>
                                      </p:cBhvr>
                                      <p:tavLst>
                                        <p:tav tm="0">
                                          <p:val>
                                            <p:strVal val="#ppt_y-#ppt_h/2"/>
                                          </p:val>
                                        </p:tav>
                                        <p:tav tm="100000">
                                          <p:val>
                                            <p:strVal val="#ppt_y"/>
                                          </p:val>
                                        </p:tav>
                                      </p:tavLst>
                                    </p:anim>
                                    <p:anim calcmode="lin" valueType="num">
                                      <p:cBhvr>
                                        <p:cTn id="33" dur="5000" fill="hold"/>
                                        <p:tgtEl>
                                          <p:spTgt spid="15"/>
                                        </p:tgtEl>
                                        <p:attrNameLst>
                                          <p:attrName>ppt_w</p:attrName>
                                        </p:attrNameLst>
                                      </p:cBhvr>
                                      <p:tavLst>
                                        <p:tav tm="0">
                                          <p:val>
                                            <p:strVal val="#ppt_w"/>
                                          </p:val>
                                        </p:tav>
                                        <p:tav tm="100000">
                                          <p:val>
                                            <p:strVal val="#ppt_w"/>
                                          </p:val>
                                        </p:tav>
                                      </p:tavLst>
                                    </p:anim>
                                    <p:anim calcmode="lin" valueType="num">
                                      <p:cBhvr>
                                        <p:cTn id="34" dur="5000" fill="hold"/>
                                        <p:tgtEl>
                                          <p:spTgt spid="15"/>
                                        </p:tgtEl>
                                        <p:attrNameLst>
                                          <p:attrName>ppt_h</p:attrName>
                                        </p:attrNameLst>
                                      </p:cBhvr>
                                      <p:tavLst>
                                        <p:tav tm="0">
                                          <p:val>
                                            <p:fltVal val="0"/>
                                          </p:val>
                                        </p:tav>
                                        <p:tav tm="100000">
                                          <p:val>
                                            <p:strVal val="#ppt_h"/>
                                          </p:val>
                                        </p:tav>
                                      </p:tavLst>
                                    </p:anim>
                                  </p:childTnLst>
                                </p:cTn>
                              </p:par>
                              <p:par>
                                <p:cTn id="35" presetID="47" presetClass="entr" presetSubtype="0" fill="hold" grpId="0" nodeType="withEffect">
                                  <p:stCondLst>
                                    <p:cond delay="1500"/>
                                  </p:stCondLst>
                                  <p:childTnLst>
                                    <p:set>
                                      <p:cBhvr>
                                        <p:cTn id="36" dur="1" fill="hold">
                                          <p:stCondLst>
                                            <p:cond delay="0"/>
                                          </p:stCondLst>
                                        </p:cTn>
                                        <p:tgtEl>
                                          <p:spTgt spid="6"/>
                                        </p:tgtEl>
                                        <p:attrNameLst>
                                          <p:attrName>style.visibility</p:attrName>
                                        </p:attrNameLst>
                                      </p:cBhvr>
                                      <p:to>
                                        <p:strVal val="visible"/>
                                      </p:to>
                                    </p:set>
                                    <p:animEffect transition="in" filter="fade">
                                      <p:cBhvr>
                                        <p:cTn id="37" dur="3000"/>
                                        <p:tgtEl>
                                          <p:spTgt spid="6"/>
                                        </p:tgtEl>
                                      </p:cBhvr>
                                    </p:animEffect>
                                    <p:anim calcmode="lin" valueType="num">
                                      <p:cBhvr>
                                        <p:cTn id="38" dur="3000" fill="hold"/>
                                        <p:tgtEl>
                                          <p:spTgt spid="6"/>
                                        </p:tgtEl>
                                        <p:attrNameLst>
                                          <p:attrName>ppt_x</p:attrName>
                                        </p:attrNameLst>
                                      </p:cBhvr>
                                      <p:tavLst>
                                        <p:tav tm="0">
                                          <p:val>
                                            <p:strVal val="#ppt_x"/>
                                          </p:val>
                                        </p:tav>
                                        <p:tav tm="100000">
                                          <p:val>
                                            <p:strVal val="#ppt_x"/>
                                          </p:val>
                                        </p:tav>
                                      </p:tavLst>
                                    </p:anim>
                                    <p:anim calcmode="lin" valueType="num">
                                      <p:cBhvr>
                                        <p:cTn id="39" dur="3000" fill="hold"/>
                                        <p:tgtEl>
                                          <p:spTgt spid="6"/>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1500"/>
                                  </p:stCondLst>
                                  <p:childTnLst>
                                    <p:set>
                                      <p:cBhvr>
                                        <p:cTn id="41" dur="1" fill="hold">
                                          <p:stCondLst>
                                            <p:cond delay="0"/>
                                          </p:stCondLst>
                                        </p:cTn>
                                        <p:tgtEl>
                                          <p:spTgt spid="7"/>
                                        </p:tgtEl>
                                        <p:attrNameLst>
                                          <p:attrName>style.visibility</p:attrName>
                                        </p:attrNameLst>
                                      </p:cBhvr>
                                      <p:to>
                                        <p:strVal val="visible"/>
                                      </p:to>
                                    </p:set>
                                    <p:animEffect transition="in" filter="fade">
                                      <p:cBhvr>
                                        <p:cTn id="42" dur="3000"/>
                                        <p:tgtEl>
                                          <p:spTgt spid="7"/>
                                        </p:tgtEl>
                                      </p:cBhvr>
                                    </p:animEffect>
                                    <p:anim calcmode="lin" valueType="num">
                                      <p:cBhvr>
                                        <p:cTn id="43" dur="3000" fill="hold"/>
                                        <p:tgtEl>
                                          <p:spTgt spid="7"/>
                                        </p:tgtEl>
                                        <p:attrNameLst>
                                          <p:attrName>ppt_x</p:attrName>
                                        </p:attrNameLst>
                                      </p:cBhvr>
                                      <p:tavLst>
                                        <p:tav tm="0">
                                          <p:val>
                                            <p:strVal val="#ppt_x"/>
                                          </p:val>
                                        </p:tav>
                                        <p:tav tm="100000">
                                          <p:val>
                                            <p:strVal val="#ppt_x"/>
                                          </p:val>
                                        </p:tav>
                                      </p:tavLst>
                                    </p:anim>
                                    <p:anim calcmode="lin" valueType="num">
                                      <p:cBhvr>
                                        <p:cTn id="44" dur="3000" fill="hold"/>
                                        <p:tgtEl>
                                          <p:spTgt spid="7"/>
                                        </p:tgtEl>
                                        <p:attrNameLst>
                                          <p:attrName>ppt_y</p:attrName>
                                        </p:attrNameLst>
                                      </p:cBhvr>
                                      <p:tavLst>
                                        <p:tav tm="0">
                                          <p:val>
                                            <p:strVal val="#ppt_y+.1"/>
                                          </p:val>
                                        </p:tav>
                                        <p:tav tm="100000">
                                          <p:val>
                                            <p:strVal val="#ppt_y"/>
                                          </p:val>
                                        </p:tav>
                                      </p:tavLst>
                                    </p:anim>
                                  </p:childTnLst>
                                </p:cTn>
                              </p:par>
                              <p:par>
                                <p:cTn id="45" presetID="47" presetClass="entr" presetSubtype="0" fill="hold" grpId="0" nodeType="withEffect">
                                  <p:stCondLst>
                                    <p:cond delay="1500"/>
                                  </p:stCondLst>
                                  <p:childTnLst>
                                    <p:set>
                                      <p:cBhvr>
                                        <p:cTn id="46" dur="1" fill="hold">
                                          <p:stCondLst>
                                            <p:cond delay="0"/>
                                          </p:stCondLst>
                                        </p:cTn>
                                        <p:tgtEl>
                                          <p:spTgt spid="8"/>
                                        </p:tgtEl>
                                        <p:attrNameLst>
                                          <p:attrName>style.visibility</p:attrName>
                                        </p:attrNameLst>
                                      </p:cBhvr>
                                      <p:to>
                                        <p:strVal val="visible"/>
                                      </p:to>
                                    </p:set>
                                    <p:animEffect transition="in" filter="fade">
                                      <p:cBhvr>
                                        <p:cTn id="47" dur="3000"/>
                                        <p:tgtEl>
                                          <p:spTgt spid="8"/>
                                        </p:tgtEl>
                                      </p:cBhvr>
                                    </p:animEffect>
                                    <p:anim calcmode="lin" valueType="num">
                                      <p:cBhvr>
                                        <p:cTn id="48" dur="3000" fill="hold"/>
                                        <p:tgtEl>
                                          <p:spTgt spid="8"/>
                                        </p:tgtEl>
                                        <p:attrNameLst>
                                          <p:attrName>ppt_x</p:attrName>
                                        </p:attrNameLst>
                                      </p:cBhvr>
                                      <p:tavLst>
                                        <p:tav tm="0">
                                          <p:val>
                                            <p:strVal val="#ppt_x"/>
                                          </p:val>
                                        </p:tav>
                                        <p:tav tm="100000">
                                          <p:val>
                                            <p:strVal val="#ppt_x"/>
                                          </p:val>
                                        </p:tav>
                                      </p:tavLst>
                                    </p:anim>
                                    <p:anim calcmode="lin" valueType="num">
                                      <p:cBhvr>
                                        <p:cTn id="49" dur="3000" fill="hold"/>
                                        <p:tgtEl>
                                          <p:spTgt spid="8"/>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1500"/>
                                  </p:stCondLst>
                                  <p:childTnLst>
                                    <p:set>
                                      <p:cBhvr>
                                        <p:cTn id="51" dur="1" fill="hold">
                                          <p:stCondLst>
                                            <p:cond delay="0"/>
                                          </p:stCondLst>
                                        </p:cTn>
                                        <p:tgtEl>
                                          <p:spTgt spid="9"/>
                                        </p:tgtEl>
                                        <p:attrNameLst>
                                          <p:attrName>style.visibility</p:attrName>
                                        </p:attrNameLst>
                                      </p:cBhvr>
                                      <p:to>
                                        <p:strVal val="visible"/>
                                      </p:to>
                                    </p:set>
                                    <p:animEffect transition="in" filter="fade">
                                      <p:cBhvr>
                                        <p:cTn id="52" dur="3000"/>
                                        <p:tgtEl>
                                          <p:spTgt spid="9"/>
                                        </p:tgtEl>
                                      </p:cBhvr>
                                    </p:animEffect>
                                    <p:anim calcmode="lin" valueType="num">
                                      <p:cBhvr>
                                        <p:cTn id="53" dur="3000" fill="hold"/>
                                        <p:tgtEl>
                                          <p:spTgt spid="9"/>
                                        </p:tgtEl>
                                        <p:attrNameLst>
                                          <p:attrName>ppt_x</p:attrName>
                                        </p:attrNameLst>
                                      </p:cBhvr>
                                      <p:tavLst>
                                        <p:tav tm="0">
                                          <p:val>
                                            <p:strVal val="#ppt_x"/>
                                          </p:val>
                                        </p:tav>
                                        <p:tav tm="100000">
                                          <p:val>
                                            <p:strVal val="#ppt_x"/>
                                          </p:val>
                                        </p:tav>
                                      </p:tavLst>
                                    </p:anim>
                                    <p:anim calcmode="lin" valueType="num">
                                      <p:cBhvr>
                                        <p:cTn id="54" dur="3000" fill="hold"/>
                                        <p:tgtEl>
                                          <p:spTgt spid="9"/>
                                        </p:tgtEl>
                                        <p:attrNameLst>
                                          <p:attrName>ppt_y</p:attrName>
                                        </p:attrNameLst>
                                      </p:cBhvr>
                                      <p:tavLst>
                                        <p:tav tm="0">
                                          <p:val>
                                            <p:strVal val="#ppt_y+.1"/>
                                          </p:val>
                                        </p:tav>
                                        <p:tav tm="100000">
                                          <p:val>
                                            <p:strVal val="#ppt_y"/>
                                          </p:val>
                                        </p:tav>
                                      </p:tavLst>
                                    </p:anim>
                                  </p:childTnLst>
                                </p:cTn>
                              </p:par>
                              <p:par>
                                <p:cTn id="55" presetID="16" presetClass="entr" presetSubtype="37" fill="hold" grpId="0" nodeType="withEffect">
                                  <p:stCondLst>
                                    <p:cond delay="3500"/>
                                  </p:stCondLst>
                                  <p:childTnLst>
                                    <p:set>
                                      <p:cBhvr>
                                        <p:cTn id="56" dur="1" fill="hold">
                                          <p:stCondLst>
                                            <p:cond delay="0"/>
                                          </p:stCondLst>
                                        </p:cTn>
                                        <p:tgtEl>
                                          <p:spTgt spid="16"/>
                                        </p:tgtEl>
                                        <p:attrNameLst>
                                          <p:attrName>style.visibility</p:attrName>
                                        </p:attrNameLst>
                                      </p:cBhvr>
                                      <p:to>
                                        <p:strVal val="visible"/>
                                      </p:to>
                                    </p:set>
                                    <p:animEffect transition="in" filter="barn(outVertical)">
                                      <p:cBhvr>
                                        <p:cTn id="57" dur="2000"/>
                                        <p:tgtEl>
                                          <p:spTgt spid="16"/>
                                        </p:tgtEl>
                                      </p:cBhvr>
                                    </p:animEffect>
                                  </p:childTnLst>
                                </p:cTn>
                              </p:par>
                              <p:par>
                                <p:cTn id="58" presetID="16" presetClass="entr" presetSubtype="37" fill="hold" grpId="0" nodeType="withEffect">
                                  <p:stCondLst>
                                    <p:cond delay="3500"/>
                                  </p:stCondLst>
                                  <p:childTnLst>
                                    <p:set>
                                      <p:cBhvr>
                                        <p:cTn id="59" dur="1" fill="hold">
                                          <p:stCondLst>
                                            <p:cond delay="0"/>
                                          </p:stCondLst>
                                        </p:cTn>
                                        <p:tgtEl>
                                          <p:spTgt spid="19"/>
                                        </p:tgtEl>
                                        <p:attrNameLst>
                                          <p:attrName>style.visibility</p:attrName>
                                        </p:attrNameLst>
                                      </p:cBhvr>
                                      <p:to>
                                        <p:strVal val="visible"/>
                                      </p:to>
                                    </p:set>
                                    <p:animEffect transition="in" filter="barn(outVertical)">
                                      <p:cBhvr>
                                        <p:cTn id="60" dur="2000"/>
                                        <p:tgtEl>
                                          <p:spTgt spid="19"/>
                                        </p:tgtEl>
                                      </p:cBhvr>
                                    </p:animEffect>
                                  </p:childTnLst>
                                </p:cTn>
                              </p:par>
                              <p:par>
                                <p:cTn id="61" presetID="16" presetClass="entr" presetSubtype="37" fill="hold" grpId="0" nodeType="withEffect">
                                  <p:stCondLst>
                                    <p:cond delay="3500"/>
                                  </p:stCondLst>
                                  <p:childTnLst>
                                    <p:set>
                                      <p:cBhvr>
                                        <p:cTn id="62" dur="1" fill="hold">
                                          <p:stCondLst>
                                            <p:cond delay="0"/>
                                          </p:stCondLst>
                                        </p:cTn>
                                        <p:tgtEl>
                                          <p:spTgt spid="18"/>
                                        </p:tgtEl>
                                        <p:attrNameLst>
                                          <p:attrName>style.visibility</p:attrName>
                                        </p:attrNameLst>
                                      </p:cBhvr>
                                      <p:to>
                                        <p:strVal val="visible"/>
                                      </p:to>
                                    </p:set>
                                    <p:animEffect transition="in" filter="barn(outVertical)">
                                      <p:cBhvr>
                                        <p:cTn id="63" dur="2000"/>
                                        <p:tgtEl>
                                          <p:spTgt spid="18"/>
                                        </p:tgtEl>
                                      </p:cBhvr>
                                    </p:animEffect>
                                  </p:childTnLst>
                                </p:cTn>
                              </p:par>
                              <p:par>
                                <p:cTn id="64" presetID="16" presetClass="entr" presetSubtype="37" fill="hold" grpId="0" nodeType="withEffect">
                                  <p:stCondLst>
                                    <p:cond delay="3500"/>
                                  </p:stCondLst>
                                  <p:childTnLst>
                                    <p:set>
                                      <p:cBhvr>
                                        <p:cTn id="65" dur="1" fill="hold">
                                          <p:stCondLst>
                                            <p:cond delay="0"/>
                                          </p:stCondLst>
                                        </p:cTn>
                                        <p:tgtEl>
                                          <p:spTgt spid="20"/>
                                        </p:tgtEl>
                                        <p:attrNameLst>
                                          <p:attrName>style.visibility</p:attrName>
                                        </p:attrNameLst>
                                      </p:cBhvr>
                                      <p:to>
                                        <p:strVal val="visible"/>
                                      </p:to>
                                    </p:set>
                                    <p:animEffect transition="in" filter="barn(outVertical)">
                                      <p:cBhvr>
                                        <p:cTn id="66" dur="2000"/>
                                        <p:tgtEl>
                                          <p:spTgt spid="20"/>
                                        </p:tgtEl>
                                      </p:cBhvr>
                                    </p:animEffect>
                                  </p:childTnLst>
                                </p:cTn>
                              </p:par>
                              <p:par>
                                <p:cTn id="67" presetID="42" presetClass="entr" presetSubtype="0" fill="hold" grpId="0" nodeType="withEffect">
                                  <p:stCondLst>
                                    <p:cond delay="4500"/>
                                  </p:stCondLst>
                                  <p:childTnLst>
                                    <p:set>
                                      <p:cBhvr>
                                        <p:cTn id="68" dur="1" fill="hold">
                                          <p:stCondLst>
                                            <p:cond delay="0"/>
                                          </p:stCondLst>
                                        </p:cTn>
                                        <p:tgtEl>
                                          <p:spTgt spid="17"/>
                                        </p:tgtEl>
                                        <p:attrNameLst>
                                          <p:attrName>style.visibility</p:attrName>
                                        </p:attrNameLst>
                                      </p:cBhvr>
                                      <p:to>
                                        <p:strVal val="visible"/>
                                      </p:to>
                                    </p:set>
                                    <p:animEffect transition="in" filter="fade">
                                      <p:cBhvr>
                                        <p:cTn id="69" dur="3000"/>
                                        <p:tgtEl>
                                          <p:spTgt spid="17"/>
                                        </p:tgtEl>
                                      </p:cBhvr>
                                    </p:animEffect>
                                    <p:anim calcmode="lin" valueType="num">
                                      <p:cBhvr>
                                        <p:cTn id="70" dur="3000" fill="hold"/>
                                        <p:tgtEl>
                                          <p:spTgt spid="17"/>
                                        </p:tgtEl>
                                        <p:attrNameLst>
                                          <p:attrName>ppt_x</p:attrName>
                                        </p:attrNameLst>
                                      </p:cBhvr>
                                      <p:tavLst>
                                        <p:tav tm="0">
                                          <p:val>
                                            <p:strVal val="#ppt_x"/>
                                          </p:val>
                                        </p:tav>
                                        <p:tav tm="100000">
                                          <p:val>
                                            <p:strVal val="#ppt_x"/>
                                          </p:val>
                                        </p:tav>
                                      </p:tavLst>
                                    </p:anim>
                                    <p:anim calcmode="lin" valueType="num">
                                      <p:cBhvr>
                                        <p:cTn id="71" dur="3000" fill="hold"/>
                                        <p:tgtEl>
                                          <p:spTgt spid="17"/>
                                        </p:tgtEl>
                                        <p:attrNameLst>
                                          <p:attrName>ppt_y</p:attrName>
                                        </p:attrNameLst>
                                      </p:cBhvr>
                                      <p:tavLst>
                                        <p:tav tm="0">
                                          <p:val>
                                            <p:strVal val="#ppt_y+.1"/>
                                          </p:val>
                                        </p:tav>
                                        <p:tav tm="100000">
                                          <p:val>
                                            <p:strVal val="#ppt_y"/>
                                          </p:val>
                                        </p:tav>
                                      </p:tavLst>
                                    </p:anim>
                                  </p:childTnLst>
                                </p:cTn>
                              </p:par>
                              <p:par>
                                <p:cTn id="72" presetID="47" presetClass="entr" presetSubtype="0" fill="hold" grpId="0" nodeType="withEffect">
                                  <p:stCondLst>
                                    <p:cond delay="4500"/>
                                  </p:stCondLst>
                                  <p:childTnLst>
                                    <p:set>
                                      <p:cBhvr>
                                        <p:cTn id="73" dur="1" fill="hold">
                                          <p:stCondLst>
                                            <p:cond delay="0"/>
                                          </p:stCondLst>
                                        </p:cTn>
                                        <p:tgtEl>
                                          <p:spTgt spid="23"/>
                                        </p:tgtEl>
                                        <p:attrNameLst>
                                          <p:attrName>style.visibility</p:attrName>
                                        </p:attrNameLst>
                                      </p:cBhvr>
                                      <p:to>
                                        <p:strVal val="visible"/>
                                      </p:to>
                                    </p:set>
                                    <p:animEffect transition="in" filter="fade">
                                      <p:cBhvr>
                                        <p:cTn id="74" dur="3000"/>
                                        <p:tgtEl>
                                          <p:spTgt spid="23"/>
                                        </p:tgtEl>
                                      </p:cBhvr>
                                    </p:animEffect>
                                    <p:anim calcmode="lin" valueType="num">
                                      <p:cBhvr>
                                        <p:cTn id="75" dur="3000" fill="hold"/>
                                        <p:tgtEl>
                                          <p:spTgt spid="23"/>
                                        </p:tgtEl>
                                        <p:attrNameLst>
                                          <p:attrName>ppt_x</p:attrName>
                                        </p:attrNameLst>
                                      </p:cBhvr>
                                      <p:tavLst>
                                        <p:tav tm="0">
                                          <p:val>
                                            <p:strVal val="#ppt_x"/>
                                          </p:val>
                                        </p:tav>
                                        <p:tav tm="100000">
                                          <p:val>
                                            <p:strVal val="#ppt_x"/>
                                          </p:val>
                                        </p:tav>
                                      </p:tavLst>
                                    </p:anim>
                                    <p:anim calcmode="lin" valueType="num">
                                      <p:cBhvr>
                                        <p:cTn id="76" dur="3000" fill="hold"/>
                                        <p:tgtEl>
                                          <p:spTgt spid="23"/>
                                        </p:tgtEl>
                                        <p:attrNameLst>
                                          <p:attrName>ppt_y</p:attrName>
                                        </p:attrNameLst>
                                      </p:cBhvr>
                                      <p:tavLst>
                                        <p:tav tm="0">
                                          <p:val>
                                            <p:strVal val="#ppt_y-.1"/>
                                          </p:val>
                                        </p:tav>
                                        <p:tav tm="100000">
                                          <p:val>
                                            <p:strVal val="#ppt_y"/>
                                          </p:val>
                                        </p:tav>
                                      </p:tavLst>
                                    </p:anim>
                                  </p:childTnLst>
                                </p:cTn>
                              </p:par>
                              <p:par>
                                <p:cTn id="77" presetID="42" presetClass="entr" presetSubtype="0" fill="hold" grpId="0" nodeType="withEffect">
                                  <p:stCondLst>
                                    <p:cond delay="4500"/>
                                  </p:stCondLst>
                                  <p:childTnLst>
                                    <p:set>
                                      <p:cBhvr>
                                        <p:cTn id="78" dur="1" fill="hold">
                                          <p:stCondLst>
                                            <p:cond delay="0"/>
                                          </p:stCondLst>
                                        </p:cTn>
                                        <p:tgtEl>
                                          <p:spTgt spid="21"/>
                                        </p:tgtEl>
                                        <p:attrNameLst>
                                          <p:attrName>style.visibility</p:attrName>
                                        </p:attrNameLst>
                                      </p:cBhvr>
                                      <p:to>
                                        <p:strVal val="visible"/>
                                      </p:to>
                                    </p:set>
                                    <p:animEffect transition="in" filter="fade">
                                      <p:cBhvr>
                                        <p:cTn id="79" dur="3000"/>
                                        <p:tgtEl>
                                          <p:spTgt spid="21"/>
                                        </p:tgtEl>
                                      </p:cBhvr>
                                    </p:animEffect>
                                    <p:anim calcmode="lin" valueType="num">
                                      <p:cBhvr>
                                        <p:cTn id="80" dur="3000" fill="hold"/>
                                        <p:tgtEl>
                                          <p:spTgt spid="21"/>
                                        </p:tgtEl>
                                        <p:attrNameLst>
                                          <p:attrName>ppt_x</p:attrName>
                                        </p:attrNameLst>
                                      </p:cBhvr>
                                      <p:tavLst>
                                        <p:tav tm="0">
                                          <p:val>
                                            <p:strVal val="#ppt_x"/>
                                          </p:val>
                                        </p:tav>
                                        <p:tav tm="100000">
                                          <p:val>
                                            <p:strVal val="#ppt_x"/>
                                          </p:val>
                                        </p:tav>
                                      </p:tavLst>
                                    </p:anim>
                                    <p:anim calcmode="lin" valueType="num">
                                      <p:cBhvr>
                                        <p:cTn id="81" dur="3000" fill="hold"/>
                                        <p:tgtEl>
                                          <p:spTgt spid="21"/>
                                        </p:tgtEl>
                                        <p:attrNameLst>
                                          <p:attrName>ppt_y</p:attrName>
                                        </p:attrNameLst>
                                      </p:cBhvr>
                                      <p:tavLst>
                                        <p:tav tm="0">
                                          <p:val>
                                            <p:strVal val="#ppt_y+.1"/>
                                          </p:val>
                                        </p:tav>
                                        <p:tav tm="100000">
                                          <p:val>
                                            <p:strVal val="#ppt_y"/>
                                          </p:val>
                                        </p:tav>
                                      </p:tavLst>
                                    </p:anim>
                                  </p:childTnLst>
                                </p:cTn>
                              </p:par>
                              <p:par>
                                <p:cTn id="82" presetID="47" presetClass="entr" presetSubtype="0" fill="hold" grpId="0" nodeType="withEffect">
                                  <p:stCondLst>
                                    <p:cond delay="4500"/>
                                  </p:stCondLst>
                                  <p:childTnLst>
                                    <p:set>
                                      <p:cBhvr>
                                        <p:cTn id="83" dur="1" fill="hold">
                                          <p:stCondLst>
                                            <p:cond delay="0"/>
                                          </p:stCondLst>
                                        </p:cTn>
                                        <p:tgtEl>
                                          <p:spTgt spid="22"/>
                                        </p:tgtEl>
                                        <p:attrNameLst>
                                          <p:attrName>style.visibility</p:attrName>
                                        </p:attrNameLst>
                                      </p:cBhvr>
                                      <p:to>
                                        <p:strVal val="visible"/>
                                      </p:to>
                                    </p:set>
                                    <p:animEffect transition="in" filter="fade">
                                      <p:cBhvr>
                                        <p:cTn id="84" dur="3000"/>
                                        <p:tgtEl>
                                          <p:spTgt spid="22"/>
                                        </p:tgtEl>
                                      </p:cBhvr>
                                    </p:animEffect>
                                    <p:anim calcmode="lin" valueType="num">
                                      <p:cBhvr>
                                        <p:cTn id="85" dur="3000" fill="hold"/>
                                        <p:tgtEl>
                                          <p:spTgt spid="22"/>
                                        </p:tgtEl>
                                        <p:attrNameLst>
                                          <p:attrName>ppt_x</p:attrName>
                                        </p:attrNameLst>
                                      </p:cBhvr>
                                      <p:tavLst>
                                        <p:tav tm="0">
                                          <p:val>
                                            <p:strVal val="#ppt_x"/>
                                          </p:val>
                                        </p:tav>
                                        <p:tav tm="100000">
                                          <p:val>
                                            <p:strVal val="#ppt_x"/>
                                          </p:val>
                                        </p:tav>
                                      </p:tavLst>
                                    </p:anim>
                                    <p:anim calcmode="lin" valueType="num">
                                      <p:cBhvr>
                                        <p:cTn id="86" dur="3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6" grpId="0"/>
      <p:bldP spid="17" grpId="0"/>
      <p:bldP spid="18" grpId="0"/>
      <p:bldP spid="19" grpId="0"/>
      <p:bldP spid="20" grpId="0"/>
      <p:bldP spid="21" grpId="0"/>
      <p:bldP spid="22" grpId="0"/>
      <p:bldP spid="23" grpId="0"/>
      <p:bldP spid="26" grpId="0"/>
      <p:bldP spid="27" grpId="0" animBg="1"/>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KSO_Shape"/>
          <p:cNvSpPr/>
          <p:nvPr/>
        </p:nvSpPr>
        <p:spPr>
          <a:xfrm rot="5400000">
            <a:off x="5042738" y="1565943"/>
            <a:ext cx="924789" cy="1194527"/>
          </a:xfrm>
          <a:custGeom>
            <a:avLst/>
            <a:gdLst>
              <a:gd name="connsiteX0" fmla="*/ 0 w 648072"/>
              <a:gd name="connsiteY0" fmla="*/ 0 h 571214"/>
              <a:gd name="connsiteX1" fmla="*/ 648072 w 648072"/>
              <a:gd name="connsiteY1" fmla="*/ 0 h 571214"/>
              <a:gd name="connsiteX2" fmla="*/ 648072 w 648072"/>
              <a:gd name="connsiteY2" fmla="*/ 432048 h 571214"/>
              <a:gd name="connsiteX3" fmla="*/ 404753 w 648072"/>
              <a:gd name="connsiteY3" fmla="*/ 432048 h 571214"/>
              <a:gd name="connsiteX4" fmla="*/ 324037 w 648072"/>
              <a:gd name="connsiteY4" fmla="*/ 571214 h 571214"/>
              <a:gd name="connsiteX5" fmla="*/ 243321 w 648072"/>
              <a:gd name="connsiteY5" fmla="*/ 432048 h 571214"/>
              <a:gd name="connsiteX6" fmla="*/ 0 w 648072"/>
              <a:gd name="connsiteY6" fmla="*/ 432048 h 571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48072" h="571214">
                <a:moveTo>
                  <a:pt x="0" y="0"/>
                </a:moveTo>
                <a:lnTo>
                  <a:pt x="648072" y="0"/>
                </a:lnTo>
                <a:lnTo>
                  <a:pt x="648072" y="432048"/>
                </a:lnTo>
                <a:lnTo>
                  <a:pt x="404753" y="432048"/>
                </a:lnTo>
                <a:lnTo>
                  <a:pt x="324037" y="571214"/>
                </a:lnTo>
                <a:lnTo>
                  <a:pt x="243321" y="432048"/>
                </a:lnTo>
                <a:lnTo>
                  <a:pt x="0" y="432048"/>
                </a:lnTo>
                <a:close/>
              </a:path>
            </a:pathLst>
          </a:custGeom>
          <a:solidFill>
            <a:srgbClr val="F17F42"/>
          </a:solidFill>
          <a:ln>
            <a:noFill/>
          </a:ln>
        </p:spPr>
        <p:style>
          <a:lnRef idx="2">
            <a:schemeClr val="accent1">
              <a:shade val="50000"/>
            </a:schemeClr>
          </a:lnRef>
          <a:fillRef idx="1">
            <a:schemeClr val="accent1"/>
          </a:fillRef>
          <a:effectRef idx="0">
            <a:schemeClr val="accent1"/>
          </a:effectRef>
          <a:fontRef idx="minor">
            <a:schemeClr val="lt1"/>
          </a:fontRef>
        </p:style>
        <p:txBody>
          <a:bodyPr bIns="43200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dirty="0">
              <a:solidFill>
                <a:srgbClr val="FFFFFF"/>
              </a:solidFill>
            </a:endParaRPr>
          </a:p>
        </p:txBody>
      </p:sp>
      <p:sp>
        <p:nvSpPr>
          <p:cNvPr id="7" name="KSO_Shape"/>
          <p:cNvSpPr/>
          <p:nvPr/>
        </p:nvSpPr>
        <p:spPr>
          <a:xfrm rot="16200000" flipH="1">
            <a:off x="6224477" y="2490731"/>
            <a:ext cx="924788" cy="1194525"/>
          </a:xfrm>
          <a:custGeom>
            <a:avLst/>
            <a:gdLst>
              <a:gd name="connsiteX0" fmla="*/ 0 w 648072"/>
              <a:gd name="connsiteY0" fmla="*/ 0 h 571214"/>
              <a:gd name="connsiteX1" fmla="*/ 648072 w 648072"/>
              <a:gd name="connsiteY1" fmla="*/ 0 h 571214"/>
              <a:gd name="connsiteX2" fmla="*/ 648072 w 648072"/>
              <a:gd name="connsiteY2" fmla="*/ 432048 h 571214"/>
              <a:gd name="connsiteX3" fmla="*/ 404753 w 648072"/>
              <a:gd name="connsiteY3" fmla="*/ 432048 h 571214"/>
              <a:gd name="connsiteX4" fmla="*/ 324037 w 648072"/>
              <a:gd name="connsiteY4" fmla="*/ 571214 h 571214"/>
              <a:gd name="connsiteX5" fmla="*/ 243321 w 648072"/>
              <a:gd name="connsiteY5" fmla="*/ 432048 h 571214"/>
              <a:gd name="connsiteX6" fmla="*/ 0 w 648072"/>
              <a:gd name="connsiteY6" fmla="*/ 432048 h 571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48072" h="571214">
                <a:moveTo>
                  <a:pt x="0" y="0"/>
                </a:moveTo>
                <a:lnTo>
                  <a:pt x="648072" y="0"/>
                </a:lnTo>
                <a:lnTo>
                  <a:pt x="648072" y="432048"/>
                </a:lnTo>
                <a:lnTo>
                  <a:pt x="404753" y="432048"/>
                </a:lnTo>
                <a:lnTo>
                  <a:pt x="324037" y="571214"/>
                </a:lnTo>
                <a:lnTo>
                  <a:pt x="243321" y="432048"/>
                </a:lnTo>
                <a:lnTo>
                  <a:pt x="0" y="432048"/>
                </a:lnTo>
                <a:close/>
              </a:path>
            </a:pathLst>
          </a:custGeom>
          <a:solidFill>
            <a:srgbClr val="53575A"/>
          </a:solidFill>
          <a:ln>
            <a:noFill/>
          </a:ln>
        </p:spPr>
        <p:style>
          <a:lnRef idx="2">
            <a:schemeClr val="accent1">
              <a:shade val="50000"/>
            </a:schemeClr>
          </a:lnRef>
          <a:fillRef idx="1">
            <a:schemeClr val="accent1"/>
          </a:fillRef>
          <a:effectRef idx="0">
            <a:schemeClr val="accent1"/>
          </a:effectRef>
          <a:fontRef idx="minor">
            <a:schemeClr val="lt1"/>
          </a:fontRef>
        </p:style>
        <p:txBody>
          <a:bodyPr bIns="43200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dirty="0">
              <a:solidFill>
                <a:srgbClr val="FFFFFF"/>
              </a:solidFill>
            </a:endParaRPr>
          </a:p>
        </p:txBody>
      </p:sp>
      <p:sp>
        <p:nvSpPr>
          <p:cNvPr id="8" name="KSO_Shape"/>
          <p:cNvSpPr/>
          <p:nvPr/>
        </p:nvSpPr>
        <p:spPr>
          <a:xfrm rot="5400000">
            <a:off x="5042738" y="3415521"/>
            <a:ext cx="924789" cy="1194527"/>
          </a:xfrm>
          <a:custGeom>
            <a:avLst/>
            <a:gdLst>
              <a:gd name="connsiteX0" fmla="*/ 0 w 648072"/>
              <a:gd name="connsiteY0" fmla="*/ 0 h 571214"/>
              <a:gd name="connsiteX1" fmla="*/ 648072 w 648072"/>
              <a:gd name="connsiteY1" fmla="*/ 0 h 571214"/>
              <a:gd name="connsiteX2" fmla="*/ 648072 w 648072"/>
              <a:gd name="connsiteY2" fmla="*/ 432048 h 571214"/>
              <a:gd name="connsiteX3" fmla="*/ 404753 w 648072"/>
              <a:gd name="connsiteY3" fmla="*/ 432048 h 571214"/>
              <a:gd name="connsiteX4" fmla="*/ 324037 w 648072"/>
              <a:gd name="connsiteY4" fmla="*/ 571214 h 571214"/>
              <a:gd name="connsiteX5" fmla="*/ 243321 w 648072"/>
              <a:gd name="connsiteY5" fmla="*/ 432048 h 571214"/>
              <a:gd name="connsiteX6" fmla="*/ 0 w 648072"/>
              <a:gd name="connsiteY6" fmla="*/ 432048 h 571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48072" h="571214">
                <a:moveTo>
                  <a:pt x="0" y="0"/>
                </a:moveTo>
                <a:lnTo>
                  <a:pt x="648072" y="0"/>
                </a:lnTo>
                <a:lnTo>
                  <a:pt x="648072" y="432048"/>
                </a:lnTo>
                <a:lnTo>
                  <a:pt x="404753" y="432048"/>
                </a:lnTo>
                <a:lnTo>
                  <a:pt x="324037" y="571214"/>
                </a:lnTo>
                <a:lnTo>
                  <a:pt x="243321" y="432048"/>
                </a:lnTo>
                <a:lnTo>
                  <a:pt x="0" y="432048"/>
                </a:ln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bIns="43200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dirty="0">
              <a:solidFill>
                <a:srgbClr val="FFFFFF"/>
              </a:solidFill>
            </a:endParaRPr>
          </a:p>
        </p:txBody>
      </p:sp>
      <p:sp>
        <p:nvSpPr>
          <p:cNvPr id="9" name="KSO_Shape"/>
          <p:cNvSpPr/>
          <p:nvPr/>
        </p:nvSpPr>
        <p:spPr>
          <a:xfrm rot="16200000" flipH="1">
            <a:off x="6224477" y="4340310"/>
            <a:ext cx="924788" cy="1194527"/>
          </a:xfrm>
          <a:custGeom>
            <a:avLst/>
            <a:gdLst>
              <a:gd name="connsiteX0" fmla="*/ 0 w 648072"/>
              <a:gd name="connsiteY0" fmla="*/ 0 h 571214"/>
              <a:gd name="connsiteX1" fmla="*/ 648072 w 648072"/>
              <a:gd name="connsiteY1" fmla="*/ 0 h 571214"/>
              <a:gd name="connsiteX2" fmla="*/ 648072 w 648072"/>
              <a:gd name="connsiteY2" fmla="*/ 432048 h 571214"/>
              <a:gd name="connsiteX3" fmla="*/ 404753 w 648072"/>
              <a:gd name="connsiteY3" fmla="*/ 432048 h 571214"/>
              <a:gd name="connsiteX4" fmla="*/ 324037 w 648072"/>
              <a:gd name="connsiteY4" fmla="*/ 571214 h 571214"/>
              <a:gd name="connsiteX5" fmla="*/ 243321 w 648072"/>
              <a:gd name="connsiteY5" fmla="*/ 432048 h 571214"/>
              <a:gd name="connsiteX6" fmla="*/ 0 w 648072"/>
              <a:gd name="connsiteY6" fmla="*/ 432048 h 571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48072" h="571214">
                <a:moveTo>
                  <a:pt x="0" y="0"/>
                </a:moveTo>
                <a:lnTo>
                  <a:pt x="648072" y="0"/>
                </a:lnTo>
                <a:lnTo>
                  <a:pt x="648072" y="432048"/>
                </a:lnTo>
                <a:lnTo>
                  <a:pt x="404753" y="432048"/>
                </a:lnTo>
                <a:lnTo>
                  <a:pt x="324037" y="571214"/>
                </a:lnTo>
                <a:lnTo>
                  <a:pt x="243321" y="432048"/>
                </a:lnTo>
                <a:lnTo>
                  <a:pt x="0" y="432048"/>
                </a:lnTo>
                <a:close/>
              </a:path>
            </a:pathLst>
          </a:cu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bIns="43200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dirty="0">
              <a:solidFill>
                <a:srgbClr val="FFFFFF"/>
              </a:solidFill>
            </a:endParaRPr>
          </a:p>
        </p:txBody>
      </p:sp>
      <p:sp>
        <p:nvSpPr>
          <p:cNvPr id="10" name="KSO_Shape"/>
          <p:cNvSpPr/>
          <p:nvPr/>
        </p:nvSpPr>
        <p:spPr>
          <a:xfrm rot="5400000">
            <a:off x="5042738" y="5265099"/>
            <a:ext cx="924789" cy="1194527"/>
          </a:xfrm>
          <a:custGeom>
            <a:avLst/>
            <a:gdLst>
              <a:gd name="connsiteX0" fmla="*/ 0 w 648072"/>
              <a:gd name="connsiteY0" fmla="*/ 0 h 571214"/>
              <a:gd name="connsiteX1" fmla="*/ 648072 w 648072"/>
              <a:gd name="connsiteY1" fmla="*/ 0 h 571214"/>
              <a:gd name="connsiteX2" fmla="*/ 648072 w 648072"/>
              <a:gd name="connsiteY2" fmla="*/ 432048 h 571214"/>
              <a:gd name="connsiteX3" fmla="*/ 404753 w 648072"/>
              <a:gd name="connsiteY3" fmla="*/ 432048 h 571214"/>
              <a:gd name="connsiteX4" fmla="*/ 324037 w 648072"/>
              <a:gd name="connsiteY4" fmla="*/ 571214 h 571214"/>
              <a:gd name="connsiteX5" fmla="*/ 243321 w 648072"/>
              <a:gd name="connsiteY5" fmla="*/ 432048 h 571214"/>
              <a:gd name="connsiteX6" fmla="*/ 0 w 648072"/>
              <a:gd name="connsiteY6" fmla="*/ 432048 h 5712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48072" h="571214">
                <a:moveTo>
                  <a:pt x="0" y="0"/>
                </a:moveTo>
                <a:lnTo>
                  <a:pt x="648072" y="0"/>
                </a:lnTo>
                <a:lnTo>
                  <a:pt x="648072" y="432048"/>
                </a:lnTo>
                <a:lnTo>
                  <a:pt x="404753" y="432048"/>
                </a:lnTo>
                <a:lnTo>
                  <a:pt x="324037" y="571214"/>
                </a:lnTo>
                <a:lnTo>
                  <a:pt x="243321" y="432048"/>
                </a:lnTo>
                <a:lnTo>
                  <a:pt x="0" y="432048"/>
                </a:lnTo>
                <a:close/>
              </a:path>
            </a:pathLst>
          </a:cu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bIns="432000"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zh-CN" altLang="en-US" dirty="0">
              <a:solidFill>
                <a:srgbClr val="FFFFFF"/>
              </a:solidFill>
            </a:endParaRPr>
          </a:p>
        </p:txBody>
      </p:sp>
      <p:sp>
        <p:nvSpPr>
          <p:cNvPr id="12" name="文本框 11"/>
          <p:cNvSpPr txBox="1"/>
          <p:nvPr/>
        </p:nvSpPr>
        <p:spPr>
          <a:xfrm>
            <a:off x="8850597" y="2636912"/>
            <a:ext cx="1539845" cy="369332"/>
          </a:xfrm>
          <a:prstGeom prst="rect">
            <a:avLst/>
          </a:prstGeom>
          <a:noFill/>
        </p:spPr>
        <p:txBody>
          <a:bodyPr wrap="none" rtlCol="0">
            <a:spAutoFit/>
          </a:bodyPr>
          <a:lstStyle/>
          <a:p>
            <a:r>
              <a:rPr lang="en-US" altLang="zh-CN" dirty="0">
                <a:solidFill>
                  <a:srgbClr val="131313"/>
                </a:solidFill>
                <a:latin typeface="Arial" panose="020B0604020202020204" pitchFamily="34" charset="0"/>
                <a:ea typeface="等线" panose="02010600030101010101" pitchFamily="2" charset="-122"/>
                <a:cs typeface="Arial" panose="020B0604020202020204" pitchFamily="34" charset="0"/>
              </a:rPr>
              <a:t>YOUR TITLE</a:t>
            </a:r>
          </a:p>
        </p:txBody>
      </p:sp>
      <p:sp>
        <p:nvSpPr>
          <p:cNvPr id="13" name="矩形 12"/>
          <p:cNvSpPr/>
          <p:nvPr/>
        </p:nvSpPr>
        <p:spPr>
          <a:xfrm>
            <a:off x="8850595" y="2987082"/>
            <a:ext cx="3006047" cy="830997"/>
          </a:xfrm>
          <a:prstGeom prst="rect">
            <a:avLst/>
          </a:prstGeom>
        </p:spPr>
        <p:txBody>
          <a:bodyPr wrap="square">
            <a:spAutoFit/>
          </a:bodyPr>
          <a:lstStyle/>
          <a:p>
            <a:r>
              <a:rPr lang="en-US" altLang="zh-CN" sz="1600" dirty="0">
                <a:solidFill>
                  <a:srgbClr val="131313"/>
                </a:solidFill>
                <a:latin typeface="等线" panose="02010600030101010101" pitchFamily="2" charset="-122"/>
                <a:ea typeface="等线" panose="02010600030101010101" pitchFamily="2" charset="-122"/>
              </a:rPr>
              <a:t>Click here to enter your text messages click here to enter your text</a:t>
            </a:r>
            <a:endParaRPr lang="zh-CN" altLang="en-US" sz="1600" dirty="0"/>
          </a:p>
        </p:txBody>
      </p:sp>
      <p:cxnSp>
        <p:nvCxnSpPr>
          <p:cNvPr id="17" name="直接连接符 16"/>
          <p:cNvCxnSpPr>
            <a:cxnSpLocks/>
          </p:cNvCxnSpPr>
          <p:nvPr/>
        </p:nvCxnSpPr>
        <p:spPr>
          <a:xfrm>
            <a:off x="7269620" y="3097426"/>
            <a:ext cx="1181741"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a:cxnSpLocks/>
          </p:cNvCxnSpPr>
          <p:nvPr/>
        </p:nvCxnSpPr>
        <p:spPr>
          <a:xfrm>
            <a:off x="7281048" y="4941168"/>
            <a:ext cx="1181741"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22" name="文本框 21"/>
          <p:cNvSpPr txBox="1"/>
          <p:nvPr/>
        </p:nvSpPr>
        <p:spPr>
          <a:xfrm>
            <a:off x="1787419" y="1701969"/>
            <a:ext cx="1539845" cy="369332"/>
          </a:xfrm>
          <a:prstGeom prst="rect">
            <a:avLst/>
          </a:prstGeom>
          <a:noFill/>
        </p:spPr>
        <p:txBody>
          <a:bodyPr wrap="none" rtlCol="0">
            <a:spAutoFit/>
          </a:bodyPr>
          <a:lstStyle/>
          <a:p>
            <a:r>
              <a:rPr lang="en-US" altLang="zh-CN" dirty="0">
                <a:solidFill>
                  <a:srgbClr val="131313"/>
                </a:solidFill>
                <a:latin typeface="Arial" panose="020B0604020202020204" pitchFamily="34" charset="0"/>
                <a:ea typeface="等线" panose="02010600030101010101" pitchFamily="2" charset="-122"/>
                <a:cs typeface="Arial" panose="020B0604020202020204" pitchFamily="34" charset="0"/>
              </a:rPr>
              <a:t>YOUR TITLE</a:t>
            </a:r>
          </a:p>
        </p:txBody>
      </p:sp>
      <p:sp>
        <p:nvSpPr>
          <p:cNvPr id="23" name="矩形 22"/>
          <p:cNvSpPr/>
          <p:nvPr/>
        </p:nvSpPr>
        <p:spPr>
          <a:xfrm>
            <a:off x="263354" y="2052139"/>
            <a:ext cx="3063911" cy="830997"/>
          </a:xfrm>
          <a:prstGeom prst="rect">
            <a:avLst/>
          </a:prstGeom>
        </p:spPr>
        <p:txBody>
          <a:bodyPr wrap="square">
            <a:spAutoFit/>
          </a:bodyPr>
          <a:lstStyle/>
          <a:p>
            <a:pPr algn="r"/>
            <a:r>
              <a:rPr lang="en-US" altLang="zh-CN" sz="1600" dirty="0">
                <a:solidFill>
                  <a:srgbClr val="131313"/>
                </a:solidFill>
                <a:latin typeface="等线" panose="02010600030101010101" pitchFamily="2" charset="-122"/>
                <a:ea typeface="等线" panose="02010600030101010101" pitchFamily="2" charset="-122"/>
              </a:rPr>
              <a:t>Click here to enter your text messages click here to enter your text</a:t>
            </a:r>
            <a:endParaRPr lang="zh-CN" altLang="en-US" sz="1600" dirty="0"/>
          </a:p>
        </p:txBody>
      </p:sp>
      <p:sp>
        <p:nvSpPr>
          <p:cNvPr id="24" name="文本框 23"/>
          <p:cNvSpPr txBox="1"/>
          <p:nvPr/>
        </p:nvSpPr>
        <p:spPr>
          <a:xfrm>
            <a:off x="1787419" y="3438872"/>
            <a:ext cx="1539845" cy="369332"/>
          </a:xfrm>
          <a:prstGeom prst="rect">
            <a:avLst/>
          </a:prstGeom>
          <a:noFill/>
        </p:spPr>
        <p:txBody>
          <a:bodyPr wrap="none" rtlCol="0">
            <a:spAutoFit/>
          </a:bodyPr>
          <a:lstStyle/>
          <a:p>
            <a:r>
              <a:rPr lang="en-US" altLang="zh-CN" dirty="0">
                <a:solidFill>
                  <a:srgbClr val="131313"/>
                </a:solidFill>
                <a:latin typeface="Arial" panose="020B0604020202020204" pitchFamily="34" charset="0"/>
                <a:ea typeface="等线" panose="02010600030101010101" pitchFamily="2" charset="-122"/>
                <a:cs typeface="Arial" panose="020B0604020202020204" pitchFamily="34" charset="0"/>
              </a:rPr>
              <a:t>YOUR TITLE</a:t>
            </a:r>
          </a:p>
        </p:txBody>
      </p:sp>
      <p:sp>
        <p:nvSpPr>
          <p:cNvPr id="25" name="矩形 24"/>
          <p:cNvSpPr/>
          <p:nvPr/>
        </p:nvSpPr>
        <p:spPr>
          <a:xfrm>
            <a:off x="263354" y="3789042"/>
            <a:ext cx="3063911" cy="830997"/>
          </a:xfrm>
          <a:prstGeom prst="rect">
            <a:avLst/>
          </a:prstGeom>
        </p:spPr>
        <p:txBody>
          <a:bodyPr wrap="square">
            <a:spAutoFit/>
          </a:bodyPr>
          <a:lstStyle/>
          <a:p>
            <a:pPr algn="r"/>
            <a:r>
              <a:rPr lang="en-US" altLang="zh-CN" sz="1600" dirty="0">
                <a:solidFill>
                  <a:srgbClr val="131313"/>
                </a:solidFill>
                <a:latin typeface="等线" panose="02010600030101010101" pitchFamily="2" charset="-122"/>
                <a:ea typeface="等线" panose="02010600030101010101" pitchFamily="2" charset="-122"/>
              </a:rPr>
              <a:t>Click here to enter your text messages click here to enter your text</a:t>
            </a:r>
            <a:endParaRPr lang="zh-CN" altLang="en-US" sz="1600" dirty="0"/>
          </a:p>
        </p:txBody>
      </p:sp>
      <p:sp>
        <p:nvSpPr>
          <p:cNvPr id="26" name="文本框 25"/>
          <p:cNvSpPr txBox="1"/>
          <p:nvPr/>
        </p:nvSpPr>
        <p:spPr>
          <a:xfrm>
            <a:off x="1859427" y="5175775"/>
            <a:ext cx="1539845" cy="369332"/>
          </a:xfrm>
          <a:prstGeom prst="rect">
            <a:avLst/>
          </a:prstGeom>
          <a:noFill/>
        </p:spPr>
        <p:txBody>
          <a:bodyPr wrap="none" rtlCol="0">
            <a:spAutoFit/>
          </a:bodyPr>
          <a:lstStyle/>
          <a:p>
            <a:r>
              <a:rPr lang="en-US" altLang="zh-CN" dirty="0">
                <a:solidFill>
                  <a:srgbClr val="131313"/>
                </a:solidFill>
                <a:latin typeface="Arial" panose="020B0604020202020204" pitchFamily="34" charset="0"/>
                <a:ea typeface="等线" panose="02010600030101010101" pitchFamily="2" charset="-122"/>
                <a:cs typeface="Arial" panose="020B0604020202020204" pitchFamily="34" charset="0"/>
              </a:rPr>
              <a:t>YOUR TITLE</a:t>
            </a:r>
          </a:p>
        </p:txBody>
      </p:sp>
      <p:sp>
        <p:nvSpPr>
          <p:cNvPr id="27" name="矩形 26"/>
          <p:cNvSpPr/>
          <p:nvPr/>
        </p:nvSpPr>
        <p:spPr>
          <a:xfrm>
            <a:off x="335362" y="5525945"/>
            <a:ext cx="3063911" cy="830997"/>
          </a:xfrm>
          <a:prstGeom prst="rect">
            <a:avLst/>
          </a:prstGeom>
        </p:spPr>
        <p:txBody>
          <a:bodyPr wrap="square">
            <a:spAutoFit/>
          </a:bodyPr>
          <a:lstStyle/>
          <a:p>
            <a:pPr algn="r"/>
            <a:r>
              <a:rPr lang="en-US" altLang="zh-CN" sz="1600" dirty="0">
                <a:solidFill>
                  <a:srgbClr val="131313"/>
                </a:solidFill>
                <a:latin typeface="等线" panose="02010600030101010101" pitchFamily="2" charset="-122"/>
                <a:ea typeface="等线" panose="02010600030101010101" pitchFamily="2" charset="-122"/>
              </a:rPr>
              <a:t>Click here to enter your text messages click here to enter your text</a:t>
            </a:r>
            <a:endParaRPr lang="zh-CN" altLang="en-US" sz="1600" dirty="0"/>
          </a:p>
        </p:txBody>
      </p:sp>
      <p:cxnSp>
        <p:nvCxnSpPr>
          <p:cNvPr id="28" name="直接连接符 27"/>
          <p:cNvCxnSpPr>
            <a:cxnSpLocks/>
          </p:cNvCxnSpPr>
          <p:nvPr/>
        </p:nvCxnSpPr>
        <p:spPr>
          <a:xfrm>
            <a:off x="3690124" y="2161322"/>
            <a:ext cx="1181741"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29" name="直接连接符 28"/>
          <p:cNvCxnSpPr>
            <a:cxnSpLocks/>
          </p:cNvCxnSpPr>
          <p:nvPr/>
        </p:nvCxnSpPr>
        <p:spPr>
          <a:xfrm>
            <a:off x="3690124" y="4005064"/>
            <a:ext cx="1181741"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cxnSp>
        <p:nvCxnSpPr>
          <p:cNvPr id="30" name="直接连接符 29"/>
          <p:cNvCxnSpPr>
            <a:cxnSpLocks/>
          </p:cNvCxnSpPr>
          <p:nvPr/>
        </p:nvCxnSpPr>
        <p:spPr>
          <a:xfrm>
            <a:off x="3690124" y="5877272"/>
            <a:ext cx="1181741" cy="0"/>
          </a:xfrm>
          <a:prstGeom prst="line">
            <a:avLst/>
          </a:prstGeom>
          <a:ln>
            <a:solidFill>
              <a:schemeClr val="bg1">
                <a:lumMod val="50000"/>
              </a:schemeClr>
            </a:solidFill>
          </a:ln>
        </p:spPr>
        <p:style>
          <a:lnRef idx="1">
            <a:schemeClr val="accent1"/>
          </a:lnRef>
          <a:fillRef idx="0">
            <a:schemeClr val="accent1"/>
          </a:fillRef>
          <a:effectRef idx="0">
            <a:schemeClr val="accent1"/>
          </a:effectRef>
          <a:fontRef idx="minor">
            <a:schemeClr val="tx1"/>
          </a:fontRef>
        </p:style>
      </p:cxnSp>
      <p:sp>
        <p:nvSpPr>
          <p:cNvPr id="31" name="矩形 30"/>
          <p:cNvSpPr/>
          <p:nvPr/>
        </p:nvSpPr>
        <p:spPr>
          <a:xfrm>
            <a:off x="5181970" y="1844828"/>
            <a:ext cx="914033" cy="584775"/>
          </a:xfrm>
          <a:prstGeom prst="rect">
            <a:avLst/>
          </a:prstGeom>
        </p:spPr>
        <p:txBody>
          <a:bodyPr wrap="none">
            <a:spAutoFit/>
          </a:bodyPr>
          <a:lstStyle/>
          <a:p>
            <a:pPr algn="ctr"/>
            <a:r>
              <a:rPr lang="en-US" altLang="zh-CN" sz="3200" dirty="0">
                <a:solidFill>
                  <a:schemeClr val="bg1"/>
                </a:solidFill>
                <a:latin typeface="Arial" panose="020B0604020202020204" pitchFamily="34" charset="0"/>
                <a:ea typeface="等线" panose="02010600030101010101" pitchFamily="2" charset="-122"/>
                <a:cs typeface="Arial" panose="020B0604020202020204" pitchFamily="34" charset="0"/>
              </a:rPr>
              <a:t>45</a:t>
            </a:r>
            <a:r>
              <a:rPr lang="en-US" altLang="zh-CN" sz="2400" dirty="0">
                <a:solidFill>
                  <a:schemeClr val="bg1"/>
                </a:solidFill>
                <a:latin typeface="Arial" panose="020B0604020202020204" pitchFamily="34" charset="0"/>
                <a:ea typeface="等线" panose="02010600030101010101" pitchFamily="2" charset="-122"/>
                <a:cs typeface="Arial" panose="020B0604020202020204" pitchFamily="34" charset="0"/>
              </a:rPr>
              <a:t>%</a:t>
            </a:r>
            <a:endParaRPr lang="zh-CN" altLang="en-US" sz="2400" dirty="0">
              <a:solidFill>
                <a:schemeClr val="bg1"/>
              </a:solidFill>
            </a:endParaRPr>
          </a:p>
        </p:txBody>
      </p:sp>
      <p:sp>
        <p:nvSpPr>
          <p:cNvPr id="32" name="矩形 31"/>
          <p:cNvSpPr/>
          <p:nvPr/>
        </p:nvSpPr>
        <p:spPr>
          <a:xfrm>
            <a:off x="5224366" y="3712680"/>
            <a:ext cx="914033" cy="584775"/>
          </a:xfrm>
          <a:prstGeom prst="rect">
            <a:avLst/>
          </a:prstGeom>
        </p:spPr>
        <p:txBody>
          <a:bodyPr wrap="none">
            <a:spAutoFit/>
          </a:bodyPr>
          <a:lstStyle/>
          <a:p>
            <a:pPr algn="ctr"/>
            <a:r>
              <a:rPr lang="en-US" altLang="zh-CN" sz="3200" dirty="0">
                <a:solidFill>
                  <a:schemeClr val="bg1"/>
                </a:solidFill>
                <a:latin typeface="Arial" panose="020B0604020202020204" pitchFamily="34" charset="0"/>
                <a:ea typeface="等线" panose="02010600030101010101" pitchFamily="2" charset="-122"/>
                <a:cs typeface="Arial" panose="020B0604020202020204" pitchFamily="34" charset="0"/>
              </a:rPr>
              <a:t>56</a:t>
            </a:r>
            <a:r>
              <a:rPr lang="en-US" altLang="zh-CN" sz="2400" dirty="0">
                <a:solidFill>
                  <a:schemeClr val="bg1"/>
                </a:solidFill>
                <a:latin typeface="Arial" panose="020B0604020202020204" pitchFamily="34" charset="0"/>
                <a:ea typeface="等线" panose="02010600030101010101" pitchFamily="2" charset="-122"/>
                <a:cs typeface="Arial" panose="020B0604020202020204" pitchFamily="34" charset="0"/>
              </a:rPr>
              <a:t>%</a:t>
            </a:r>
            <a:endParaRPr lang="zh-CN" altLang="en-US" sz="2400" dirty="0">
              <a:solidFill>
                <a:schemeClr val="bg1"/>
              </a:solidFill>
            </a:endParaRPr>
          </a:p>
        </p:txBody>
      </p:sp>
      <p:sp>
        <p:nvSpPr>
          <p:cNvPr id="33" name="矩形 32"/>
          <p:cNvSpPr/>
          <p:nvPr/>
        </p:nvSpPr>
        <p:spPr>
          <a:xfrm>
            <a:off x="5181970" y="5580532"/>
            <a:ext cx="914033" cy="584775"/>
          </a:xfrm>
          <a:prstGeom prst="rect">
            <a:avLst/>
          </a:prstGeom>
        </p:spPr>
        <p:txBody>
          <a:bodyPr wrap="none">
            <a:spAutoFit/>
          </a:bodyPr>
          <a:lstStyle/>
          <a:p>
            <a:pPr algn="ctr"/>
            <a:r>
              <a:rPr lang="en-US" altLang="zh-CN" sz="3200" dirty="0">
                <a:solidFill>
                  <a:schemeClr val="bg1"/>
                </a:solidFill>
                <a:latin typeface="Arial" panose="020B0604020202020204" pitchFamily="34" charset="0"/>
                <a:ea typeface="等线" panose="02010600030101010101" pitchFamily="2" charset="-122"/>
                <a:cs typeface="Arial" panose="020B0604020202020204" pitchFamily="34" charset="0"/>
              </a:rPr>
              <a:t>97</a:t>
            </a:r>
            <a:r>
              <a:rPr lang="en-US" altLang="zh-CN" sz="2400" dirty="0">
                <a:solidFill>
                  <a:schemeClr val="bg1"/>
                </a:solidFill>
                <a:latin typeface="Arial" panose="020B0604020202020204" pitchFamily="34" charset="0"/>
                <a:ea typeface="等线" panose="02010600030101010101" pitchFamily="2" charset="-122"/>
                <a:cs typeface="Arial" panose="020B0604020202020204" pitchFamily="34" charset="0"/>
              </a:rPr>
              <a:t>%</a:t>
            </a:r>
            <a:endParaRPr lang="zh-CN" altLang="en-US" sz="2400" dirty="0">
              <a:solidFill>
                <a:schemeClr val="bg1"/>
              </a:solidFill>
            </a:endParaRPr>
          </a:p>
        </p:txBody>
      </p:sp>
      <p:sp>
        <p:nvSpPr>
          <p:cNvPr id="34" name="矩形 33"/>
          <p:cNvSpPr/>
          <p:nvPr/>
        </p:nvSpPr>
        <p:spPr>
          <a:xfrm>
            <a:off x="6096002" y="4644429"/>
            <a:ext cx="914033" cy="584775"/>
          </a:xfrm>
          <a:prstGeom prst="rect">
            <a:avLst/>
          </a:prstGeom>
        </p:spPr>
        <p:txBody>
          <a:bodyPr wrap="none">
            <a:spAutoFit/>
          </a:bodyPr>
          <a:lstStyle/>
          <a:p>
            <a:pPr algn="ctr"/>
            <a:r>
              <a:rPr lang="en-US" altLang="zh-CN" sz="3200" dirty="0">
                <a:solidFill>
                  <a:schemeClr val="bg1"/>
                </a:solidFill>
                <a:latin typeface="Arial" panose="020B0604020202020204" pitchFamily="34" charset="0"/>
                <a:ea typeface="等线" panose="02010600030101010101" pitchFamily="2" charset="-122"/>
                <a:cs typeface="Arial" panose="020B0604020202020204" pitchFamily="34" charset="0"/>
              </a:rPr>
              <a:t>78</a:t>
            </a:r>
            <a:r>
              <a:rPr lang="en-US" altLang="zh-CN" sz="2400" dirty="0">
                <a:solidFill>
                  <a:schemeClr val="bg1"/>
                </a:solidFill>
                <a:latin typeface="Arial" panose="020B0604020202020204" pitchFamily="34" charset="0"/>
                <a:ea typeface="等线" panose="02010600030101010101" pitchFamily="2" charset="-122"/>
                <a:cs typeface="Arial" panose="020B0604020202020204" pitchFamily="34" charset="0"/>
              </a:rPr>
              <a:t>%</a:t>
            </a:r>
            <a:endParaRPr lang="zh-CN" altLang="en-US" sz="2400" dirty="0">
              <a:solidFill>
                <a:schemeClr val="bg1"/>
              </a:solidFill>
            </a:endParaRPr>
          </a:p>
        </p:txBody>
      </p:sp>
      <p:sp>
        <p:nvSpPr>
          <p:cNvPr id="35" name="矩形 34"/>
          <p:cNvSpPr/>
          <p:nvPr/>
        </p:nvSpPr>
        <p:spPr>
          <a:xfrm>
            <a:off x="6078306" y="2794851"/>
            <a:ext cx="914033" cy="584775"/>
          </a:xfrm>
          <a:prstGeom prst="rect">
            <a:avLst/>
          </a:prstGeom>
        </p:spPr>
        <p:txBody>
          <a:bodyPr wrap="none">
            <a:spAutoFit/>
          </a:bodyPr>
          <a:lstStyle/>
          <a:p>
            <a:pPr algn="ctr"/>
            <a:r>
              <a:rPr lang="en-US" altLang="zh-CN" sz="3200" dirty="0">
                <a:solidFill>
                  <a:schemeClr val="bg1"/>
                </a:solidFill>
                <a:latin typeface="Arial" panose="020B0604020202020204" pitchFamily="34" charset="0"/>
                <a:ea typeface="等线" panose="02010600030101010101" pitchFamily="2" charset="-122"/>
                <a:cs typeface="Arial" panose="020B0604020202020204" pitchFamily="34" charset="0"/>
              </a:rPr>
              <a:t>23</a:t>
            </a:r>
            <a:r>
              <a:rPr lang="en-US" altLang="zh-CN" sz="2400" dirty="0">
                <a:solidFill>
                  <a:schemeClr val="bg1"/>
                </a:solidFill>
                <a:latin typeface="Arial" panose="020B0604020202020204" pitchFamily="34" charset="0"/>
                <a:ea typeface="等线" panose="02010600030101010101" pitchFamily="2" charset="-122"/>
                <a:cs typeface="Arial" panose="020B0604020202020204" pitchFamily="34" charset="0"/>
              </a:rPr>
              <a:t>%</a:t>
            </a:r>
            <a:endParaRPr lang="zh-CN" altLang="en-US" sz="2400" dirty="0">
              <a:solidFill>
                <a:schemeClr val="bg1"/>
              </a:solidFill>
            </a:endParaRPr>
          </a:p>
        </p:txBody>
      </p:sp>
      <p:sp>
        <p:nvSpPr>
          <p:cNvPr id="36" name="椭圆 35"/>
          <p:cNvSpPr/>
          <p:nvPr/>
        </p:nvSpPr>
        <p:spPr>
          <a:xfrm>
            <a:off x="3503712" y="2052137"/>
            <a:ext cx="216024" cy="216024"/>
          </a:xfrm>
          <a:prstGeom prst="ellipse">
            <a:avLst/>
          </a:prstGeom>
          <a:solidFill>
            <a:srgbClr val="F17F4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7" name="椭圆 36"/>
          <p:cNvSpPr/>
          <p:nvPr/>
        </p:nvSpPr>
        <p:spPr>
          <a:xfrm>
            <a:off x="3503712" y="3933056"/>
            <a:ext cx="216024" cy="216024"/>
          </a:xfrm>
          <a:prstGeom prst="ellipse">
            <a:avLst/>
          </a:prstGeom>
          <a:solidFill>
            <a:schemeClr val="bg1">
              <a:lumMod val="50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8" name="椭圆 37"/>
          <p:cNvSpPr/>
          <p:nvPr/>
        </p:nvSpPr>
        <p:spPr>
          <a:xfrm>
            <a:off x="3503712" y="5733256"/>
            <a:ext cx="216024" cy="216024"/>
          </a:xfrm>
          <a:prstGeom prst="ellipse">
            <a:avLst/>
          </a:prstGeom>
          <a:solidFill>
            <a:schemeClr val="tx1">
              <a:lumMod val="95000"/>
              <a:lumOff val="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9" name="椭圆 38"/>
          <p:cNvSpPr/>
          <p:nvPr/>
        </p:nvSpPr>
        <p:spPr>
          <a:xfrm>
            <a:off x="8369289" y="3006223"/>
            <a:ext cx="216024" cy="216024"/>
          </a:xfrm>
          <a:prstGeom prst="ellipse">
            <a:avLst/>
          </a:prstGeom>
          <a:solidFill>
            <a:srgbClr val="53575A"/>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文本框 39"/>
          <p:cNvSpPr txBox="1"/>
          <p:nvPr/>
        </p:nvSpPr>
        <p:spPr>
          <a:xfrm>
            <a:off x="8922605" y="4410108"/>
            <a:ext cx="1539845" cy="369332"/>
          </a:xfrm>
          <a:prstGeom prst="rect">
            <a:avLst/>
          </a:prstGeom>
          <a:noFill/>
        </p:spPr>
        <p:txBody>
          <a:bodyPr wrap="none" rtlCol="0">
            <a:spAutoFit/>
          </a:bodyPr>
          <a:lstStyle/>
          <a:p>
            <a:r>
              <a:rPr lang="en-US" altLang="zh-CN" dirty="0">
                <a:solidFill>
                  <a:srgbClr val="131313"/>
                </a:solidFill>
                <a:latin typeface="Arial" panose="020B0604020202020204" pitchFamily="34" charset="0"/>
                <a:ea typeface="等线" panose="02010600030101010101" pitchFamily="2" charset="-122"/>
                <a:cs typeface="Arial" panose="020B0604020202020204" pitchFamily="34" charset="0"/>
              </a:rPr>
              <a:t>YOUR TITLE</a:t>
            </a:r>
          </a:p>
        </p:txBody>
      </p:sp>
      <p:sp>
        <p:nvSpPr>
          <p:cNvPr id="41" name="矩形 40"/>
          <p:cNvSpPr/>
          <p:nvPr/>
        </p:nvSpPr>
        <p:spPr>
          <a:xfrm>
            <a:off x="8922603" y="4760278"/>
            <a:ext cx="3006047" cy="830997"/>
          </a:xfrm>
          <a:prstGeom prst="rect">
            <a:avLst/>
          </a:prstGeom>
        </p:spPr>
        <p:txBody>
          <a:bodyPr wrap="square">
            <a:spAutoFit/>
          </a:bodyPr>
          <a:lstStyle/>
          <a:p>
            <a:r>
              <a:rPr lang="en-US" altLang="zh-CN" sz="1600" dirty="0">
                <a:solidFill>
                  <a:srgbClr val="131313"/>
                </a:solidFill>
                <a:latin typeface="等线" panose="02010600030101010101" pitchFamily="2" charset="-122"/>
                <a:ea typeface="等线" panose="02010600030101010101" pitchFamily="2" charset="-122"/>
              </a:rPr>
              <a:t>Click here to enter your text messages click here to enter your text</a:t>
            </a:r>
            <a:endParaRPr lang="zh-CN" altLang="en-US" sz="1600" dirty="0"/>
          </a:p>
        </p:txBody>
      </p:sp>
      <p:sp>
        <p:nvSpPr>
          <p:cNvPr id="42" name="椭圆 41"/>
          <p:cNvSpPr/>
          <p:nvPr/>
        </p:nvSpPr>
        <p:spPr>
          <a:xfrm>
            <a:off x="8400256" y="4828800"/>
            <a:ext cx="216024" cy="216024"/>
          </a:xfrm>
          <a:prstGeom prst="ellipse">
            <a:avLst/>
          </a:prstGeom>
          <a:solidFill>
            <a:schemeClr val="accent6">
              <a:lumMod val="75000"/>
            </a:schemeClr>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文本框 42"/>
          <p:cNvSpPr txBox="1"/>
          <p:nvPr/>
        </p:nvSpPr>
        <p:spPr>
          <a:xfrm>
            <a:off x="4735662" y="231035"/>
            <a:ext cx="2720681" cy="461665"/>
          </a:xfrm>
          <a:prstGeom prst="rect">
            <a:avLst/>
          </a:prstGeom>
          <a:noFill/>
        </p:spPr>
        <p:txBody>
          <a:bodyPr wrap="none" rtlCol="0">
            <a:spAutoFit/>
          </a:bodyPr>
          <a:lstStyle/>
          <a:p>
            <a:r>
              <a:rPr lang="en-US" altLang="zh-CN" sz="2400" dirty="0">
                <a:solidFill>
                  <a:srgbClr val="F17F42"/>
                </a:solidFill>
                <a:latin typeface="Arial" panose="020B0604020202020204" pitchFamily="34" charset="0"/>
                <a:ea typeface="微软雅黑 Light" panose="020B0502040204020203" pitchFamily="34" charset="-122"/>
                <a:cs typeface="Arial" panose="020B0604020202020204" pitchFamily="34" charset="0"/>
              </a:rPr>
              <a:t>ADD YOUR TITLE</a:t>
            </a:r>
          </a:p>
        </p:txBody>
      </p:sp>
      <p:sp>
        <p:nvSpPr>
          <p:cNvPr id="44" name="矩形 43"/>
          <p:cNvSpPr/>
          <p:nvPr/>
        </p:nvSpPr>
        <p:spPr>
          <a:xfrm>
            <a:off x="5558984" y="753006"/>
            <a:ext cx="1074037" cy="83706"/>
          </a:xfrm>
          <a:prstGeom prst="rect">
            <a:avLst/>
          </a:prstGeom>
          <a:solidFill>
            <a:srgbClr val="5357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1179370054"/>
      </p:ext>
    </p:extLst>
  </p:cSld>
  <p:clrMapOvr>
    <a:masterClrMapping/>
  </p:clrMapOvr>
  <mc:AlternateContent xmlns:mc="http://schemas.openxmlformats.org/markup-compatibility/2006" xmlns:p14="http://schemas.microsoft.com/office/powerpoint/2010/main">
    <mc:Choice Requires="p14">
      <p:transition spd="slow" p14:dur="1500">
        <p:split orient="vert"/>
      </p:transition>
    </mc:Choice>
    <mc:Fallback xmlns="">
      <p:transition spd="slow">
        <p:split orient="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barn(outVertical)">
                                      <p:cBhvr>
                                        <p:cTn id="7" dur="500"/>
                                        <p:tgtEl>
                                          <p:spTgt spid="44"/>
                                        </p:tgtEl>
                                      </p:cBhvr>
                                    </p:animEffect>
                                  </p:childTnLst>
                                </p:cTn>
                              </p:par>
                              <p:par>
                                <p:cTn id="8" presetID="16" presetClass="entr" presetSubtype="37" fill="hold" grpId="0" nodeType="withEffect">
                                  <p:stCondLst>
                                    <p:cond delay="250"/>
                                  </p:stCondLst>
                                  <p:childTnLst>
                                    <p:set>
                                      <p:cBhvr>
                                        <p:cTn id="9" dur="1" fill="hold">
                                          <p:stCondLst>
                                            <p:cond delay="0"/>
                                          </p:stCondLst>
                                        </p:cTn>
                                        <p:tgtEl>
                                          <p:spTgt spid="43"/>
                                        </p:tgtEl>
                                        <p:attrNameLst>
                                          <p:attrName>style.visibility</p:attrName>
                                        </p:attrNameLst>
                                      </p:cBhvr>
                                      <p:to>
                                        <p:strVal val="visible"/>
                                      </p:to>
                                    </p:set>
                                    <p:animEffect transition="in" filter="barn(outVertical)">
                                      <p:cBhvr>
                                        <p:cTn id="10" dur="500"/>
                                        <p:tgtEl>
                                          <p:spTgt spid="43"/>
                                        </p:tgtEl>
                                      </p:cBhvr>
                                    </p:animEffect>
                                  </p:childTnLst>
                                </p:cTn>
                              </p:par>
                              <p:par>
                                <p:cTn id="11" presetID="12" presetClass="entr" presetSubtype="2" fill="hold" grpId="0" nodeType="withEffect">
                                  <p:stCondLst>
                                    <p:cond delay="100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p:tgtEl>
                                          <p:spTgt spid="6"/>
                                        </p:tgtEl>
                                        <p:attrNameLst>
                                          <p:attrName>ppt_x</p:attrName>
                                        </p:attrNameLst>
                                      </p:cBhvr>
                                      <p:tavLst>
                                        <p:tav tm="0">
                                          <p:val>
                                            <p:strVal val="#ppt_x+#ppt_w*1.125000"/>
                                          </p:val>
                                        </p:tav>
                                        <p:tav tm="100000">
                                          <p:val>
                                            <p:strVal val="#ppt_x"/>
                                          </p:val>
                                        </p:tav>
                                      </p:tavLst>
                                    </p:anim>
                                    <p:animEffect transition="in" filter="wipe(left)">
                                      <p:cBhvr>
                                        <p:cTn id="14" dur="500"/>
                                        <p:tgtEl>
                                          <p:spTgt spid="6"/>
                                        </p:tgtEl>
                                      </p:cBhvr>
                                    </p:animEffect>
                                  </p:childTnLst>
                                </p:cTn>
                              </p:par>
                              <p:par>
                                <p:cTn id="15" presetID="53" presetClass="entr" presetSubtype="16" fill="hold" grpId="0" nodeType="withEffect">
                                  <p:stCondLst>
                                    <p:cond delay="1250"/>
                                  </p:stCondLst>
                                  <p:childTnLst>
                                    <p:set>
                                      <p:cBhvr>
                                        <p:cTn id="16" dur="1" fill="hold">
                                          <p:stCondLst>
                                            <p:cond delay="0"/>
                                          </p:stCondLst>
                                        </p:cTn>
                                        <p:tgtEl>
                                          <p:spTgt spid="31"/>
                                        </p:tgtEl>
                                        <p:attrNameLst>
                                          <p:attrName>style.visibility</p:attrName>
                                        </p:attrNameLst>
                                      </p:cBhvr>
                                      <p:to>
                                        <p:strVal val="visible"/>
                                      </p:to>
                                    </p:set>
                                    <p:anim calcmode="lin" valueType="num">
                                      <p:cBhvr>
                                        <p:cTn id="17" dur="500" fill="hold"/>
                                        <p:tgtEl>
                                          <p:spTgt spid="31"/>
                                        </p:tgtEl>
                                        <p:attrNameLst>
                                          <p:attrName>ppt_w</p:attrName>
                                        </p:attrNameLst>
                                      </p:cBhvr>
                                      <p:tavLst>
                                        <p:tav tm="0">
                                          <p:val>
                                            <p:fltVal val="0"/>
                                          </p:val>
                                        </p:tav>
                                        <p:tav tm="100000">
                                          <p:val>
                                            <p:strVal val="#ppt_w"/>
                                          </p:val>
                                        </p:tav>
                                      </p:tavLst>
                                    </p:anim>
                                    <p:anim calcmode="lin" valueType="num">
                                      <p:cBhvr>
                                        <p:cTn id="18" dur="500" fill="hold"/>
                                        <p:tgtEl>
                                          <p:spTgt spid="31"/>
                                        </p:tgtEl>
                                        <p:attrNameLst>
                                          <p:attrName>ppt_h</p:attrName>
                                        </p:attrNameLst>
                                      </p:cBhvr>
                                      <p:tavLst>
                                        <p:tav tm="0">
                                          <p:val>
                                            <p:fltVal val="0"/>
                                          </p:val>
                                        </p:tav>
                                        <p:tav tm="100000">
                                          <p:val>
                                            <p:strVal val="#ppt_h"/>
                                          </p:val>
                                        </p:tav>
                                      </p:tavLst>
                                    </p:anim>
                                    <p:animEffect transition="in" filter="fade">
                                      <p:cBhvr>
                                        <p:cTn id="19" dur="500"/>
                                        <p:tgtEl>
                                          <p:spTgt spid="31"/>
                                        </p:tgtEl>
                                      </p:cBhvr>
                                    </p:animEffect>
                                  </p:childTnLst>
                                </p:cTn>
                              </p:par>
                              <p:par>
                                <p:cTn id="20" presetID="22" presetClass="entr" presetSubtype="2" fill="hold" nodeType="withEffect">
                                  <p:stCondLst>
                                    <p:cond delay="1500"/>
                                  </p:stCondLst>
                                  <p:childTnLst>
                                    <p:set>
                                      <p:cBhvr>
                                        <p:cTn id="21" dur="1" fill="hold">
                                          <p:stCondLst>
                                            <p:cond delay="0"/>
                                          </p:stCondLst>
                                        </p:cTn>
                                        <p:tgtEl>
                                          <p:spTgt spid="28"/>
                                        </p:tgtEl>
                                        <p:attrNameLst>
                                          <p:attrName>style.visibility</p:attrName>
                                        </p:attrNameLst>
                                      </p:cBhvr>
                                      <p:to>
                                        <p:strVal val="visible"/>
                                      </p:to>
                                    </p:set>
                                    <p:animEffect transition="in" filter="wipe(right)">
                                      <p:cBhvr>
                                        <p:cTn id="22" dur="500"/>
                                        <p:tgtEl>
                                          <p:spTgt spid="28"/>
                                        </p:tgtEl>
                                      </p:cBhvr>
                                    </p:animEffect>
                                  </p:childTnLst>
                                </p:cTn>
                              </p:par>
                              <p:par>
                                <p:cTn id="23" presetID="22" presetClass="entr" presetSubtype="2" fill="hold" grpId="0" nodeType="withEffect">
                                  <p:stCondLst>
                                    <p:cond delay="1750"/>
                                  </p:stCondLst>
                                  <p:childTnLst>
                                    <p:set>
                                      <p:cBhvr>
                                        <p:cTn id="24" dur="1" fill="hold">
                                          <p:stCondLst>
                                            <p:cond delay="0"/>
                                          </p:stCondLst>
                                        </p:cTn>
                                        <p:tgtEl>
                                          <p:spTgt spid="36"/>
                                        </p:tgtEl>
                                        <p:attrNameLst>
                                          <p:attrName>style.visibility</p:attrName>
                                        </p:attrNameLst>
                                      </p:cBhvr>
                                      <p:to>
                                        <p:strVal val="visible"/>
                                      </p:to>
                                    </p:set>
                                    <p:animEffect transition="in" filter="wipe(right)">
                                      <p:cBhvr>
                                        <p:cTn id="25" dur="500"/>
                                        <p:tgtEl>
                                          <p:spTgt spid="36"/>
                                        </p:tgtEl>
                                      </p:cBhvr>
                                    </p:animEffect>
                                  </p:childTnLst>
                                </p:cTn>
                              </p:par>
                              <p:par>
                                <p:cTn id="26" presetID="12" presetClass="entr" presetSubtype="2" fill="hold" grpId="0" nodeType="withEffect">
                                  <p:stCondLst>
                                    <p:cond delay="2000"/>
                                  </p:stCondLst>
                                  <p:childTnLst>
                                    <p:set>
                                      <p:cBhvr>
                                        <p:cTn id="27" dur="1" fill="hold">
                                          <p:stCondLst>
                                            <p:cond delay="0"/>
                                          </p:stCondLst>
                                        </p:cTn>
                                        <p:tgtEl>
                                          <p:spTgt spid="22"/>
                                        </p:tgtEl>
                                        <p:attrNameLst>
                                          <p:attrName>style.visibility</p:attrName>
                                        </p:attrNameLst>
                                      </p:cBhvr>
                                      <p:to>
                                        <p:strVal val="visible"/>
                                      </p:to>
                                    </p:set>
                                    <p:anim calcmode="lin" valueType="num">
                                      <p:cBhvr additive="base">
                                        <p:cTn id="28" dur="500"/>
                                        <p:tgtEl>
                                          <p:spTgt spid="22"/>
                                        </p:tgtEl>
                                        <p:attrNameLst>
                                          <p:attrName>ppt_x</p:attrName>
                                        </p:attrNameLst>
                                      </p:cBhvr>
                                      <p:tavLst>
                                        <p:tav tm="0">
                                          <p:val>
                                            <p:strVal val="#ppt_x+#ppt_w*1.125000"/>
                                          </p:val>
                                        </p:tav>
                                        <p:tav tm="100000">
                                          <p:val>
                                            <p:strVal val="#ppt_x"/>
                                          </p:val>
                                        </p:tav>
                                      </p:tavLst>
                                    </p:anim>
                                    <p:animEffect transition="in" filter="wipe(left)">
                                      <p:cBhvr>
                                        <p:cTn id="29" dur="500"/>
                                        <p:tgtEl>
                                          <p:spTgt spid="22"/>
                                        </p:tgtEl>
                                      </p:cBhvr>
                                    </p:animEffect>
                                  </p:childTnLst>
                                </p:cTn>
                              </p:par>
                              <p:par>
                                <p:cTn id="30" presetID="12" presetClass="entr" presetSubtype="2" fill="hold" grpId="0" nodeType="withEffect">
                                  <p:stCondLst>
                                    <p:cond delay="2000"/>
                                  </p:stCondLst>
                                  <p:childTnLst>
                                    <p:set>
                                      <p:cBhvr>
                                        <p:cTn id="31" dur="1" fill="hold">
                                          <p:stCondLst>
                                            <p:cond delay="0"/>
                                          </p:stCondLst>
                                        </p:cTn>
                                        <p:tgtEl>
                                          <p:spTgt spid="23"/>
                                        </p:tgtEl>
                                        <p:attrNameLst>
                                          <p:attrName>style.visibility</p:attrName>
                                        </p:attrNameLst>
                                      </p:cBhvr>
                                      <p:to>
                                        <p:strVal val="visible"/>
                                      </p:to>
                                    </p:set>
                                    <p:anim calcmode="lin" valueType="num">
                                      <p:cBhvr additive="base">
                                        <p:cTn id="32" dur="500"/>
                                        <p:tgtEl>
                                          <p:spTgt spid="23"/>
                                        </p:tgtEl>
                                        <p:attrNameLst>
                                          <p:attrName>ppt_x</p:attrName>
                                        </p:attrNameLst>
                                      </p:cBhvr>
                                      <p:tavLst>
                                        <p:tav tm="0">
                                          <p:val>
                                            <p:strVal val="#ppt_x+#ppt_w*1.125000"/>
                                          </p:val>
                                        </p:tav>
                                        <p:tav tm="100000">
                                          <p:val>
                                            <p:strVal val="#ppt_x"/>
                                          </p:val>
                                        </p:tav>
                                      </p:tavLst>
                                    </p:anim>
                                    <p:animEffect transition="in" filter="wipe(left)">
                                      <p:cBhvr>
                                        <p:cTn id="33" dur="500"/>
                                        <p:tgtEl>
                                          <p:spTgt spid="23"/>
                                        </p:tgtEl>
                                      </p:cBhvr>
                                    </p:animEffect>
                                  </p:childTnLst>
                                </p:cTn>
                              </p:par>
                              <p:par>
                                <p:cTn id="34" presetID="12" presetClass="entr" presetSubtype="8" fill="hold" grpId="0" nodeType="withEffect">
                                  <p:stCondLst>
                                    <p:cond delay="1500"/>
                                  </p:stCondLst>
                                  <p:childTnLst>
                                    <p:set>
                                      <p:cBhvr>
                                        <p:cTn id="35" dur="1" fill="hold">
                                          <p:stCondLst>
                                            <p:cond delay="0"/>
                                          </p:stCondLst>
                                        </p:cTn>
                                        <p:tgtEl>
                                          <p:spTgt spid="7"/>
                                        </p:tgtEl>
                                        <p:attrNameLst>
                                          <p:attrName>style.visibility</p:attrName>
                                        </p:attrNameLst>
                                      </p:cBhvr>
                                      <p:to>
                                        <p:strVal val="visible"/>
                                      </p:to>
                                    </p:set>
                                    <p:anim calcmode="lin" valueType="num">
                                      <p:cBhvr additive="base">
                                        <p:cTn id="36" dur="500"/>
                                        <p:tgtEl>
                                          <p:spTgt spid="7"/>
                                        </p:tgtEl>
                                        <p:attrNameLst>
                                          <p:attrName>ppt_x</p:attrName>
                                        </p:attrNameLst>
                                      </p:cBhvr>
                                      <p:tavLst>
                                        <p:tav tm="0">
                                          <p:val>
                                            <p:strVal val="#ppt_x-#ppt_w*1.125000"/>
                                          </p:val>
                                        </p:tav>
                                        <p:tav tm="100000">
                                          <p:val>
                                            <p:strVal val="#ppt_x"/>
                                          </p:val>
                                        </p:tav>
                                      </p:tavLst>
                                    </p:anim>
                                    <p:animEffect transition="in" filter="wipe(right)">
                                      <p:cBhvr>
                                        <p:cTn id="37" dur="500"/>
                                        <p:tgtEl>
                                          <p:spTgt spid="7"/>
                                        </p:tgtEl>
                                      </p:cBhvr>
                                    </p:animEffect>
                                  </p:childTnLst>
                                </p:cTn>
                              </p:par>
                              <p:par>
                                <p:cTn id="38" presetID="53" presetClass="entr" presetSubtype="16" fill="hold" grpId="0" nodeType="withEffect">
                                  <p:stCondLst>
                                    <p:cond delay="1750"/>
                                  </p:stCondLst>
                                  <p:childTnLst>
                                    <p:set>
                                      <p:cBhvr>
                                        <p:cTn id="39" dur="1" fill="hold">
                                          <p:stCondLst>
                                            <p:cond delay="0"/>
                                          </p:stCondLst>
                                        </p:cTn>
                                        <p:tgtEl>
                                          <p:spTgt spid="35"/>
                                        </p:tgtEl>
                                        <p:attrNameLst>
                                          <p:attrName>style.visibility</p:attrName>
                                        </p:attrNameLst>
                                      </p:cBhvr>
                                      <p:to>
                                        <p:strVal val="visible"/>
                                      </p:to>
                                    </p:set>
                                    <p:anim calcmode="lin" valueType="num">
                                      <p:cBhvr>
                                        <p:cTn id="40" dur="500" fill="hold"/>
                                        <p:tgtEl>
                                          <p:spTgt spid="35"/>
                                        </p:tgtEl>
                                        <p:attrNameLst>
                                          <p:attrName>ppt_w</p:attrName>
                                        </p:attrNameLst>
                                      </p:cBhvr>
                                      <p:tavLst>
                                        <p:tav tm="0">
                                          <p:val>
                                            <p:fltVal val="0"/>
                                          </p:val>
                                        </p:tav>
                                        <p:tav tm="100000">
                                          <p:val>
                                            <p:strVal val="#ppt_w"/>
                                          </p:val>
                                        </p:tav>
                                      </p:tavLst>
                                    </p:anim>
                                    <p:anim calcmode="lin" valueType="num">
                                      <p:cBhvr>
                                        <p:cTn id="41" dur="500" fill="hold"/>
                                        <p:tgtEl>
                                          <p:spTgt spid="35"/>
                                        </p:tgtEl>
                                        <p:attrNameLst>
                                          <p:attrName>ppt_h</p:attrName>
                                        </p:attrNameLst>
                                      </p:cBhvr>
                                      <p:tavLst>
                                        <p:tav tm="0">
                                          <p:val>
                                            <p:fltVal val="0"/>
                                          </p:val>
                                        </p:tav>
                                        <p:tav tm="100000">
                                          <p:val>
                                            <p:strVal val="#ppt_h"/>
                                          </p:val>
                                        </p:tav>
                                      </p:tavLst>
                                    </p:anim>
                                    <p:animEffect transition="in" filter="fade">
                                      <p:cBhvr>
                                        <p:cTn id="42" dur="500"/>
                                        <p:tgtEl>
                                          <p:spTgt spid="35"/>
                                        </p:tgtEl>
                                      </p:cBhvr>
                                    </p:animEffect>
                                  </p:childTnLst>
                                </p:cTn>
                              </p:par>
                              <p:par>
                                <p:cTn id="43" presetID="22" presetClass="entr" presetSubtype="8" fill="hold" nodeType="withEffect">
                                  <p:stCondLst>
                                    <p:cond delay="2000"/>
                                  </p:stCondLst>
                                  <p:childTnLst>
                                    <p:set>
                                      <p:cBhvr>
                                        <p:cTn id="44" dur="1" fill="hold">
                                          <p:stCondLst>
                                            <p:cond delay="0"/>
                                          </p:stCondLst>
                                        </p:cTn>
                                        <p:tgtEl>
                                          <p:spTgt spid="17"/>
                                        </p:tgtEl>
                                        <p:attrNameLst>
                                          <p:attrName>style.visibility</p:attrName>
                                        </p:attrNameLst>
                                      </p:cBhvr>
                                      <p:to>
                                        <p:strVal val="visible"/>
                                      </p:to>
                                    </p:set>
                                    <p:animEffect transition="in" filter="wipe(left)">
                                      <p:cBhvr>
                                        <p:cTn id="45" dur="500"/>
                                        <p:tgtEl>
                                          <p:spTgt spid="17"/>
                                        </p:tgtEl>
                                      </p:cBhvr>
                                    </p:animEffect>
                                  </p:childTnLst>
                                </p:cTn>
                              </p:par>
                              <p:par>
                                <p:cTn id="46" presetID="22" presetClass="entr" presetSubtype="8" fill="hold" grpId="0" nodeType="withEffect">
                                  <p:stCondLst>
                                    <p:cond delay="2250"/>
                                  </p:stCondLst>
                                  <p:childTnLst>
                                    <p:set>
                                      <p:cBhvr>
                                        <p:cTn id="47" dur="1" fill="hold">
                                          <p:stCondLst>
                                            <p:cond delay="0"/>
                                          </p:stCondLst>
                                        </p:cTn>
                                        <p:tgtEl>
                                          <p:spTgt spid="39"/>
                                        </p:tgtEl>
                                        <p:attrNameLst>
                                          <p:attrName>style.visibility</p:attrName>
                                        </p:attrNameLst>
                                      </p:cBhvr>
                                      <p:to>
                                        <p:strVal val="visible"/>
                                      </p:to>
                                    </p:set>
                                    <p:animEffect transition="in" filter="wipe(left)">
                                      <p:cBhvr>
                                        <p:cTn id="48" dur="500"/>
                                        <p:tgtEl>
                                          <p:spTgt spid="39"/>
                                        </p:tgtEl>
                                      </p:cBhvr>
                                    </p:animEffect>
                                  </p:childTnLst>
                                </p:cTn>
                              </p:par>
                              <p:par>
                                <p:cTn id="49" presetID="12" presetClass="entr" presetSubtype="8" fill="hold" grpId="0" nodeType="withEffect">
                                  <p:stCondLst>
                                    <p:cond delay="2500"/>
                                  </p:stCondLst>
                                  <p:childTnLst>
                                    <p:set>
                                      <p:cBhvr>
                                        <p:cTn id="50" dur="1" fill="hold">
                                          <p:stCondLst>
                                            <p:cond delay="0"/>
                                          </p:stCondLst>
                                        </p:cTn>
                                        <p:tgtEl>
                                          <p:spTgt spid="12"/>
                                        </p:tgtEl>
                                        <p:attrNameLst>
                                          <p:attrName>style.visibility</p:attrName>
                                        </p:attrNameLst>
                                      </p:cBhvr>
                                      <p:to>
                                        <p:strVal val="visible"/>
                                      </p:to>
                                    </p:set>
                                    <p:anim calcmode="lin" valueType="num">
                                      <p:cBhvr additive="base">
                                        <p:cTn id="51" dur="500"/>
                                        <p:tgtEl>
                                          <p:spTgt spid="12"/>
                                        </p:tgtEl>
                                        <p:attrNameLst>
                                          <p:attrName>ppt_x</p:attrName>
                                        </p:attrNameLst>
                                      </p:cBhvr>
                                      <p:tavLst>
                                        <p:tav tm="0">
                                          <p:val>
                                            <p:strVal val="#ppt_x-#ppt_w*1.125000"/>
                                          </p:val>
                                        </p:tav>
                                        <p:tav tm="100000">
                                          <p:val>
                                            <p:strVal val="#ppt_x"/>
                                          </p:val>
                                        </p:tav>
                                      </p:tavLst>
                                    </p:anim>
                                    <p:animEffect transition="in" filter="wipe(right)">
                                      <p:cBhvr>
                                        <p:cTn id="52" dur="500"/>
                                        <p:tgtEl>
                                          <p:spTgt spid="12"/>
                                        </p:tgtEl>
                                      </p:cBhvr>
                                    </p:animEffect>
                                  </p:childTnLst>
                                </p:cTn>
                              </p:par>
                              <p:par>
                                <p:cTn id="53" presetID="12" presetClass="entr" presetSubtype="8" fill="hold" grpId="0" nodeType="withEffect">
                                  <p:stCondLst>
                                    <p:cond delay="2500"/>
                                  </p:stCondLst>
                                  <p:childTnLst>
                                    <p:set>
                                      <p:cBhvr>
                                        <p:cTn id="54" dur="1" fill="hold">
                                          <p:stCondLst>
                                            <p:cond delay="0"/>
                                          </p:stCondLst>
                                        </p:cTn>
                                        <p:tgtEl>
                                          <p:spTgt spid="13"/>
                                        </p:tgtEl>
                                        <p:attrNameLst>
                                          <p:attrName>style.visibility</p:attrName>
                                        </p:attrNameLst>
                                      </p:cBhvr>
                                      <p:to>
                                        <p:strVal val="visible"/>
                                      </p:to>
                                    </p:set>
                                    <p:anim calcmode="lin" valueType="num">
                                      <p:cBhvr additive="base">
                                        <p:cTn id="55" dur="500"/>
                                        <p:tgtEl>
                                          <p:spTgt spid="13"/>
                                        </p:tgtEl>
                                        <p:attrNameLst>
                                          <p:attrName>ppt_x</p:attrName>
                                        </p:attrNameLst>
                                      </p:cBhvr>
                                      <p:tavLst>
                                        <p:tav tm="0">
                                          <p:val>
                                            <p:strVal val="#ppt_x-#ppt_w*1.125000"/>
                                          </p:val>
                                        </p:tav>
                                        <p:tav tm="100000">
                                          <p:val>
                                            <p:strVal val="#ppt_x"/>
                                          </p:val>
                                        </p:tav>
                                      </p:tavLst>
                                    </p:anim>
                                    <p:animEffect transition="in" filter="wipe(right)">
                                      <p:cBhvr>
                                        <p:cTn id="56" dur="500"/>
                                        <p:tgtEl>
                                          <p:spTgt spid="13"/>
                                        </p:tgtEl>
                                      </p:cBhvr>
                                    </p:animEffect>
                                  </p:childTnLst>
                                </p:cTn>
                              </p:par>
                              <p:par>
                                <p:cTn id="57" presetID="12" presetClass="entr" presetSubtype="2" fill="hold" grpId="0" nodeType="withEffect">
                                  <p:stCondLst>
                                    <p:cond delay="2000"/>
                                  </p:stCondLst>
                                  <p:childTnLst>
                                    <p:set>
                                      <p:cBhvr>
                                        <p:cTn id="58" dur="1" fill="hold">
                                          <p:stCondLst>
                                            <p:cond delay="0"/>
                                          </p:stCondLst>
                                        </p:cTn>
                                        <p:tgtEl>
                                          <p:spTgt spid="8"/>
                                        </p:tgtEl>
                                        <p:attrNameLst>
                                          <p:attrName>style.visibility</p:attrName>
                                        </p:attrNameLst>
                                      </p:cBhvr>
                                      <p:to>
                                        <p:strVal val="visible"/>
                                      </p:to>
                                    </p:set>
                                    <p:anim calcmode="lin" valueType="num">
                                      <p:cBhvr additive="base">
                                        <p:cTn id="59" dur="500"/>
                                        <p:tgtEl>
                                          <p:spTgt spid="8"/>
                                        </p:tgtEl>
                                        <p:attrNameLst>
                                          <p:attrName>ppt_x</p:attrName>
                                        </p:attrNameLst>
                                      </p:cBhvr>
                                      <p:tavLst>
                                        <p:tav tm="0">
                                          <p:val>
                                            <p:strVal val="#ppt_x+#ppt_w*1.125000"/>
                                          </p:val>
                                        </p:tav>
                                        <p:tav tm="100000">
                                          <p:val>
                                            <p:strVal val="#ppt_x"/>
                                          </p:val>
                                        </p:tav>
                                      </p:tavLst>
                                    </p:anim>
                                    <p:animEffect transition="in" filter="wipe(left)">
                                      <p:cBhvr>
                                        <p:cTn id="60" dur="500"/>
                                        <p:tgtEl>
                                          <p:spTgt spid="8"/>
                                        </p:tgtEl>
                                      </p:cBhvr>
                                    </p:animEffect>
                                  </p:childTnLst>
                                </p:cTn>
                              </p:par>
                              <p:par>
                                <p:cTn id="61" presetID="53" presetClass="entr" presetSubtype="16" fill="hold" grpId="0" nodeType="withEffect">
                                  <p:stCondLst>
                                    <p:cond delay="2250"/>
                                  </p:stCondLst>
                                  <p:childTnLst>
                                    <p:set>
                                      <p:cBhvr>
                                        <p:cTn id="62" dur="1" fill="hold">
                                          <p:stCondLst>
                                            <p:cond delay="0"/>
                                          </p:stCondLst>
                                        </p:cTn>
                                        <p:tgtEl>
                                          <p:spTgt spid="32"/>
                                        </p:tgtEl>
                                        <p:attrNameLst>
                                          <p:attrName>style.visibility</p:attrName>
                                        </p:attrNameLst>
                                      </p:cBhvr>
                                      <p:to>
                                        <p:strVal val="visible"/>
                                      </p:to>
                                    </p:set>
                                    <p:anim calcmode="lin" valueType="num">
                                      <p:cBhvr>
                                        <p:cTn id="63" dur="500" fill="hold"/>
                                        <p:tgtEl>
                                          <p:spTgt spid="32"/>
                                        </p:tgtEl>
                                        <p:attrNameLst>
                                          <p:attrName>ppt_w</p:attrName>
                                        </p:attrNameLst>
                                      </p:cBhvr>
                                      <p:tavLst>
                                        <p:tav tm="0">
                                          <p:val>
                                            <p:fltVal val="0"/>
                                          </p:val>
                                        </p:tav>
                                        <p:tav tm="100000">
                                          <p:val>
                                            <p:strVal val="#ppt_w"/>
                                          </p:val>
                                        </p:tav>
                                      </p:tavLst>
                                    </p:anim>
                                    <p:anim calcmode="lin" valueType="num">
                                      <p:cBhvr>
                                        <p:cTn id="64" dur="500" fill="hold"/>
                                        <p:tgtEl>
                                          <p:spTgt spid="32"/>
                                        </p:tgtEl>
                                        <p:attrNameLst>
                                          <p:attrName>ppt_h</p:attrName>
                                        </p:attrNameLst>
                                      </p:cBhvr>
                                      <p:tavLst>
                                        <p:tav tm="0">
                                          <p:val>
                                            <p:fltVal val="0"/>
                                          </p:val>
                                        </p:tav>
                                        <p:tav tm="100000">
                                          <p:val>
                                            <p:strVal val="#ppt_h"/>
                                          </p:val>
                                        </p:tav>
                                      </p:tavLst>
                                    </p:anim>
                                    <p:animEffect transition="in" filter="fade">
                                      <p:cBhvr>
                                        <p:cTn id="65" dur="500"/>
                                        <p:tgtEl>
                                          <p:spTgt spid="32"/>
                                        </p:tgtEl>
                                      </p:cBhvr>
                                    </p:animEffect>
                                  </p:childTnLst>
                                </p:cTn>
                              </p:par>
                              <p:par>
                                <p:cTn id="66" presetID="22" presetClass="entr" presetSubtype="2" fill="hold" nodeType="withEffect">
                                  <p:stCondLst>
                                    <p:cond delay="2500"/>
                                  </p:stCondLst>
                                  <p:childTnLst>
                                    <p:set>
                                      <p:cBhvr>
                                        <p:cTn id="67" dur="1" fill="hold">
                                          <p:stCondLst>
                                            <p:cond delay="0"/>
                                          </p:stCondLst>
                                        </p:cTn>
                                        <p:tgtEl>
                                          <p:spTgt spid="29"/>
                                        </p:tgtEl>
                                        <p:attrNameLst>
                                          <p:attrName>style.visibility</p:attrName>
                                        </p:attrNameLst>
                                      </p:cBhvr>
                                      <p:to>
                                        <p:strVal val="visible"/>
                                      </p:to>
                                    </p:set>
                                    <p:animEffect transition="in" filter="wipe(right)">
                                      <p:cBhvr>
                                        <p:cTn id="68" dur="500"/>
                                        <p:tgtEl>
                                          <p:spTgt spid="29"/>
                                        </p:tgtEl>
                                      </p:cBhvr>
                                    </p:animEffect>
                                  </p:childTnLst>
                                </p:cTn>
                              </p:par>
                              <p:par>
                                <p:cTn id="69" presetID="22" presetClass="entr" presetSubtype="2" fill="hold" grpId="0" nodeType="withEffect">
                                  <p:stCondLst>
                                    <p:cond delay="2750"/>
                                  </p:stCondLst>
                                  <p:childTnLst>
                                    <p:set>
                                      <p:cBhvr>
                                        <p:cTn id="70" dur="1" fill="hold">
                                          <p:stCondLst>
                                            <p:cond delay="0"/>
                                          </p:stCondLst>
                                        </p:cTn>
                                        <p:tgtEl>
                                          <p:spTgt spid="37"/>
                                        </p:tgtEl>
                                        <p:attrNameLst>
                                          <p:attrName>style.visibility</p:attrName>
                                        </p:attrNameLst>
                                      </p:cBhvr>
                                      <p:to>
                                        <p:strVal val="visible"/>
                                      </p:to>
                                    </p:set>
                                    <p:animEffect transition="in" filter="wipe(right)">
                                      <p:cBhvr>
                                        <p:cTn id="71" dur="500"/>
                                        <p:tgtEl>
                                          <p:spTgt spid="37"/>
                                        </p:tgtEl>
                                      </p:cBhvr>
                                    </p:animEffect>
                                  </p:childTnLst>
                                </p:cTn>
                              </p:par>
                              <p:par>
                                <p:cTn id="72" presetID="12" presetClass="entr" presetSubtype="2" fill="hold" grpId="0" nodeType="withEffect">
                                  <p:stCondLst>
                                    <p:cond delay="3000"/>
                                  </p:stCondLst>
                                  <p:childTnLst>
                                    <p:set>
                                      <p:cBhvr>
                                        <p:cTn id="73" dur="1" fill="hold">
                                          <p:stCondLst>
                                            <p:cond delay="0"/>
                                          </p:stCondLst>
                                        </p:cTn>
                                        <p:tgtEl>
                                          <p:spTgt spid="24"/>
                                        </p:tgtEl>
                                        <p:attrNameLst>
                                          <p:attrName>style.visibility</p:attrName>
                                        </p:attrNameLst>
                                      </p:cBhvr>
                                      <p:to>
                                        <p:strVal val="visible"/>
                                      </p:to>
                                    </p:set>
                                    <p:anim calcmode="lin" valueType="num">
                                      <p:cBhvr additive="base">
                                        <p:cTn id="74" dur="500"/>
                                        <p:tgtEl>
                                          <p:spTgt spid="24"/>
                                        </p:tgtEl>
                                        <p:attrNameLst>
                                          <p:attrName>ppt_x</p:attrName>
                                        </p:attrNameLst>
                                      </p:cBhvr>
                                      <p:tavLst>
                                        <p:tav tm="0">
                                          <p:val>
                                            <p:strVal val="#ppt_x+#ppt_w*1.125000"/>
                                          </p:val>
                                        </p:tav>
                                        <p:tav tm="100000">
                                          <p:val>
                                            <p:strVal val="#ppt_x"/>
                                          </p:val>
                                        </p:tav>
                                      </p:tavLst>
                                    </p:anim>
                                    <p:animEffect transition="in" filter="wipe(left)">
                                      <p:cBhvr>
                                        <p:cTn id="75" dur="500"/>
                                        <p:tgtEl>
                                          <p:spTgt spid="24"/>
                                        </p:tgtEl>
                                      </p:cBhvr>
                                    </p:animEffect>
                                  </p:childTnLst>
                                </p:cTn>
                              </p:par>
                              <p:par>
                                <p:cTn id="76" presetID="12" presetClass="entr" presetSubtype="2" fill="hold" grpId="0" nodeType="withEffect">
                                  <p:stCondLst>
                                    <p:cond delay="3000"/>
                                  </p:stCondLst>
                                  <p:childTnLst>
                                    <p:set>
                                      <p:cBhvr>
                                        <p:cTn id="77" dur="1" fill="hold">
                                          <p:stCondLst>
                                            <p:cond delay="0"/>
                                          </p:stCondLst>
                                        </p:cTn>
                                        <p:tgtEl>
                                          <p:spTgt spid="25"/>
                                        </p:tgtEl>
                                        <p:attrNameLst>
                                          <p:attrName>style.visibility</p:attrName>
                                        </p:attrNameLst>
                                      </p:cBhvr>
                                      <p:to>
                                        <p:strVal val="visible"/>
                                      </p:to>
                                    </p:set>
                                    <p:anim calcmode="lin" valueType="num">
                                      <p:cBhvr additive="base">
                                        <p:cTn id="78" dur="500"/>
                                        <p:tgtEl>
                                          <p:spTgt spid="25"/>
                                        </p:tgtEl>
                                        <p:attrNameLst>
                                          <p:attrName>ppt_x</p:attrName>
                                        </p:attrNameLst>
                                      </p:cBhvr>
                                      <p:tavLst>
                                        <p:tav tm="0">
                                          <p:val>
                                            <p:strVal val="#ppt_x+#ppt_w*1.125000"/>
                                          </p:val>
                                        </p:tav>
                                        <p:tav tm="100000">
                                          <p:val>
                                            <p:strVal val="#ppt_x"/>
                                          </p:val>
                                        </p:tav>
                                      </p:tavLst>
                                    </p:anim>
                                    <p:animEffect transition="in" filter="wipe(left)">
                                      <p:cBhvr>
                                        <p:cTn id="79" dur="500"/>
                                        <p:tgtEl>
                                          <p:spTgt spid="25"/>
                                        </p:tgtEl>
                                      </p:cBhvr>
                                    </p:animEffect>
                                  </p:childTnLst>
                                </p:cTn>
                              </p:par>
                              <p:par>
                                <p:cTn id="80" presetID="12" presetClass="entr" presetSubtype="8" fill="hold" grpId="0" nodeType="withEffect">
                                  <p:stCondLst>
                                    <p:cond delay="2500"/>
                                  </p:stCondLst>
                                  <p:childTnLst>
                                    <p:set>
                                      <p:cBhvr>
                                        <p:cTn id="81" dur="1" fill="hold">
                                          <p:stCondLst>
                                            <p:cond delay="0"/>
                                          </p:stCondLst>
                                        </p:cTn>
                                        <p:tgtEl>
                                          <p:spTgt spid="9"/>
                                        </p:tgtEl>
                                        <p:attrNameLst>
                                          <p:attrName>style.visibility</p:attrName>
                                        </p:attrNameLst>
                                      </p:cBhvr>
                                      <p:to>
                                        <p:strVal val="visible"/>
                                      </p:to>
                                    </p:set>
                                    <p:anim calcmode="lin" valueType="num">
                                      <p:cBhvr additive="base">
                                        <p:cTn id="82" dur="500"/>
                                        <p:tgtEl>
                                          <p:spTgt spid="9"/>
                                        </p:tgtEl>
                                        <p:attrNameLst>
                                          <p:attrName>ppt_x</p:attrName>
                                        </p:attrNameLst>
                                      </p:cBhvr>
                                      <p:tavLst>
                                        <p:tav tm="0">
                                          <p:val>
                                            <p:strVal val="#ppt_x-#ppt_w*1.125000"/>
                                          </p:val>
                                        </p:tav>
                                        <p:tav tm="100000">
                                          <p:val>
                                            <p:strVal val="#ppt_x"/>
                                          </p:val>
                                        </p:tav>
                                      </p:tavLst>
                                    </p:anim>
                                    <p:animEffect transition="in" filter="wipe(right)">
                                      <p:cBhvr>
                                        <p:cTn id="83" dur="500"/>
                                        <p:tgtEl>
                                          <p:spTgt spid="9"/>
                                        </p:tgtEl>
                                      </p:cBhvr>
                                    </p:animEffect>
                                  </p:childTnLst>
                                </p:cTn>
                              </p:par>
                              <p:par>
                                <p:cTn id="84" presetID="53" presetClass="entr" presetSubtype="16" fill="hold" grpId="0" nodeType="withEffect">
                                  <p:stCondLst>
                                    <p:cond delay="2750"/>
                                  </p:stCondLst>
                                  <p:childTnLst>
                                    <p:set>
                                      <p:cBhvr>
                                        <p:cTn id="85" dur="1" fill="hold">
                                          <p:stCondLst>
                                            <p:cond delay="0"/>
                                          </p:stCondLst>
                                        </p:cTn>
                                        <p:tgtEl>
                                          <p:spTgt spid="34"/>
                                        </p:tgtEl>
                                        <p:attrNameLst>
                                          <p:attrName>style.visibility</p:attrName>
                                        </p:attrNameLst>
                                      </p:cBhvr>
                                      <p:to>
                                        <p:strVal val="visible"/>
                                      </p:to>
                                    </p:set>
                                    <p:anim calcmode="lin" valueType="num">
                                      <p:cBhvr>
                                        <p:cTn id="86" dur="500" fill="hold"/>
                                        <p:tgtEl>
                                          <p:spTgt spid="34"/>
                                        </p:tgtEl>
                                        <p:attrNameLst>
                                          <p:attrName>ppt_w</p:attrName>
                                        </p:attrNameLst>
                                      </p:cBhvr>
                                      <p:tavLst>
                                        <p:tav tm="0">
                                          <p:val>
                                            <p:fltVal val="0"/>
                                          </p:val>
                                        </p:tav>
                                        <p:tav tm="100000">
                                          <p:val>
                                            <p:strVal val="#ppt_w"/>
                                          </p:val>
                                        </p:tav>
                                      </p:tavLst>
                                    </p:anim>
                                    <p:anim calcmode="lin" valueType="num">
                                      <p:cBhvr>
                                        <p:cTn id="87" dur="500" fill="hold"/>
                                        <p:tgtEl>
                                          <p:spTgt spid="34"/>
                                        </p:tgtEl>
                                        <p:attrNameLst>
                                          <p:attrName>ppt_h</p:attrName>
                                        </p:attrNameLst>
                                      </p:cBhvr>
                                      <p:tavLst>
                                        <p:tav tm="0">
                                          <p:val>
                                            <p:fltVal val="0"/>
                                          </p:val>
                                        </p:tav>
                                        <p:tav tm="100000">
                                          <p:val>
                                            <p:strVal val="#ppt_h"/>
                                          </p:val>
                                        </p:tav>
                                      </p:tavLst>
                                    </p:anim>
                                    <p:animEffect transition="in" filter="fade">
                                      <p:cBhvr>
                                        <p:cTn id="88" dur="500"/>
                                        <p:tgtEl>
                                          <p:spTgt spid="34"/>
                                        </p:tgtEl>
                                      </p:cBhvr>
                                    </p:animEffect>
                                  </p:childTnLst>
                                </p:cTn>
                              </p:par>
                              <p:par>
                                <p:cTn id="89" presetID="22" presetClass="entr" presetSubtype="8" fill="hold" nodeType="withEffect">
                                  <p:stCondLst>
                                    <p:cond delay="3000"/>
                                  </p:stCondLst>
                                  <p:childTnLst>
                                    <p:set>
                                      <p:cBhvr>
                                        <p:cTn id="90" dur="1" fill="hold">
                                          <p:stCondLst>
                                            <p:cond delay="0"/>
                                          </p:stCondLst>
                                        </p:cTn>
                                        <p:tgtEl>
                                          <p:spTgt spid="21"/>
                                        </p:tgtEl>
                                        <p:attrNameLst>
                                          <p:attrName>style.visibility</p:attrName>
                                        </p:attrNameLst>
                                      </p:cBhvr>
                                      <p:to>
                                        <p:strVal val="visible"/>
                                      </p:to>
                                    </p:set>
                                    <p:animEffect transition="in" filter="wipe(left)">
                                      <p:cBhvr>
                                        <p:cTn id="91" dur="500"/>
                                        <p:tgtEl>
                                          <p:spTgt spid="21"/>
                                        </p:tgtEl>
                                      </p:cBhvr>
                                    </p:animEffect>
                                  </p:childTnLst>
                                </p:cTn>
                              </p:par>
                              <p:par>
                                <p:cTn id="92" presetID="22" presetClass="entr" presetSubtype="8" fill="hold" grpId="0" nodeType="withEffect">
                                  <p:stCondLst>
                                    <p:cond delay="3250"/>
                                  </p:stCondLst>
                                  <p:childTnLst>
                                    <p:set>
                                      <p:cBhvr>
                                        <p:cTn id="93" dur="1" fill="hold">
                                          <p:stCondLst>
                                            <p:cond delay="0"/>
                                          </p:stCondLst>
                                        </p:cTn>
                                        <p:tgtEl>
                                          <p:spTgt spid="42"/>
                                        </p:tgtEl>
                                        <p:attrNameLst>
                                          <p:attrName>style.visibility</p:attrName>
                                        </p:attrNameLst>
                                      </p:cBhvr>
                                      <p:to>
                                        <p:strVal val="visible"/>
                                      </p:to>
                                    </p:set>
                                    <p:animEffect transition="in" filter="wipe(left)">
                                      <p:cBhvr>
                                        <p:cTn id="94" dur="500"/>
                                        <p:tgtEl>
                                          <p:spTgt spid="42"/>
                                        </p:tgtEl>
                                      </p:cBhvr>
                                    </p:animEffect>
                                  </p:childTnLst>
                                </p:cTn>
                              </p:par>
                              <p:par>
                                <p:cTn id="95" presetID="12" presetClass="entr" presetSubtype="8" fill="hold" grpId="0" nodeType="withEffect">
                                  <p:stCondLst>
                                    <p:cond delay="3500"/>
                                  </p:stCondLst>
                                  <p:childTnLst>
                                    <p:set>
                                      <p:cBhvr>
                                        <p:cTn id="96" dur="1" fill="hold">
                                          <p:stCondLst>
                                            <p:cond delay="0"/>
                                          </p:stCondLst>
                                        </p:cTn>
                                        <p:tgtEl>
                                          <p:spTgt spid="40"/>
                                        </p:tgtEl>
                                        <p:attrNameLst>
                                          <p:attrName>style.visibility</p:attrName>
                                        </p:attrNameLst>
                                      </p:cBhvr>
                                      <p:to>
                                        <p:strVal val="visible"/>
                                      </p:to>
                                    </p:set>
                                    <p:anim calcmode="lin" valueType="num">
                                      <p:cBhvr additive="base">
                                        <p:cTn id="97" dur="500"/>
                                        <p:tgtEl>
                                          <p:spTgt spid="40"/>
                                        </p:tgtEl>
                                        <p:attrNameLst>
                                          <p:attrName>ppt_x</p:attrName>
                                        </p:attrNameLst>
                                      </p:cBhvr>
                                      <p:tavLst>
                                        <p:tav tm="0">
                                          <p:val>
                                            <p:strVal val="#ppt_x-#ppt_w*1.125000"/>
                                          </p:val>
                                        </p:tav>
                                        <p:tav tm="100000">
                                          <p:val>
                                            <p:strVal val="#ppt_x"/>
                                          </p:val>
                                        </p:tav>
                                      </p:tavLst>
                                    </p:anim>
                                    <p:animEffect transition="in" filter="wipe(right)">
                                      <p:cBhvr>
                                        <p:cTn id="98" dur="500"/>
                                        <p:tgtEl>
                                          <p:spTgt spid="40"/>
                                        </p:tgtEl>
                                      </p:cBhvr>
                                    </p:animEffect>
                                  </p:childTnLst>
                                </p:cTn>
                              </p:par>
                              <p:par>
                                <p:cTn id="99" presetID="12" presetClass="entr" presetSubtype="8" fill="hold" grpId="0" nodeType="withEffect">
                                  <p:stCondLst>
                                    <p:cond delay="3500"/>
                                  </p:stCondLst>
                                  <p:childTnLst>
                                    <p:set>
                                      <p:cBhvr>
                                        <p:cTn id="100" dur="1" fill="hold">
                                          <p:stCondLst>
                                            <p:cond delay="0"/>
                                          </p:stCondLst>
                                        </p:cTn>
                                        <p:tgtEl>
                                          <p:spTgt spid="41"/>
                                        </p:tgtEl>
                                        <p:attrNameLst>
                                          <p:attrName>style.visibility</p:attrName>
                                        </p:attrNameLst>
                                      </p:cBhvr>
                                      <p:to>
                                        <p:strVal val="visible"/>
                                      </p:to>
                                    </p:set>
                                    <p:anim calcmode="lin" valueType="num">
                                      <p:cBhvr additive="base">
                                        <p:cTn id="101" dur="500"/>
                                        <p:tgtEl>
                                          <p:spTgt spid="41"/>
                                        </p:tgtEl>
                                        <p:attrNameLst>
                                          <p:attrName>ppt_x</p:attrName>
                                        </p:attrNameLst>
                                      </p:cBhvr>
                                      <p:tavLst>
                                        <p:tav tm="0">
                                          <p:val>
                                            <p:strVal val="#ppt_x-#ppt_w*1.125000"/>
                                          </p:val>
                                        </p:tav>
                                        <p:tav tm="100000">
                                          <p:val>
                                            <p:strVal val="#ppt_x"/>
                                          </p:val>
                                        </p:tav>
                                      </p:tavLst>
                                    </p:anim>
                                    <p:animEffect transition="in" filter="wipe(right)">
                                      <p:cBhvr>
                                        <p:cTn id="102" dur="500"/>
                                        <p:tgtEl>
                                          <p:spTgt spid="41"/>
                                        </p:tgtEl>
                                      </p:cBhvr>
                                    </p:animEffect>
                                  </p:childTnLst>
                                </p:cTn>
                              </p:par>
                              <p:par>
                                <p:cTn id="103" presetID="12" presetClass="entr" presetSubtype="2" fill="hold" grpId="0" nodeType="withEffect">
                                  <p:stCondLst>
                                    <p:cond delay="3000"/>
                                  </p:stCondLst>
                                  <p:childTnLst>
                                    <p:set>
                                      <p:cBhvr>
                                        <p:cTn id="104" dur="1" fill="hold">
                                          <p:stCondLst>
                                            <p:cond delay="0"/>
                                          </p:stCondLst>
                                        </p:cTn>
                                        <p:tgtEl>
                                          <p:spTgt spid="10"/>
                                        </p:tgtEl>
                                        <p:attrNameLst>
                                          <p:attrName>style.visibility</p:attrName>
                                        </p:attrNameLst>
                                      </p:cBhvr>
                                      <p:to>
                                        <p:strVal val="visible"/>
                                      </p:to>
                                    </p:set>
                                    <p:anim calcmode="lin" valueType="num">
                                      <p:cBhvr additive="base">
                                        <p:cTn id="105" dur="500"/>
                                        <p:tgtEl>
                                          <p:spTgt spid="10"/>
                                        </p:tgtEl>
                                        <p:attrNameLst>
                                          <p:attrName>ppt_x</p:attrName>
                                        </p:attrNameLst>
                                      </p:cBhvr>
                                      <p:tavLst>
                                        <p:tav tm="0">
                                          <p:val>
                                            <p:strVal val="#ppt_x+#ppt_w*1.125000"/>
                                          </p:val>
                                        </p:tav>
                                        <p:tav tm="100000">
                                          <p:val>
                                            <p:strVal val="#ppt_x"/>
                                          </p:val>
                                        </p:tav>
                                      </p:tavLst>
                                    </p:anim>
                                    <p:animEffect transition="in" filter="wipe(left)">
                                      <p:cBhvr>
                                        <p:cTn id="106" dur="500"/>
                                        <p:tgtEl>
                                          <p:spTgt spid="10"/>
                                        </p:tgtEl>
                                      </p:cBhvr>
                                    </p:animEffect>
                                  </p:childTnLst>
                                </p:cTn>
                              </p:par>
                              <p:par>
                                <p:cTn id="107" presetID="53" presetClass="entr" presetSubtype="16" fill="hold" grpId="0" nodeType="withEffect">
                                  <p:stCondLst>
                                    <p:cond delay="3250"/>
                                  </p:stCondLst>
                                  <p:childTnLst>
                                    <p:set>
                                      <p:cBhvr>
                                        <p:cTn id="108" dur="1" fill="hold">
                                          <p:stCondLst>
                                            <p:cond delay="0"/>
                                          </p:stCondLst>
                                        </p:cTn>
                                        <p:tgtEl>
                                          <p:spTgt spid="33"/>
                                        </p:tgtEl>
                                        <p:attrNameLst>
                                          <p:attrName>style.visibility</p:attrName>
                                        </p:attrNameLst>
                                      </p:cBhvr>
                                      <p:to>
                                        <p:strVal val="visible"/>
                                      </p:to>
                                    </p:set>
                                    <p:anim calcmode="lin" valueType="num">
                                      <p:cBhvr>
                                        <p:cTn id="109" dur="500" fill="hold"/>
                                        <p:tgtEl>
                                          <p:spTgt spid="33"/>
                                        </p:tgtEl>
                                        <p:attrNameLst>
                                          <p:attrName>ppt_w</p:attrName>
                                        </p:attrNameLst>
                                      </p:cBhvr>
                                      <p:tavLst>
                                        <p:tav tm="0">
                                          <p:val>
                                            <p:fltVal val="0"/>
                                          </p:val>
                                        </p:tav>
                                        <p:tav tm="100000">
                                          <p:val>
                                            <p:strVal val="#ppt_w"/>
                                          </p:val>
                                        </p:tav>
                                      </p:tavLst>
                                    </p:anim>
                                    <p:anim calcmode="lin" valueType="num">
                                      <p:cBhvr>
                                        <p:cTn id="110" dur="500" fill="hold"/>
                                        <p:tgtEl>
                                          <p:spTgt spid="33"/>
                                        </p:tgtEl>
                                        <p:attrNameLst>
                                          <p:attrName>ppt_h</p:attrName>
                                        </p:attrNameLst>
                                      </p:cBhvr>
                                      <p:tavLst>
                                        <p:tav tm="0">
                                          <p:val>
                                            <p:fltVal val="0"/>
                                          </p:val>
                                        </p:tav>
                                        <p:tav tm="100000">
                                          <p:val>
                                            <p:strVal val="#ppt_h"/>
                                          </p:val>
                                        </p:tav>
                                      </p:tavLst>
                                    </p:anim>
                                    <p:animEffect transition="in" filter="fade">
                                      <p:cBhvr>
                                        <p:cTn id="111" dur="500"/>
                                        <p:tgtEl>
                                          <p:spTgt spid="33"/>
                                        </p:tgtEl>
                                      </p:cBhvr>
                                    </p:animEffect>
                                  </p:childTnLst>
                                </p:cTn>
                              </p:par>
                              <p:par>
                                <p:cTn id="112" presetID="22" presetClass="entr" presetSubtype="2" fill="hold" nodeType="withEffect">
                                  <p:stCondLst>
                                    <p:cond delay="3500"/>
                                  </p:stCondLst>
                                  <p:childTnLst>
                                    <p:set>
                                      <p:cBhvr>
                                        <p:cTn id="113" dur="1" fill="hold">
                                          <p:stCondLst>
                                            <p:cond delay="0"/>
                                          </p:stCondLst>
                                        </p:cTn>
                                        <p:tgtEl>
                                          <p:spTgt spid="30"/>
                                        </p:tgtEl>
                                        <p:attrNameLst>
                                          <p:attrName>style.visibility</p:attrName>
                                        </p:attrNameLst>
                                      </p:cBhvr>
                                      <p:to>
                                        <p:strVal val="visible"/>
                                      </p:to>
                                    </p:set>
                                    <p:animEffect transition="in" filter="wipe(right)">
                                      <p:cBhvr>
                                        <p:cTn id="114" dur="500"/>
                                        <p:tgtEl>
                                          <p:spTgt spid="30"/>
                                        </p:tgtEl>
                                      </p:cBhvr>
                                    </p:animEffect>
                                  </p:childTnLst>
                                </p:cTn>
                              </p:par>
                              <p:par>
                                <p:cTn id="115" presetID="22" presetClass="entr" presetSubtype="2" fill="hold" grpId="0" nodeType="withEffect">
                                  <p:stCondLst>
                                    <p:cond delay="3750"/>
                                  </p:stCondLst>
                                  <p:childTnLst>
                                    <p:set>
                                      <p:cBhvr>
                                        <p:cTn id="116" dur="1" fill="hold">
                                          <p:stCondLst>
                                            <p:cond delay="0"/>
                                          </p:stCondLst>
                                        </p:cTn>
                                        <p:tgtEl>
                                          <p:spTgt spid="38"/>
                                        </p:tgtEl>
                                        <p:attrNameLst>
                                          <p:attrName>style.visibility</p:attrName>
                                        </p:attrNameLst>
                                      </p:cBhvr>
                                      <p:to>
                                        <p:strVal val="visible"/>
                                      </p:to>
                                    </p:set>
                                    <p:animEffect transition="in" filter="wipe(right)">
                                      <p:cBhvr>
                                        <p:cTn id="117" dur="500"/>
                                        <p:tgtEl>
                                          <p:spTgt spid="38"/>
                                        </p:tgtEl>
                                      </p:cBhvr>
                                    </p:animEffect>
                                  </p:childTnLst>
                                </p:cTn>
                              </p:par>
                              <p:par>
                                <p:cTn id="118" presetID="12" presetClass="entr" presetSubtype="2" fill="hold" grpId="0" nodeType="withEffect">
                                  <p:stCondLst>
                                    <p:cond delay="4000"/>
                                  </p:stCondLst>
                                  <p:childTnLst>
                                    <p:set>
                                      <p:cBhvr>
                                        <p:cTn id="119" dur="1" fill="hold">
                                          <p:stCondLst>
                                            <p:cond delay="0"/>
                                          </p:stCondLst>
                                        </p:cTn>
                                        <p:tgtEl>
                                          <p:spTgt spid="26"/>
                                        </p:tgtEl>
                                        <p:attrNameLst>
                                          <p:attrName>style.visibility</p:attrName>
                                        </p:attrNameLst>
                                      </p:cBhvr>
                                      <p:to>
                                        <p:strVal val="visible"/>
                                      </p:to>
                                    </p:set>
                                    <p:anim calcmode="lin" valueType="num">
                                      <p:cBhvr additive="base">
                                        <p:cTn id="120" dur="500"/>
                                        <p:tgtEl>
                                          <p:spTgt spid="26"/>
                                        </p:tgtEl>
                                        <p:attrNameLst>
                                          <p:attrName>ppt_x</p:attrName>
                                        </p:attrNameLst>
                                      </p:cBhvr>
                                      <p:tavLst>
                                        <p:tav tm="0">
                                          <p:val>
                                            <p:strVal val="#ppt_x+#ppt_w*1.125000"/>
                                          </p:val>
                                        </p:tav>
                                        <p:tav tm="100000">
                                          <p:val>
                                            <p:strVal val="#ppt_x"/>
                                          </p:val>
                                        </p:tav>
                                      </p:tavLst>
                                    </p:anim>
                                    <p:animEffect transition="in" filter="wipe(left)">
                                      <p:cBhvr>
                                        <p:cTn id="121" dur="500"/>
                                        <p:tgtEl>
                                          <p:spTgt spid="26"/>
                                        </p:tgtEl>
                                      </p:cBhvr>
                                    </p:animEffect>
                                  </p:childTnLst>
                                </p:cTn>
                              </p:par>
                              <p:par>
                                <p:cTn id="122" presetID="12" presetClass="entr" presetSubtype="2" fill="hold" grpId="0" nodeType="withEffect">
                                  <p:stCondLst>
                                    <p:cond delay="4000"/>
                                  </p:stCondLst>
                                  <p:childTnLst>
                                    <p:set>
                                      <p:cBhvr>
                                        <p:cTn id="123" dur="1" fill="hold">
                                          <p:stCondLst>
                                            <p:cond delay="0"/>
                                          </p:stCondLst>
                                        </p:cTn>
                                        <p:tgtEl>
                                          <p:spTgt spid="27"/>
                                        </p:tgtEl>
                                        <p:attrNameLst>
                                          <p:attrName>style.visibility</p:attrName>
                                        </p:attrNameLst>
                                      </p:cBhvr>
                                      <p:to>
                                        <p:strVal val="visible"/>
                                      </p:to>
                                    </p:set>
                                    <p:anim calcmode="lin" valueType="num">
                                      <p:cBhvr additive="base">
                                        <p:cTn id="124" dur="500"/>
                                        <p:tgtEl>
                                          <p:spTgt spid="27"/>
                                        </p:tgtEl>
                                        <p:attrNameLst>
                                          <p:attrName>ppt_x</p:attrName>
                                        </p:attrNameLst>
                                      </p:cBhvr>
                                      <p:tavLst>
                                        <p:tav tm="0">
                                          <p:val>
                                            <p:strVal val="#ppt_x+#ppt_w*1.125000"/>
                                          </p:val>
                                        </p:tav>
                                        <p:tav tm="100000">
                                          <p:val>
                                            <p:strVal val="#ppt_x"/>
                                          </p:val>
                                        </p:tav>
                                      </p:tavLst>
                                    </p:anim>
                                    <p:animEffect transition="in" filter="wipe(left)">
                                      <p:cBhvr>
                                        <p:cTn id="125"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P spid="9" grpId="0" animBg="1"/>
      <p:bldP spid="10" grpId="0" animBg="1"/>
      <p:bldP spid="12" grpId="0"/>
      <p:bldP spid="13" grpId="0"/>
      <p:bldP spid="22" grpId="0"/>
      <p:bldP spid="23" grpId="0"/>
      <p:bldP spid="24" grpId="0"/>
      <p:bldP spid="25" grpId="0"/>
      <p:bldP spid="26" grpId="0"/>
      <p:bldP spid="27" grpId="0"/>
      <p:bldP spid="31" grpId="0"/>
      <p:bldP spid="32" grpId="0"/>
      <p:bldP spid="33" grpId="0"/>
      <p:bldP spid="34" grpId="0"/>
      <p:bldP spid="35" grpId="0"/>
      <p:bldP spid="36" grpId="0" animBg="1"/>
      <p:bldP spid="37" grpId="0" animBg="1"/>
      <p:bldP spid="38" grpId="0" animBg="1"/>
      <p:bldP spid="39" grpId="0" animBg="1"/>
      <p:bldP spid="40" grpId="0"/>
      <p:bldP spid="41" grpId="0"/>
      <p:bldP spid="42" grpId="0" animBg="1"/>
      <p:bldP spid="43" grpId="0"/>
      <p:bldP spid="44" grpId="0" animBg="1"/>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KSO_Shape"/>
          <p:cNvSpPr>
            <a:spLocks/>
          </p:cNvSpPr>
          <p:nvPr/>
        </p:nvSpPr>
        <p:spPr bwMode="auto">
          <a:xfrm>
            <a:off x="4911775" y="2400742"/>
            <a:ext cx="2368452" cy="2396410"/>
          </a:xfrm>
          <a:custGeom>
            <a:avLst/>
            <a:gdLst>
              <a:gd name="T0" fmla="*/ 912343 w 2122487"/>
              <a:gd name="T1" fmla="*/ 702822 h 2147888"/>
              <a:gd name="T2" fmla="*/ 1019025 w 2122487"/>
              <a:gd name="T3" fmla="*/ 752822 h 2147888"/>
              <a:gd name="T4" fmla="*/ 832155 w 2122487"/>
              <a:gd name="T5" fmla="*/ 978408 h 2147888"/>
              <a:gd name="T6" fmla="*/ 836610 w 2122487"/>
              <a:gd name="T7" fmla="*/ 1025591 h 2147888"/>
              <a:gd name="T8" fmla="*/ 871077 w 2122487"/>
              <a:gd name="T9" fmla="*/ 1060097 h 2147888"/>
              <a:gd name="T10" fmla="*/ 918908 w 2122487"/>
              <a:gd name="T11" fmla="*/ 1064792 h 2147888"/>
              <a:gd name="T12" fmla="*/ 1142824 w 2122487"/>
              <a:gd name="T13" fmla="*/ 878643 h 2147888"/>
              <a:gd name="T14" fmla="*/ 1191827 w 2122487"/>
              <a:gd name="T15" fmla="*/ 988502 h 2147888"/>
              <a:gd name="T16" fmla="*/ 1204958 w 2122487"/>
              <a:gd name="T17" fmla="*/ 1109158 h 2147888"/>
              <a:gd name="T18" fmla="*/ 1179401 w 2122487"/>
              <a:gd name="T19" fmla="*/ 1219955 h 2147888"/>
              <a:gd name="T20" fmla="*/ 1117736 w 2122487"/>
              <a:gd name="T21" fmla="*/ 1312678 h 2147888"/>
              <a:gd name="T22" fmla="*/ 1023715 w 2122487"/>
              <a:gd name="T23" fmla="*/ 1377702 h 2147888"/>
              <a:gd name="T24" fmla="*/ 902964 w 2122487"/>
              <a:gd name="T25" fmla="*/ 1403523 h 2147888"/>
              <a:gd name="T26" fmla="*/ 778931 w 2122487"/>
              <a:gd name="T27" fmla="*/ 1384040 h 2147888"/>
              <a:gd name="T28" fmla="*/ 665215 w 2122487"/>
              <a:gd name="T29" fmla="*/ 1323007 h 2147888"/>
              <a:gd name="T30" fmla="*/ 573772 w 2122487"/>
              <a:gd name="T31" fmla="*/ 1227937 h 2147888"/>
              <a:gd name="T32" fmla="*/ 516094 w 2122487"/>
              <a:gd name="T33" fmla="*/ 1106576 h 2147888"/>
              <a:gd name="T34" fmla="*/ 502494 w 2122487"/>
              <a:gd name="T35" fmla="*/ 976295 h 2147888"/>
              <a:gd name="T36" fmla="*/ 532740 w 2122487"/>
              <a:gd name="T37" fmla="*/ 861037 h 2147888"/>
              <a:gd name="T38" fmla="*/ 599095 w 2122487"/>
              <a:gd name="T39" fmla="*/ 769723 h 2147888"/>
              <a:gd name="T40" fmla="*/ 694523 w 2122487"/>
              <a:gd name="T41" fmla="*/ 709864 h 2147888"/>
              <a:gd name="T42" fmla="*/ 707682 w 2122487"/>
              <a:gd name="T43" fmla="*/ 270333 h 2147888"/>
              <a:gd name="T44" fmla="*/ 967579 w 2122487"/>
              <a:gd name="T45" fmla="*/ 311164 h 2147888"/>
              <a:gd name="T46" fmla="*/ 1199095 w 2122487"/>
              <a:gd name="T47" fmla="*/ 424976 h 2147888"/>
              <a:gd name="T48" fmla="*/ 1065159 w 2122487"/>
              <a:gd name="T49" fmla="*/ 618808 h 2147888"/>
              <a:gd name="T50" fmla="*/ 908704 w 2122487"/>
              <a:gd name="T51" fmla="*/ 552164 h 2147888"/>
              <a:gd name="T52" fmla="*/ 737471 w 2122487"/>
              <a:gd name="T53" fmla="*/ 537849 h 2147888"/>
              <a:gd name="T54" fmla="*/ 574215 w 2122487"/>
              <a:gd name="T55" fmla="*/ 582435 h 2147888"/>
              <a:gd name="T56" fmla="*/ 444031 w 2122487"/>
              <a:gd name="T57" fmla="*/ 680760 h 2147888"/>
              <a:gd name="T58" fmla="*/ 357477 w 2122487"/>
              <a:gd name="T59" fmla="*/ 823904 h 2147888"/>
              <a:gd name="T60" fmla="*/ 327218 w 2122487"/>
              <a:gd name="T61" fmla="*/ 1000841 h 2147888"/>
              <a:gd name="T62" fmla="*/ 365217 w 2122487"/>
              <a:gd name="T63" fmla="*/ 1194908 h 2147888"/>
              <a:gd name="T64" fmla="*/ 466315 w 2122487"/>
              <a:gd name="T65" fmla="*/ 1365508 h 2147888"/>
              <a:gd name="T66" fmla="*/ 613387 w 2122487"/>
              <a:gd name="T67" fmla="*/ 1493165 h 2147888"/>
              <a:gd name="T68" fmla="*/ 788841 w 2122487"/>
              <a:gd name="T69" fmla="*/ 1565207 h 2147888"/>
              <a:gd name="T70" fmla="*/ 973913 w 2122487"/>
              <a:gd name="T71" fmla="*/ 1572012 h 2147888"/>
              <a:gd name="T72" fmla="*/ 1140454 w 2122487"/>
              <a:gd name="T73" fmla="*/ 1512173 h 2147888"/>
              <a:gd name="T74" fmla="*/ 1261958 w 2122487"/>
              <a:gd name="T75" fmla="*/ 1401881 h 2147888"/>
              <a:gd name="T76" fmla="*/ 1333970 w 2122487"/>
              <a:gd name="T77" fmla="*/ 1257093 h 2147888"/>
              <a:gd name="T78" fmla="*/ 1352970 w 2122487"/>
              <a:gd name="T79" fmla="*/ 1091891 h 2147888"/>
              <a:gd name="T80" fmla="*/ 1315439 w 2122487"/>
              <a:gd name="T81" fmla="*/ 918474 h 2147888"/>
              <a:gd name="T82" fmla="*/ 1236860 w 2122487"/>
              <a:gd name="T83" fmla="*/ 776268 h 2147888"/>
              <a:gd name="T84" fmla="*/ 1515992 w 2122487"/>
              <a:gd name="T85" fmla="*/ 787767 h 2147888"/>
              <a:gd name="T86" fmla="*/ 1600201 w 2122487"/>
              <a:gd name="T87" fmla="*/ 1046365 h 2147888"/>
              <a:gd name="T88" fmla="*/ 1601609 w 2122487"/>
              <a:gd name="T89" fmla="*/ 1305669 h 2147888"/>
              <a:gd name="T90" fmla="*/ 1520918 w 2122487"/>
              <a:gd name="T91" fmla="*/ 1543852 h 2147888"/>
              <a:gd name="T92" fmla="*/ 1360241 w 2122487"/>
              <a:gd name="T93" fmla="*/ 1741205 h 2147888"/>
              <a:gd name="T94" fmla="*/ 1120516 w 2122487"/>
              <a:gd name="T95" fmla="*/ 1871678 h 2147888"/>
              <a:gd name="T96" fmla="*/ 933333 w 2122487"/>
              <a:gd name="T97" fmla="*/ 1904296 h 2147888"/>
              <a:gd name="T98" fmla="*/ 637078 w 2122487"/>
              <a:gd name="T99" fmla="*/ 1862291 h 2147888"/>
              <a:gd name="T100" fmla="*/ 363810 w 2122487"/>
              <a:gd name="T101" fmla="*/ 1714923 h 2147888"/>
              <a:gd name="T102" fmla="*/ 147775 w 2122487"/>
              <a:gd name="T103" fmla="*/ 1479789 h 2147888"/>
              <a:gd name="T104" fmla="*/ 36357 w 2122487"/>
              <a:gd name="T105" fmla="*/ 1238790 h 2147888"/>
              <a:gd name="T106" fmla="*/ 3284 w 2122487"/>
              <a:gd name="T107" fmla="*/ 1068424 h 2147888"/>
              <a:gd name="T108" fmla="*/ 30963 w 2122487"/>
              <a:gd name="T109" fmla="*/ 773452 h 2147888"/>
              <a:gd name="T110" fmla="*/ 154578 w 2122487"/>
              <a:gd name="T111" fmla="*/ 533391 h 2147888"/>
              <a:gd name="T112" fmla="*/ 348563 w 2122487"/>
              <a:gd name="T113" fmla="*/ 365371 h 2147888"/>
              <a:gd name="T114" fmla="*/ 592276 w 2122487"/>
              <a:gd name="T115" fmla="*/ 279719 h 2147888"/>
              <a:gd name="T116" fmla="*/ 1692442 w 2122487"/>
              <a:gd name="T117" fmla="*/ 169898 h 2147888"/>
              <a:gd name="T118" fmla="*/ 1726464 w 2122487"/>
              <a:gd name="T119" fmla="*/ 211020 h 2147888"/>
              <a:gd name="T120" fmla="*/ 926586 w 2122487"/>
              <a:gd name="T121" fmla="*/ 1021959 h 2147888"/>
              <a:gd name="T122" fmla="*/ 877782 w 2122487"/>
              <a:gd name="T123" fmla="*/ 1001280 h 2147888"/>
              <a:gd name="T124" fmla="*/ 1654900 w 2122487"/>
              <a:gd name="T125" fmla="*/ 181412 h 2147888"/>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2122487" h="2147888">
                <a:moveTo>
                  <a:pt x="904800" y="776287"/>
                </a:moveTo>
                <a:lnTo>
                  <a:pt x="914580" y="776287"/>
                </a:lnTo>
                <a:lnTo>
                  <a:pt x="924095" y="776287"/>
                </a:lnTo>
                <a:lnTo>
                  <a:pt x="933610" y="776552"/>
                </a:lnTo>
                <a:lnTo>
                  <a:pt x="943390" y="777081"/>
                </a:lnTo>
                <a:lnTo>
                  <a:pt x="952906" y="777875"/>
                </a:lnTo>
                <a:lnTo>
                  <a:pt x="962421" y="778934"/>
                </a:lnTo>
                <a:lnTo>
                  <a:pt x="971937" y="780257"/>
                </a:lnTo>
                <a:lnTo>
                  <a:pt x="981452" y="781845"/>
                </a:lnTo>
                <a:lnTo>
                  <a:pt x="991232" y="783433"/>
                </a:lnTo>
                <a:lnTo>
                  <a:pt x="1000483" y="785551"/>
                </a:lnTo>
                <a:lnTo>
                  <a:pt x="1009999" y="787668"/>
                </a:lnTo>
                <a:lnTo>
                  <a:pt x="1019250" y="790050"/>
                </a:lnTo>
                <a:lnTo>
                  <a:pt x="1028501" y="792432"/>
                </a:lnTo>
                <a:lnTo>
                  <a:pt x="1037488" y="795343"/>
                </a:lnTo>
                <a:lnTo>
                  <a:pt x="1046475" y="798519"/>
                </a:lnTo>
                <a:lnTo>
                  <a:pt x="1055462" y="801431"/>
                </a:lnTo>
                <a:lnTo>
                  <a:pt x="1064448" y="804872"/>
                </a:lnTo>
                <a:lnTo>
                  <a:pt x="1072907" y="808577"/>
                </a:lnTo>
                <a:lnTo>
                  <a:pt x="1081629" y="812282"/>
                </a:lnTo>
                <a:lnTo>
                  <a:pt x="1090352" y="815988"/>
                </a:lnTo>
                <a:lnTo>
                  <a:pt x="1099074" y="820222"/>
                </a:lnTo>
                <a:lnTo>
                  <a:pt x="1107532" y="824457"/>
                </a:lnTo>
                <a:lnTo>
                  <a:pt x="1115991" y="828956"/>
                </a:lnTo>
                <a:lnTo>
                  <a:pt x="1124449" y="833721"/>
                </a:lnTo>
                <a:lnTo>
                  <a:pt x="1132643" y="838485"/>
                </a:lnTo>
                <a:lnTo>
                  <a:pt x="1140572" y="843778"/>
                </a:lnTo>
                <a:lnTo>
                  <a:pt x="1148766" y="848807"/>
                </a:lnTo>
                <a:lnTo>
                  <a:pt x="1156696" y="854100"/>
                </a:lnTo>
                <a:lnTo>
                  <a:pt x="1164625" y="859658"/>
                </a:lnTo>
                <a:lnTo>
                  <a:pt x="959514" y="1065307"/>
                </a:lnTo>
                <a:lnTo>
                  <a:pt x="956342" y="1068483"/>
                </a:lnTo>
                <a:lnTo>
                  <a:pt x="953699" y="1071394"/>
                </a:lnTo>
                <a:lnTo>
                  <a:pt x="951320" y="1074570"/>
                </a:lnTo>
                <a:lnTo>
                  <a:pt x="948941" y="1078011"/>
                </a:lnTo>
                <a:lnTo>
                  <a:pt x="946826" y="1081452"/>
                </a:lnTo>
                <a:lnTo>
                  <a:pt x="944712" y="1084628"/>
                </a:lnTo>
                <a:lnTo>
                  <a:pt x="943126" y="1088333"/>
                </a:lnTo>
                <a:lnTo>
                  <a:pt x="941804" y="1092039"/>
                </a:lnTo>
                <a:lnTo>
                  <a:pt x="940218" y="1095744"/>
                </a:lnTo>
                <a:lnTo>
                  <a:pt x="938897" y="1099185"/>
                </a:lnTo>
                <a:lnTo>
                  <a:pt x="938104" y="1103155"/>
                </a:lnTo>
                <a:lnTo>
                  <a:pt x="937311" y="1106860"/>
                </a:lnTo>
                <a:lnTo>
                  <a:pt x="936518" y="1110830"/>
                </a:lnTo>
                <a:lnTo>
                  <a:pt x="935989" y="1114536"/>
                </a:lnTo>
                <a:lnTo>
                  <a:pt x="935725" y="1118506"/>
                </a:lnTo>
                <a:lnTo>
                  <a:pt x="935725" y="1122211"/>
                </a:lnTo>
                <a:lnTo>
                  <a:pt x="935725" y="1126181"/>
                </a:lnTo>
                <a:lnTo>
                  <a:pt x="935989" y="1130151"/>
                </a:lnTo>
                <a:lnTo>
                  <a:pt x="936518" y="1133857"/>
                </a:lnTo>
                <a:lnTo>
                  <a:pt x="937311" y="1137827"/>
                </a:lnTo>
                <a:lnTo>
                  <a:pt x="938104" y="1141532"/>
                </a:lnTo>
                <a:lnTo>
                  <a:pt x="938897" y="1145502"/>
                </a:lnTo>
                <a:lnTo>
                  <a:pt x="940218" y="1148943"/>
                </a:lnTo>
                <a:lnTo>
                  <a:pt x="941804" y="1152648"/>
                </a:lnTo>
                <a:lnTo>
                  <a:pt x="943126" y="1156354"/>
                </a:lnTo>
                <a:lnTo>
                  <a:pt x="944712" y="1160059"/>
                </a:lnTo>
                <a:lnTo>
                  <a:pt x="946826" y="1163235"/>
                </a:lnTo>
                <a:lnTo>
                  <a:pt x="948941" y="1166676"/>
                </a:lnTo>
                <a:lnTo>
                  <a:pt x="951320" y="1170116"/>
                </a:lnTo>
                <a:lnTo>
                  <a:pt x="953699" y="1173292"/>
                </a:lnTo>
                <a:lnTo>
                  <a:pt x="956342" y="1176204"/>
                </a:lnTo>
                <a:lnTo>
                  <a:pt x="959514" y="1179380"/>
                </a:lnTo>
                <a:lnTo>
                  <a:pt x="962157" y="1182291"/>
                </a:lnTo>
                <a:lnTo>
                  <a:pt x="965329" y="1184673"/>
                </a:lnTo>
                <a:lnTo>
                  <a:pt x="968501" y="1187320"/>
                </a:lnTo>
                <a:lnTo>
                  <a:pt x="971408" y="1189437"/>
                </a:lnTo>
                <a:lnTo>
                  <a:pt x="974844" y="1191819"/>
                </a:lnTo>
                <a:lnTo>
                  <a:pt x="978280" y="1193407"/>
                </a:lnTo>
                <a:lnTo>
                  <a:pt x="981981" y="1195260"/>
                </a:lnTo>
                <a:lnTo>
                  <a:pt x="985417" y="1196848"/>
                </a:lnTo>
                <a:lnTo>
                  <a:pt x="989117" y="1198171"/>
                </a:lnTo>
                <a:lnTo>
                  <a:pt x="992818" y="1199495"/>
                </a:lnTo>
                <a:lnTo>
                  <a:pt x="996518" y="1200553"/>
                </a:lnTo>
                <a:lnTo>
                  <a:pt x="1000483" y="1201612"/>
                </a:lnTo>
                <a:lnTo>
                  <a:pt x="1004184" y="1202141"/>
                </a:lnTo>
                <a:lnTo>
                  <a:pt x="1008148" y="1202671"/>
                </a:lnTo>
                <a:lnTo>
                  <a:pt x="1012113" y="1202935"/>
                </a:lnTo>
                <a:lnTo>
                  <a:pt x="1016342" y="1202935"/>
                </a:lnTo>
                <a:lnTo>
                  <a:pt x="1020307" y="1202935"/>
                </a:lnTo>
                <a:lnTo>
                  <a:pt x="1024272" y="1202671"/>
                </a:lnTo>
                <a:lnTo>
                  <a:pt x="1028237" y="1202141"/>
                </a:lnTo>
                <a:lnTo>
                  <a:pt x="1032201" y="1201612"/>
                </a:lnTo>
                <a:lnTo>
                  <a:pt x="1035902" y="1200553"/>
                </a:lnTo>
                <a:lnTo>
                  <a:pt x="1039602" y="1199495"/>
                </a:lnTo>
                <a:lnTo>
                  <a:pt x="1043303" y="1198171"/>
                </a:lnTo>
                <a:lnTo>
                  <a:pt x="1047003" y="1196848"/>
                </a:lnTo>
                <a:lnTo>
                  <a:pt x="1050704" y="1195260"/>
                </a:lnTo>
                <a:lnTo>
                  <a:pt x="1054140" y="1193407"/>
                </a:lnTo>
                <a:lnTo>
                  <a:pt x="1057576" y="1191819"/>
                </a:lnTo>
                <a:lnTo>
                  <a:pt x="1061012" y="1189437"/>
                </a:lnTo>
                <a:lnTo>
                  <a:pt x="1064184" y="1187320"/>
                </a:lnTo>
                <a:lnTo>
                  <a:pt x="1067092" y="1184673"/>
                </a:lnTo>
                <a:lnTo>
                  <a:pt x="1070263" y="1182291"/>
                </a:lnTo>
                <a:lnTo>
                  <a:pt x="1073435" y="1179380"/>
                </a:lnTo>
                <a:lnTo>
                  <a:pt x="1277490" y="974790"/>
                </a:lnTo>
                <a:lnTo>
                  <a:pt x="1282776" y="982730"/>
                </a:lnTo>
                <a:lnTo>
                  <a:pt x="1288327" y="990670"/>
                </a:lnTo>
                <a:lnTo>
                  <a:pt x="1293349" y="998610"/>
                </a:lnTo>
                <a:lnTo>
                  <a:pt x="1298106" y="1007080"/>
                </a:lnTo>
                <a:lnTo>
                  <a:pt x="1302864" y="1015284"/>
                </a:lnTo>
                <a:lnTo>
                  <a:pt x="1307358" y="1024018"/>
                </a:lnTo>
                <a:lnTo>
                  <a:pt x="1311851" y="1032488"/>
                </a:lnTo>
                <a:lnTo>
                  <a:pt x="1316080" y="1041222"/>
                </a:lnTo>
                <a:lnTo>
                  <a:pt x="1320309" y="1049956"/>
                </a:lnTo>
                <a:lnTo>
                  <a:pt x="1323745" y="1058955"/>
                </a:lnTo>
                <a:lnTo>
                  <a:pt x="1327710" y="1067954"/>
                </a:lnTo>
                <a:lnTo>
                  <a:pt x="1331146" y="1077217"/>
                </a:lnTo>
                <a:lnTo>
                  <a:pt x="1334582" y="1086216"/>
                </a:lnTo>
                <a:lnTo>
                  <a:pt x="1337490" y="1095744"/>
                </a:lnTo>
                <a:lnTo>
                  <a:pt x="1340662" y="1105007"/>
                </a:lnTo>
                <a:lnTo>
                  <a:pt x="1343569" y="1114536"/>
                </a:lnTo>
                <a:lnTo>
                  <a:pt x="1345948" y="1124328"/>
                </a:lnTo>
                <a:lnTo>
                  <a:pt x="1348327" y="1134386"/>
                </a:lnTo>
                <a:lnTo>
                  <a:pt x="1350442" y="1144179"/>
                </a:lnTo>
                <a:lnTo>
                  <a:pt x="1352556" y="1153971"/>
                </a:lnTo>
                <a:lnTo>
                  <a:pt x="1354142" y="1164029"/>
                </a:lnTo>
                <a:lnTo>
                  <a:pt x="1355464" y="1173822"/>
                </a:lnTo>
                <a:lnTo>
                  <a:pt x="1356785" y="1183350"/>
                </a:lnTo>
                <a:lnTo>
                  <a:pt x="1357578" y="1193143"/>
                </a:lnTo>
                <a:lnTo>
                  <a:pt x="1358371" y="1202935"/>
                </a:lnTo>
                <a:lnTo>
                  <a:pt x="1358900" y="1212464"/>
                </a:lnTo>
                <a:lnTo>
                  <a:pt x="1358900" y="1221992"/>
                </a:lnTo>
                <a:lnTo>
                  <a:pt x="1358900" y="1231520"/>
                </a:lnTo>
                <a:lnTo>
                  <a:pt x="1358900" y="1241048"/>
                </a:lnTo>
                <a:lnTo>
                  <a:pt x="1358371" y="1250576"/>
                </a:lnTo>
                <a:lnTo>
                  <a:pt x="1357843" y="1260104"/>
                </a:lnTo>
                <a:lnTo>
                  <a:pt x="1357050" y="1269368"/>
                </a:lnTo>
                <a:lnTo>
                  <a:pt x="1355728" y="1278631"/>
                </a:lnTo>
                <a:lnTo>
                  <a:pt x="1354406" y="1287895"/>
                </a:lnTo>
                <a:lnTo>
                  <a:pt x="1353085" y="1296893"/>
                </a:lnTo>
                <a:lnTo>
                  <a:pt x="1350970" y="1306157"/>
                </a:lnTo>
                <a:lnTo>
                  <a:pt x="1349120" y="1315156"/>
                </a:lnTo>
                <a:lnTo>
                  <a:pt x="1346741" y="1324154"/>
                </a:lnTo>
                <a:lnTo>
                  <a:pt x="1344627" y="1332889"/>
                </a:lnTo>
                <a:lnTo>
                  <a:pt x="1341983" y="1341358"/>
                </a:lnTo>
                <a:lnTo>
                  <a:pt x="1339076" y="1350092"/>
                </a:lnTo>
                <a:lnTo>
                  <a:pt x="1336168" y="1358826"/>
                </a:lnTo>
                <a:lnTo>
                  <a:pt x="1332732" y="1367296"/>
                </a:lnTo>
                <a:lnTo>
                  <a:pt x="1329560" y="1375500"/>
                </a:lnTo>
                <a:lnTo>
                  <a:pt x="1325860" y="1383970"/>
                </a:lnTo>
                <a:lnTo>
                  <a:pt x="1321895" y="1391910"/>
                </a:lnTo>
                <a:lnTo>
                  <a:pt x="1317930" y="1399850"/>
                </a:lnTo>
                <a:lnTo>
                  <a:pt x="1313701" y="1407790"/>
                </a:lnTo>
                <a:lnTo>
                  <a:pt x="1309208" y="1415730"/>
                </a:lnTo>
                <a:lnTo>
                  <a:pt x="1304450" y="1423406"/>
                </a:lnTo>
                <a:lnTo>
                  <a:pt x="1299428" y="1431081"/>
                </a:lnTo>
                <a:lnTo>
                  <a:pt x="1294406" y="1438492"/>
                </a:lnTo>
                <a:lnTo>
                  <a:pt x="1289384" y="1445638"/>
                </a:lnTo>
                <a:lnTo>
                  <a:pt x="1283833" y="1453049"/>
                </a:lnTo>
                <a:lnTo>
                  <a:pt x="1278018" y="1459930"/>
                </a:lnTo>
                <a:lnTo>
                  <a:pt x="1272203" y="1466812"/>
                </a:lnTo>
                <a:lnTo>
                  <a:pt x="1266388" y="1473428"/>
                </a:lnTo>
                <a:lnTo>
                  <a:pt x="1260044" y="1480045"/>
                </a:lnTo>
                <a:lnTo>
                  <a:pt x="1253701" y="1486397"/>
                </a:lnTo>
                <a:lnTo>
                  <a:pt x="1247093" y="1492749"/>
                </a:lnTo>
                <a:lnTo>
                  <a:pt x="1240221" y="1498837"/>
                </a:lnTo>
                <a:lnTo>
                  <a:pt x="1233613" y="1504659"/>
                </a:lnTo>
                <a:lnTo>
                  <a:pt x="1226212" y="1510218"/>
                </a:lnTo>
                <a:lnTo>
                  <a:pt x="1218811" y="1516040"/>
                </a:lnTo>
                <a:lnTo>
                  <a:pt x="1211674" y="1521334"/>
                </a:lnTo>
                <a:lnTo>
                  <a:pt x="1203745" y="1526362"/>
                </a:lnTo>
                <a:lnTo>
                  <a:pt x="1195815" y="1531391"/>
                </a:lnTo>
                <a:lnTo>
                  <a:pt x="1187885" y="1536155"/>
                </a:lnTo>
                <a:lnTo>
                  <a:pt x="1179691" y="1540655"/>
                </a:lnTo>
                <a:lnTo>
                  <a:pt x="1171233" y="1545154"/>
                </a:lnTo>
                <a:lnTo>
                  <a:pt x="1162775" y="1549389"/>
                </a:lnTo>
                <a:lnTo>
                  <a:pt x="1154053" y="1553359"/>
                </a:lnTo>
                <a:lnTo>
                  <a:pt x="1145066" y="1557064"/>
                </a:lnTo>
                <a:lnTo>
                  <a:pt x="1136079" y="1560240"/>
                </a:lnTo>
                <a:lnTo>
                  <a:pt x="1127092" y="1563681"/>
                </a:lnTo>
                <a:lnTo>
                  <a:pt x="1117577" y="1566592"/>
                </a:lnTo>
                <a:lnTo>
                  <a:pt x="1108325" y="1569239"/>
                </a:lnTo>
                <a:lnTo>
                  <a:pt x="1098546" y="1571886"/>
                </a:lnTo>
                <a:lnTo>
                  <a:pt x="1089030" y="1574003"/>
                </a:lnTo>
                <a:lnTo>
                  <a:pt x="1078986" y="1576385"/>
                </a:lnTo>
                <a:lnTo>
                  <a:pt x="1068942" y="1577973"/>
                </a:lnTo>
                <a:lnTo>
                  <a:pt x="1058633" y="1579296"/>
                </a:lnTo>
                <a:lnTo>
                  <a:pt x="1048589" y="1580620"/>
                </a:lnTo>
                <a:lnTo>
                  <a:pt x="1038545" y="1581678"/>
                </a:lnTo>
                <a:lnTo>
                  <a:pt x="1028501" y="1582208"/>
                </a:lnTo>
                <a:lnTo>
                  <a:pt x="1017928" y="1582472"/>
                </a:lnTo>
                <a:lnTo>
                  <a:pt x="1007884" y="1582737"/>
                </a:lnTo>
                <a:lnTo>
                  <a:pt x="997840" y="1582472"/>
                </a:lnTo>
                <a:lnTo>
                  <a:pt x="987796" y="1582208"/>
                </a:lnTo>
                <a:lnTo>
                  <a:pt x="977752" y="1581414"/>
                </a:lnTo>
                <a:lnTo>
                  <a:pt x="967443" y="1580620"/>
                </a:lnTo>
                <a:lnTo>
                  <a:pt x="957399" y="1579032"/>
                </a:lnTo>
                <a:lnTo>
                  <a:pt x="947355" y="1577708"/>
                </a:lnTo>
                <a:lnTo>
                  <a:pt x="937575" y="1576120"/>
                </a:lnTo>
                <a:lnTo>
                  <a:pt x="927531" y="1574003"/>
                </a:lnTo>
                <a:lnTo>
                  <a:pt x="917487" y="1571886"/>
                </a:lnTo>
                <a:lnTo>
                  <a:pt x="907443" y="1569239"/>
                </a:lnTo>
                <a:lnTo>
                  <a:pt x="897663" y="1566857"/>
                </a:lnTo>
                <a:lnTo>
                  <a:pt x="887883" y="1563681"/>
                </a:lnTo>
                <a:lnTo>
                  <a:pt x="878103" y="1560505"/>
                </a:lnTo>
                <a:lnTo>
                  <a:pt x="868324" y="1557064"/>
                </a:lnTo>
                <a:lnTo>
                  <a:pt x="858808" y="1553359"/>
                </a:lnTo>
                <a:lnTo>
                  <a:pt x="849028" y="1549389"/>
                </a:lnTo>
                <a:lnTo>
                  <a:pt x="839513" y="1545419"/>
                </a:lnTo>
                <a:lnTo>
                  <a:pt x="829997" y="1540919"/>
                </a:lnTo>
                <a:lnTo>
                  <a:pt x="820746" y="1536420"/>
                </a:lnTo>
                <a:lnTo>
                  <a:pt x="811495" y="1531656"/>
                </a:lnTo>
                <a:lnTo>
                  <a:pt x="802508" y="1526627"/>
                </a:lnTo>
                <a:lnTo>
                  <a:pt x="793257" y="1521334"/>
                </a:lnTo>
                <a:lnTo>
                  <a:pt x="784535" y="1515776"/>
                </a:lnTo>
                <a:lnTo>
                  <a:pt x="775548" y="1509953"/>
                </a:lnTo>
                <a:lnTo>
                  <a:pt x="766825" y="1504130"/>
                </a:lnTo>
                <a:lnTo>
                  <a:pt x="758367" y="1498307"/>
                </a:lnTo>
                <a:lnTo>
                  <a:pt x="749909" y="1491691"/>
                </a:lnTo>
                <a:lnTo>
                  <a:pt x="741451" y="1485339"/>
                </a:lnTo>
                <a:lnTo>
                  <a:pt x="733257" y="1478457"/>
                </a:lnTo>
                <a:lnTo>
                  <a:pt x="725063" y="1471840"/>
                </a:lnTo>
                <a:lnTo>
                  <a:pt x="717398" y="1464694"/>
                </a:lnTo>
                <a:lnTo>
                  <a:pt x="709468" y="1457548"/>
                </a:lnTo>
                <a:lnTo>
                  <a:pt x="701803" y="1450137"/>
                </a:lnTo>
                <a:lnTo>
                  <a:pt x="694402" y="1442197"/>
                </a:lnTo>
                <a:lnTo>
                  <a:pt x="687001" y="1434787"/>
                </a:lnTo>
                <a:lnTo>
                  <a:pt x="679864" y="1426582"/>
                </a:lnTo>
                <a:lnTo>
                  <a:pt x="672992" y="1418377"/>
                </a:lnTo>
                <a:lnTo>
                  <a:pt x="666120" y="1410172"/>
                </a:lnTo>
                <a:lnTo>
                  <a:pt x="659512" y="1401967"/>
                </a:lnTo>
                <a:lnTo>
                  <a:pt x="652904" y="1393233"/>
                </a:lnTo>
                <a:lnTo>
                  <a:pt x="646824" y="1384499"/>
                </a:lnTo>
                <a:lnTo>
                  <a:pt x="641009" y="1375500"/>
                </a:lnTo>
                <a:lnTo>
                  <a:pt x="635194" y="1366502"/>
                </a:lnTo>
                <a:lnTo>
                  <a:pt x="629379" y="1357238"/>
                </a:lnTo>
                <a:lnTo>
                  <a:pt x="623829" y="1347975"/>
                </a:lnTo>
                <a:lnTo>
                  <a:pt x="618807" y="1338447"/>
                </a:lnTo>
                <a:lnTo>
                  <a:pt x="613784" y="1328918"/>
                </a:lnTo>
                <a:lnTo>
                  <a:pt x="609027" y="1319126"/>
                </a:lnTo>
                <a:lnTo>
                  <a:pt x="604533" y="1309068"/>
                </a:lnTo>
                <a:lnTo>
                  <a:pt x="600040" y="1299275"/>
                </a:lnTo>
                <a:lnTo>
                  <a:pt x="595811" y="1289218"/>
                </a:lnTo>
                <a:lnTo>
                  <a:pt x="592110" y="1278896"/>
                </a:lnTo>
                <a:lnTo>
                  <a:pt x="588410" y="1268309"/>
                </a:lnTo>
                <a:lnTo>
                  <a:pt x="585238" y="1257987"/>
                </a:lnTo>
                <a:lnTo>
                  <a:pt x="581802" y="1247665"/>
                </a:lnTo>
                <a:lnTo>
                  <a:pt x="578894" y="1237078"/>
                </a:lnTo>
                <a:lnTo>
                  <a:pt x="576515" y="1225962"/>
                </a:lnTo>
                <a:lnTo>
                  <a:pt x="573872" y="1215375"/>
                </a:lnTo>
                <a:lnTo>
                  <a:pt x="572022" y="1204523"/>
                </a:lnTo>
                <a:lnTo>
                  <a:pt x="570172" y="1193937"/>
                </a:lnTo>
                <a:lnTo>
                  <a:pt x="568586" y="1183615"/>
                </a:lnTo>
                <a:lnTo>
                  <a:pt x="567529" y="1173028"/>
                </a:lnTo>
                <a:lnTo>
                  <a:pt x="566736" y="1162441"/>
                </a:lnTo>
                <a:lnTo>
                  <a:pt x="565678" y="1152119"/>
                </a:lnTo>
                <a:lnTo>
                  <a:pt x="565414" y="1141797"/>
                </a:lnTo>
                <a:lnTo>
                  <a:pt x="565150" y="1131210"/>
                </a:lnTo>
                <a:lnTo>
                  <a:pt x="565414" y="1121152"/>
                </a:lnTo>
                <a:lnTo>
                  <a:pt x="565678" y="1110830"/>
                </a:lnTo>
                <a:lnTo>
                  <a:pt x="566471" y="1100773"/>
                </a:lnTo>
                <a:lnTo>
                  <a:pt x="567529" y="1090980"/>
                </a:lnTo>
                <a:lnTo>
                  <a:pt x="568586" y="1080923"/>
                </a:lnTo>
                <a:lnTo>
                  <a:pt x="569907" y="1071130"/>
                </a:lnTo>
                <a:lnTo>
                  <a:pt x="571493" y="1061337"/>
                </a:lnTo>
                <a:lnTo>
                  <a:pt x="573344" y="1051809"/>
                </a:lnTo>
                <a:lnTo>
                  <a:pt x="575723" y="1042281"/>
                </a:lnTo>
                <a:lnTo>
                  <a:pt x="577837" y="1033017"/>
                </a:lnTo>
                <a:lnTo>
                  <a:pt x="580480" y="1023754"/>
                </a:lnTo>
                <a:lnTo>
                  <a:pt x="583123" y="1014755"/>
                </a:lnTo>
                <a:lnTo>
                  <a:pt x="586295" y="1005756"/>
                </a:lnTo>
                <a:lnTo>
                  <a:pt x="589467" y="996757"/>
                </a:lnTo>
                <a:lnTo>
                  <a:pt x="592903" y="988023"/>
                </a:lnTo>
                <a:lnTo>
                  <a:pt x="596604" y="979289"/>
                </a:lnTo>
                <a:lnTo>
                  <a:pt x="600568" y="970820"/>
                </a:lnTo>
                <a:lnTo>
                  <a:pt x="604533" y="962615"/>
                </a:lnTo>
                <a:lnTo>
                  <a:pt x="609027" y="954410"/>
                </a:lnTo>
                <a:lnTo>
                  <a:pt x="613520" y="946205"/>
                </a:lnTo>
                <a:lnTo>
                  <a:pt x="618278" y="938001"/>
                </a:lnTo>
                <a:lnTo>
                  <a:pt x="623036" y="930590"/>
                </a:lnTo>
                <a:lnTo>
                  <a:pt x="628322" y="922650"/>
                </a:lnTo>
                <a:lnTo>
                  <a:pt x="633344" y="915239"/>
                </a:lnTo>
                <a:lnTo>
                  <a:pt x="638895" y="908093"/>
                </a:lnTo>
                <a:lnTo>
                  <a:pt x="644710" y="900947"/>
                </a:lnTo>
                <a:lnTo>
                  <a:pt x="650525" y="894065"/>
                </a:lnTo>
                <a:lnTo>
                  <a:pt x="656340" y="887184"/>
                </a:lnTo>
                <a:lnTo>
                  <a:pt x="662683" y="880567"/>
                </a:lnTo>
                <a:lnTo>
                  <a:pt x="669027" y="873950"/>
                </a:lnTo>
                <a:lnTo>
                  <a:pt x="675371" y="867863"/>
                </a:lnTo>
                <a:lnTo>
                  <a:pt x="682243" y="861511"/>
                </a:lnTo>
                <a:lnTo>
                  <a:pt x="688851" y="855688"/>
                </a:lnTo>
                <a:lnTo>
                  <a:pt x="695988" y="850130"/>
                </a:lnTo>
                <a:lnTo>
                  <a:pt x="703124" y="844572"/>
                </a:lnTo>
                <a:lnTo>
                  <a:pt x="710525" y="839279"/>
                </a:lnTo>
                <a:lnTo>
                  <a:pt x="718190" y="833985"/>
                </a:lnTo>
                <a:lnTo>
                  <a:pt x="725591" y="828956"/>
                </a:lnTo>
                <a:lnTo>
                  <a:pt x="733521" y="824192"/>
                </a:lnTo>
                <a:lnTo>
                  <a:pt x="741451" y="819693"/>
                </a:lnTo>
                <a:lnTo>
                  <a:pt x="749644" y="815458"/>
                </a:lnTo>
                <a:lnTo>
                  <a:pt x="757574" y="811224"/>
                </a:lnTo>
                <a:lnTo>
                  <a:pt x="765768" y="807518"/>
                </a:lnTo>
                <a:lnTo>
                  <a:pt x="774226" y="803813"/>
                </a:lnTo>
                <a:lnTo>
                  <a:pt x="782949" y="800372"/>
                </a:lnTo>
                <a:lnTo>
                  <a:pt x="791671" y="796931"/>
                </a:lnTo>
                <a:lnTo>
                  <a:pt x="800394" y="794285"/>
                </a:lnTo>
                <a:lnTo>
                  <a:pt x="809381" y="791373"/>
                </a:lnTo>
                <a:lnTo>
                  <a:pt x="818632" y="788991"/>
                </a:lnTo>
                <a:lnTo>
                  <a:pt x="827883" y="786345"/>
                </a:lnTo>
                <a:lnTo>
                  <a:pt x="837134" y="784492"/>
                </a:lnTo>
                <a:lnTo>
                  <a:pt x="846650" y="782375"/>
                </a:lnTo>
                <a:lnTo>
                  <a:pt x="856165" y="780787"/>
                </a:lnTo>
                <a:lnTo>
                  <a:pt x="865680" y="779198"/>
                </a:lnTo>
                <a:lnTo>
                  <a:pt x="875460" y="778140"/>
                </a:lnTo>
                <a:lnTo>
                  <a:pt x="885240" y="777346"/>
                </a:lnTo>
                <a:lnTo>
                  <a:pt x="894756" y="776816"/>
                </a:lnTo>
                <a:lnTo>
                  <a:pt x="904800" y="776287"/>
                </a:lnTo>
                <a:close/>
                <a:moveTo>
                  <a:pt x="797783" y="304800"/>
                </a:moveTo>
                <a:lnTo>
                  <a:pt x="819466" y="304800"/>
                </a:lnTo>
                <a:lnTo>
                  <a:pt x="840885" y="305594"/>
                </a:lnTo>
                <a:lnTo>
                  <a:pt x="862304" y="306652"/>
                </a:lnTo>
                <a:lnTo>
                  <a:pt x="883722" y="307975"/>
                </a:lnTo>
                <a:lnTo>
                  <a:pt x="904877" y="310356"/>
                </a:lnTo>
                <a:lnTo>
                  <a:pt x="925767" y="312738"/>
                </a:lnTo>
                <a:lnTo>
                  <a:pt x="946921" y="315913"/>
                </a:lnTo>
                <a:lnTo>
                  <a:pt x="968075" y="319617"/>
                </a:lnTo>
                <a:lnTo>
                  <a:pt x="988701" y="323586"/>
                </a:lnTo>
                <a:lnTo>
                  <a:pt x="1009591" y="328083"/>
                </a:lnTo>
                <a:lnTo>
                  <a:pt x="1029952" y="333111"/>
                </a:lnTo>
                <a:lnTo>
                  <a:pt x="1050577" y="338402"/>
                </a:lnTo>
                <a:lnTo>
                  <a:pt x="1070674" y="344223"/>
                </a:lnTo>
                <a:lnTo>
                  <a:pt x="1090770" y="350838"/>
                </a:lnTo>
                <a:lnTo>
                  <a:pt x="1110603" y="357188"/>
                </a:lnTo>
                <a:lnTo>
                  <a:pt x="1130170" y="364331"/>
                </a:lnTo>
                <a:lnTo>
                  <a:pt x="1149474" y="371740"/>
                </a:lnTo>
                <a:lnTo>
                  <a:pt x="1168513" y="379677"/>
                </a:lnTo>
                <a:lnTo>
                  <a:pt x="1187816" y="387879"/>
                </a:lnTo>
                <a:lnTo>
                  <a:pt x="1206855" y="396611"/>
                </a:lnTo>
                <a:lnTo>
                  <a:pt x="1225629" y="405606"/>
                </a:lnTo>
                <a:lnTo>
                  <a:pt x="1244139" y="415131"/>
                </a:lnTo>
                <a:lnTo>
                  <a:pt x="1262649" y="424656"/>
                </a:lnTo>
                <a:lnTo>
                  <a:pt x="1280895" y="434975"/>
                </a:lnTo>
                <a:lnTo>
                  <a:pt x="1298876" y="445294"/>
                </a:lnTo>
                <a:lnTo>
                  <a:pt x="1316593" y="456406"/>
                </a:lnTo>
                <a:lnTo>
                  <a:pt x="1334310" y="467519"/>
                </a:lnTo>
                <a:lnTo>
                  <a:pt x="1351762" y="479161"/>
                </a:lnTo>
                <a:lnTo>
                  <a:pt x="1368686" y="491067"/>
                </a:lnTo>
                <a:lnTo>
                  <a:pt x="1385609" y="503502"/>
                </a:lnTo>
                <a:lnTo>
                  <a:pt x="1404648" y="517790"/>
                </a:lnTo>
                <a:lnTo>
                  <a:pt x="1423158" y="532871"/>
                </a:lnTo>
                <a:lnTo>
                  <a:pt x="1441404" y="548217"/>
                </a:lnTo>
                <a:lnTo>
                  <a:pt x="1459385" y="563563"/>
                </a:lnTo>
                <a:lnTo>
                  <a:pt x="1273491" y="749565"/>
                </a:lnTo>
                <a:lnTo>
                  <a:pt x="1260270" y="738717"/>
                </a:lnTo>
                <a:lnTo>
                  <a:pt x="1253394" y="733161"/>
                </a:lnTo>
                <a:lnTo>
                  <a:pt x="1246519" y="728134"/>
                </a:lnTo>
                <a:lnTo>
                  <a:pt x="1235149" y="720196"/>
                </a:lnTo>
                <a:lnTo>
                  <a:pt x="1224043" y="712259"/>
                </a:lnTo>
                <a:lnTo>
                  <a:pt x="1212408" y="704850"/>
                </a:lnTo>
                <a:lnTo>
                  <a:pt x="1200773" y="697706"/>
                </a:lnTo>
                <a:lnTo>
                  <a:pt x="1188874" y="690298"/>
                </a:lnTo>
                <a:lnTo>
                  <a:pt x="1176710" y="683684"/>
                </a:lnTo>
                <a:lnTo>
                  <a:pt x="1164811" y="677069"/>
                </a:lnTo>
                <a:lnTo>
                  <a:pt x="1152647" y="670719"/>
                </a:lnTo>
                <a:lnTo>
                  <a:pt x="1140219" y="664634"/>
                </a:lnTo>
                <a:lnTo>
                  <a:pt x="1128055" y="658813"/>
                </a:lnTo>
                <a:lnTo>
                  <a:pt x="1115362" y="653521"/>
                </a:lnTo>
                <a:lnTo>
                  <a:pt x="1102670" y="648229"/>
                </a:lnTo>
                <a:lnTo>
                  <a:pt x="1089713" y="643202"/>
                </a:lnTo>
                <a:lnTo>
                  <a:pt x="1076756" y="638704"/>
                </a:lnTo>
                <a:lnTo>
                  <a:pt x="1064063" y="634206"/>
                </a:lnTo>
                <a:lnTo>
                  <a:pt x="1051106" y="629973"/>
                </a:lnTo>
                <a:lnTo>
                  <a:pt x="1037885" y="626004"/>
                </a:lnTo>
                <a:lnTo>
                  <a:pt x="1024399" y="622565"/>
                </a:lnTo>
                <a:lnTo>
                  <a:pt x="1010913" y="619390"/>
                </a:lnTo>
                <a:lnTo>
                  <a:pt x="997427" y="616479"/>
                </a:lnTo>
                <a:lnTo>
                  <a:pt x="983941" y="613569"/>
                </a:lnTo>
                <a:lnTo>
                  <a:pt x="970191" y="611452"/>
                </a:lnTo>
                <a:lnTo>
                  <a:pt x="956705" y="609336"/>
                </a:lnTo>
                <a:lnTo>
                  <a:pt x="942954" y="607748"/>
                </a:lnTo>
                <a:lnTo>
                  <a:pt x="928940" y="606425"/>
                </a:lnTo>
                <a:lnTo>
                  <a:pt x="915189" y="605102"/>
                </a:lnTo>
                <a:lnTo>
                  <a:pt x="901439" y="604573"/>
                </a:lnTo>
                <a:lnTo>
                  <a:pt x="887424" y="604044"/>
                </a:lnTo>
                <a:lnTo>
                  <a:pt x="873410" y="604044"/>
                </a:lnTo>
                <a:lnTo>
                  <a:pt x="859395" y="604573"/>
                </a:lnTo>
                <a:lnTo>
                  <a:pt x="845380" y="605102"/>
                </a:lnTo>
                <a:lnTo>
                  <a:pt x="831365" y="606425"/>
                </a:lnTo>
                <a:lnTo>
                  <a:pt x="817351" y="607748"/>
                </a:lnTo>
                <a:lnTo>
                  <a:pt x="803071" y="609336"/>
                </a:lnTo>
                <a:lnTo>
                  <a:pt x="789057" y="611452"/>
                </a:lnTo>
                <a:lnTo>
                  <a:pt x="775306" y="613834"/>
                </a:lnTo>
                <a:lnTo>
                  <a:pt x="761820" y="616744"/>
                </a:lnTo>
                <a:lnTo>
                  <a:pt x="748599" y="619919"/>
                </a:lnTo>
                <a:lnTo>
                  <a:pt x="735377" y="623359"/>
                </a:lnTo>
                <a:lnTo>
                  <a:pt x="722156" y="627063"/>
                </a:lnTo>
                <a:lnTo>
                  <a:pt x="709199" y="631296"/>
                </a:lnTo>
                <a:lnTo>
                  <a:pt x="696506" y="635794"/>
                </a:lnTo>
                <a:lnTo>
                  <a:pt x="683814" y="640556"/>
                </a:lnTo>
                <a:lnTo>
                  <a:pt x="671650" y="645584"/>
                </a:lnTo>
                <a:lnTo>
                  <a:pt x="659486" y="650875"/>
                </a:lnTo>
                <a:lnTo>
                  <a:pt x="647323" y="656696"/>
                </a:lnTo>
                <a:lnTo>
                  <a:pt x="635952" y="662517"/>
                </a:lnTo>
                <a:lnTo>
                  <a:pt x="624053" y="668867"/>
                </a:lnTo>
                <a:lnTo>
                  <a:pt x="612682" y="675481"/>
                </a:lnTo>
                <a:lnTo>
                  <a:pt x="601312" y="682361"/>
                </a:lnTo>
                <a:lnTo>
                  <a:pt x="590206" y="689769"/>
                </a:lnTo>
                <a:lnTo>
                  <a:pt x="579100" y="697442"/>
                </a:lnTo>
                <a:lnTo>
                  <a:pt x="568523" y="705115"/>
                </a:lnTo>
                <a:lnTo>
                  <a:pt x="558210" y="713317"/>
                </a:lnTo>
                <a:lnTo>
                  <a:pt x="548162" y="721784"/>
                </a:lnTo>
                <a:lnTo>
                  <a:pt x="537849" y="730515"/>
                </a:lnTo>
                <a:lnTo>
                  <a:pt x="528329" y="739246"/>
                </a:lnTo>
                <a:lnTo>
                  <a:pt x="518810" y="748507"/>
                </a:lnTo>
                <a:lnTo>
                  <a:pt x="509555" y="758032"/>
                </a:lnTo>
                <a:lnTo>
                  <a:pt x="500564" y="767557"/>
                </a:lnTo>
                <a:lnTo>
                  <a:pt x="491838" y="777346"/>
                </a:lnTo>
                <a:lnTo>
                  <a:pt x="483641" y="787665"/>
                </a:lnTo>
                <a:lnTo>
                  <a:pt x="475444" y="798248"/>
                </a:lnTo>
                <a:lnTo>
                  <a:pt x="467246" y="808832"/>
                </a:lnTo>
                <a:lnTo>
                  <a:pt x="459578" y="819679"/>
                </a:lnTo>
                <a:lnTo>
                  <a:pt x="452174" y="831057"/>
                </a:lnTo>
                <a:lnTo>
                  <a:pt x="444770" y="842434"/>
                </a:lnTo>
                <a:lnTo>
                  <a:pt x="438159" y="854340"/>
                </a:lnTo>
                <a:lnTo>
                  <a:pt x="431284" y="866246"/>
                </a:lnTo>
                <a:lnTo>
                  <a:pt x="425202" y="878417"/>
                </a:lnTo>
                <a:lnTo>
                  <a:pt x="419120" y="890852"/>
                </a:lnTo>
                <a:lnTo>
                  <a:pt x="413303" y="903288"/>
                </a:lnTo>
                <a:lnTo>
                  <a:pt x="408014" y="915988"/>
                </a:lnTo>
                <a:lnTo>
                  <a:pt x="402990" y="928952"/>
                </a:lnTo>
                <a:lnTo>
                  <a:pt x="398495" y="941917"/>
                </a:lnTo>
                <a:lnTo>
                  <a:pt x="393999" y="955411"/>
                </a:lnTo>
                <a:lnTo>
                  <a:pt x="390033" y="968905"/>
                </a:lnTo>
                <a:lnTo>
                  <a:pt x="386331" y="982398"/>
                </a:lnTo>
                <a:lnTo>
                  <a:pt x="383158" y="996157"/>
                </a:lnTo>
                <a:lnTo>
                  <a:pt x="379985" y="1010180"/>
                </a:lnTo>
                <a:lnTo>
                  <a:pt x="377076" y="1024467"/>
                </a:lnTo>
                <a:lnTo>
                  <a:pt x="374961" y="1038755"/>
                </a:lnTo>
                <a:lnTo>
                  <a:pt x="372845" y="1053571"/>
                </a:lnTo>
                <a:lnTo>
                  <a:pt x="371523" y="1068388"/>
                </a:lnTo>
                <a:lnTo>
                  <a:pt x="370201" y="1083205"/>
                </a:lnTo>
                <a:lnTo>
                  <a:pt x="369672" y="1098021"/>
                </a:lnTo>
                <a:lnTo>
                  <a:pt x="368879" y="1113367"/>
                </a:lnTo>
                <a:lnTo>
                  <a:pt x="368879" y="1128448"/>
                </a:lnTo>
                <a:lnTo>
                  <a:pt x="369143" y="1143794"/>
                </a:lnTo>
                <a:lnTo>
                  <a:pt x="370201" y="1159140"/>
                </a:lnTo>
                <a:lnTo>
                  <a:pt x="371523" y="1174750"/>
                </a:lnTo>
                <a:lnTo>
                  <a:pt x="372845" y="1190096"/>
                </a:lnTo>
                <a:lnTo>
                  <a:pt x="374961" y="1205971"/>
                </a:lnTo>
                <a:lnTo>
                  <a:pt x="377340" y="1221582"/>
                </a:lnTo>
                <a:lnTo>
                  <a:pt x="380249" y="1237721"/>
                </a:lnTo>
                <a:lnTo>
                  <a:pt x="383687" y="1253332"/>
                </a:lnTo>
                <a:lnTo>
                  <a:pt x="387124" y="1269471"/>
                </a:lnTo>
                <a:lnTo>
                  <a:pt x="391355" y="1285346"/>
                </a:lnTo>
                <a:lnTo>
                  <a:pt x="395850" y="1300957"/>
                </a:lnTo>
                <a:lnTo>
                  <a:pt x="400875" y="1316567"/>
                </a:lnTo>
                <a:lnTo>
                  <a:pt x="406163" y="1331648"/>
                </a:lnTo>
                <a:lnTo>
                  <a:pt x="411716" y="1347259"/>
                </a:lnTo>
                <a:lnTo>
                  <a:pt x="417798" y="1362075"/>
                </a:lnTo>
                <a:lnTo>
                  <a:pt x="423880" y="1376892"/>
                </a:lnTo>
                <a:lnTo>
                  <a:pt x="430755" y="1391709"/>
                </a:lnTo>
                <a:lnTo>
                  <a:pt x="437630" y="1406261"/>
                </a:lnTo>
                <a:lnTo>
                  <a:pt x="445034" y="1420548"/>
                </a:lnTo>
                <a:lnTo>
                  <a:pt x="452967" y="1434571"/>
                </a:lnTo>
                <a:lnTo>
                  <a:pt x="460900" y="1448330"/>
                </a:lnTo>
                <a:lnTo>
                  <a:pt x="469097" y="1462088"/>
                </a:lnTo>
                <a:lnTo>
                  <a:pt x="477823" y="1475582"/>
                </a:lnTo>
                <a:lnTo>
                  <a:pt x="486814" y="1488811"/>
                </a:lnTo>
                <a:lnTo>
                  <a:pt x="496069" y="1502040"/>
                </a:lnTo>
                <a:lnTo>
                  <a:pt x="505589" y="1515005"/>
                </a:lnTo>
                <a:lnTo>
                  <a:pt x="515637" y="1527176"/>
                </a:lnTo>
                <a:lnTo>
                  <a:pt x="525685" y="1539611"/>
                </a:lnTo>
                <a:lnTo>
                  <a:pt x="535733" y="1551782"/>
                </a:lnTo>
                <a:lnTo>
                  <a:pt x="546311" y="1563423"/>
                </a:lnTo>
                <a:lnTo>
                  <a:pt x="557417" y="1575065"/>
                </a:lnTo>
                <a:lnTo>
                  <a:pt x="568523" y="1586442"/>
                </a:lnTo>
                <a:lnTo>
                  <a:pt x="579893" y="1597555"/>
                </a:lnTo>
                <a:lnTo>
                  <a:pt x="591264" y="1608138"/>
                </a:lnTo>
                <a:lnTo>
                  <a:pt x="603163" y="1618457"/>
                </a:lnTo>
                <a:lnTo>
                  <a:pt x="615062" y="1628776"/>
                </a:lnTo>
                <a:lnTo>
                  <a:pt x="627490" y="1638830"/>
                </a:lnTo>
                <a:lnTo>
                  <a:pt x="639919" y="1648355"/>
                </a:lnTo>
                <a:lnTo>
                  <a:pt x="652347" y="1657615"/>
                </a:lnTo>
                <a:lnTo>
                  <a:pt x="665304" y="1666611"/>
                </a:lnTo>
                <a:lnTo>
                  <a:pt x="678261" y="1675342"/>
                </a:lnTo>
                <a:lnTo>
                  <a:pt x="691482" y="1683544"/>
                </a:lnTo>
                <a:lnTo>
                  <a:pt x="704968" y="1691482"/>
                </a:lnTo>
                <a:lnTo>
                  <a:pt x="718454" y="1699155"/>
                </a:lnTo>
                <a:lnTo>
                  <a:pt x="731940" y="1706828"/>
                </a:lnTo>
                <a:lnTo>
                  <a:pt x="745690" y="1713707"/>
                </a:lnTo>
                <a:lnTo>
                  <a:pt x="759441" y="1720057"/>
                </a:lnTo>
                <a:lnTo>
                  <a:pt x="773455" y="1726671"/>
                </a:lnTo>
                <a:lnTo>
                  <a:pt x="787734" y="1732492"/>
                </a:lnTo>
                <a:lnTo>
                  <a:pt x="801749" y="1738313"/>
                </a:lnTo>
                <a:lnTo>
                  <a:pt x="816293" y="1743605"/>
                </a:lnTo>
                <a:lnTo>
                  <a:pt x="830836" y="1748632"/>
                </a:lnTo>
                <a:lnTo>
                  <a:pt x="845380" y="1753130"/>
                </a:lnTo>
                <a:lnTo>
                  <a:pt x="859924" y="1757363"/>
                </a:lnTo>
                <a:lnTo>
                  <a:pt x="874732" y="1761067"/>
                </a:lnTo>
                <a:lnTo>
                  <a:pt x="889275" y="1764771"/>
                </a:lnTo>
                <a:lnTo>
                  <a:pt x="904348" y="1767946"/>
                </a:lnTo>
                <a:lnTo>
                  <a:pt x="918891" y="1770328"/>
                </a:lnTo>
                <a:lnTo>
                  <a:pt x="933699" y="1772709"/>
                </a:lnTo>
                <a:lnTo>
                  <a:pt x="948507" y="1774561"/>
                </a:lnTo>
                <a:lnTo>
                  <a:pt x="963580" y="1776413"/>
                </a:lnTo>
                <a:lnTo>
                  <a:pt x="978388" y="1777471"/>
                </a:lnTo>
                <a:lnTo>
                  <a:pt x="993196" y="1778265"/>
                </a:lnTo>
                <a:lnTo>
                  <a:pt x="1008268" y="1778530"/>
                </a:lnTo>
                <a:lnTo>
                  <a:pt x="1023341" y="1778530"/>
                </a:lnTo>
                <a:lnTo>
                  <a:pt x="1038149" y="1778265"/>
                </a:lnTo>
                <a:lnTo>
                  <a:pt x="1052957" y="1777471"/>
                </a:lnTo>
                <a:lnTo>
                  <a:pt x="1067765" y="1776149"/>
                </a:lnTo>
                <a:lnTo>
                  <a:pt x="1083102" y="1774296"/>
                </a:lnTo>
                <a:lnTo>
                  <a:pt x="1097910" y="1772444"/>
                </a:lnTo>
                <a:lnTo>
                  <a:pt x="1112718" y="1769799"/>
                </a:lnTo>
                <a:lnTo>
                  <a:pt x="1127262" y="1767153"/>
                </a:lnTo>
                <a:lnTo>
                  <a:pt x="1142070" y="1763713"/>
                </a:lnTo>
                <a:lnTo>
                  <a:pt x="1156349" y="1760273"/>
                </a:lnTo>
                <a:lnTo>
                  <a:pt x="1170364" y="1756040"/>
                </a:lnTo>
                <a:lnTo>
                  <a:pt x="1184114" y="1751807"/>
                </a:lnTo>
                <a:lnTo>
                  <a:pt x="1197600" y="1747044"/>
                </a:lnTo>
                <a:lnTo>
                  <a:pt x="1210821" y="1742017"/>
                </a:lnTo>
                <a:lnTo>
                  <a:pt x="1224043" y="1736726"/>
                </a:lnTo>
                <a:lnTo>
                  <a:pt x="1236735" y="1731169"/>
                </a:lnTo>
                <a:lnTo>
                  <a:pt x="1249428" y="1725084"/>
                </a:lnTo>
                <a:lnTo>
                  <a:pt x="1261856" y="1718734"/>
                </a:lnTo>
                <a:lnTo>
                  <a:pt x="1274020" y="1712119"/>
                </a:lnTo>
                <a:lnTo>
                  <a:pt x="1285655" y="1704976"/>
                </a:lnTo>
                <a:lnTo>
                  <a:pt x="1297554" y="1697832"/>
                </a:lnTo>
                <a:lnTo>
                  <a:pt x="1308660" y="1690423"/>
                </a:lnTo>
                <a:lnTo>
                  <a:pt x="1320031" y="1682486"/>
                </a:lnTo>
                <a:lnTo>
                  <a:pt x="1330608" y="1674284"/>
                </a:lnTo>
                <a:lnTo>
                  <a:pt x="1340920" y="1666082"/>
                </a:lnTo>
                <a:lnTo>
                  <a:pt x="1350969" y="1657615"/>
                </a:lnTo>
                <a:lnTo>
                  <a:pt x="1361017" y="1648884"/>
                </a:lnTo>
                <a:lnTo>
                  <a:pt x="1370801" y="1639888"/>
                </a:lnTo>
                <a:lnTo>
                  <a:pt x="1380056" y="1630628"/>
                </a:lnTo>
                <a:lnTo>
                  <a:pt x="1389047" y="1621103"/>
                </a:lnTo>
                <a:lnTo>
                  <a:pt x="1398037" y="1611313"/>
                </a:lnTo>
                <a:lnTo>
                  <a:pt x="1406499" y="1601259"/>
                </a:lnTo>
                <a:lnTo>
                  <a:pt x="1414696" y="1590940"/>
                </a:lnTo>
                <a:lnTo>
                  <a:pt x="1422629" y="1580621"/>
                </a:lnTo>
                <a:lnTo>
                  <a:pt x="1430562" y="1570303"/>
                </a:lnTo>
                <a:lnTo>
                  <a:pt x="1437702" y="1559190"/>
                </a:lnTo>
                <a:lnTo>
                  <a:pt x="1445106" y="1548342"/>
                </a:lnTo>
                <a:lnTo>
                  <a:pt x="1451716" y="1536965"/>
                </a:lnTo>
                <a:lnTo>
                  <a:pt x="1458591" y="1525853"/>
                </a:lnTo>
                <a:lnTo>
                  <a:pt x="1464673" y="1514211"/>
                </a:lnTo>
                <a:lnTo>
                  <a:pt x="1470755" y="1502834"/>
                </a:lnTo>
                <a:lnTo>
                  <a:pt x="1476308" y="1490928"/>
                </a:lnTo>
                <a:lnTo>
                  <a:pt x="1481597" y="1479286"/>
                </a:lnTo>
                <a:lnTo>
                  <a:pt x="1486621" y="1467115"/>
                </a:lnTo>
                <a:lnTo>
                  <a:pt x="1491381" y="1454680"/>
                </a:lnTo>
                <a:lnTo>
                  <a:pt x="1495876" y="1442773"/>
                </a:lnTo>
                <a:lnTo>
                  <a:pt x="1500107" y="1430073"/>
                </a:lnTo>
                <a:lnTo>
                  <a:pt x="1503809" y="1417373"/>
                </a:lnTo>
                <a:lnTo>
                  <a:pt x="1507511" y="1404673"/>
                </a:lnTo>
                <a:lnTo>
                  <a:pt x="1510420" y="1391973"/>
                </a:lnTo>
                <a:lnTo>
                  <a:pt x="1513593" y="1379009"/>
                </a:lnTo>
                <a:lnTo>
                  <a:pt x="1516237" y="1366044"/>
                </a:lnTo>
                <a:lnTo>
                  <a:pt x="1518617" y="1352815"/>
                </a:lnTo>
                <a:lnTo>
                  <a:pt x="1520732" y="1339586"/>
                </a:lnTo>
                <a:lnTo>
                  <a:pt x="1522319" y="1326092"/>
                </a:lnTo>
                <a:lnTo>
                  <a:pt x="1523641" y="1312598"/>
                </a:lnTo>
                <a:lnTo>
                  <a:pt x="1524434" y="1299105"/>
                </a:lnTo>
                <a:lnTo>
                  <a:pt x="1525492" y="1285611"/>
                </a:lnTo>
                <a:lnTo>
                  <a:pt x="1526021" y="1272117"/>
                </a:lnTo>
                <a:lnTo>
                  <a:pt x="1526021" y="1258623"/>
                </a:lnTo>
                <a:lnTo>
                  <a:pt x="1525757" y="1244865"/>
                </a:lnTo>
                <a:lnTo>
                  <a:pt x="1525228" y="1231107"/>
                </a:lnTo>
                <a:lnTo>
                  <a:pt x="1524170" y="1217348"/>
                </a:lnTo>
                <a:lnTo>
                  <a:pt x="1523112" y="1203325"/>
                </a:lnTo>
                <a:lnTo>
                  <a:pt x="1521790" y="1189302"/>
                </a:lnTo>
                <a:lnTo>
                  <a:pt x="1519675" y="1175544"/>
                </a:lnTo>
                <a:lnTo>
                  <a:pt x="1517559" y="1161521"/>
                </a:lnTo>
                <a:lnTo>
                  <a:pt x="1514915" y="1147498"/>
                </a:lnTo>
                <a:lnTo>
                  <a:pt x="1512271" y="1133211"/>
                </a:lnTo>
                <a:lnTo>
                  <a:pt x="1509097" y="1119188"/>
                </a:lnTo>
                <a:lnTo>
                  <a:pt x="1505395" y="1104900"/>
                </a:lnTo>
                <a:lnTo>
                  <a:pt x="1501429" y="1090877"/>
                </a:lnTo>
                <a:lnTo>
                  <a:pt x="1497198" y="1076855"/>
                </a:lnTo>
                <a:lnTo>
                  <a:pt x="1492703" y="1063096"/>
                </a:lnTo>
                <a:lnTo>
                  <a:pt x="1487943" y="1049338"/>
                </a:lnTo>
                <a:lnTo>
                  <a:pt x="1482919" y="1035580"/>
                </a:lnTo>
                <a:lnTo>
                  <a:pt x="1477630" y="1022350"/>
                </a:lnTo>
                <a:lnTo>
                  <a:pt x="1472077" y="1008857"/>
                </a:lnTo>
                <a:lnTo>
                  <a:pt x="1466260" y="995892"/>
                </a:lnTo>
                <a:lnTo>
                  <a:pt x="1460178" y="982927"/>
                </a:lnTo>
                <a:lnTo>
                  <a:pt x="1453832" y="969963"/>
                </a:lnTo>
                <a:lnTo>
                  <a:pt x="1446957" y="957527"/>
                </a:lnTo>
                <a:lnTo>
                  <a:pt x="1440346" y="945092"/>
                </a:lnTo>
                <a:lnTo>
                  <a:pt x="1432942" y="932657"/>
                </a:lnTo>
                <a:lnTo>
                  <a:pt x="1425802" y="920486"/>
                </a:lnTo>
                <a:lnTo>
                  <a:pt x="1418134" y="908844"/>
                </a:lnTo>
                <a:lnTo>
                  <a:pt x="1410201" y="896938"/>
                </a:lnTo>
                <a:lnTo>
                  <a:pt x="1402268" y="885561"/>
                </a:lnTo>
                <a:lnTo>
                  <a:pt x="1398566" y="880534"/>
                </a:lnTo>
                <a:lnTo>
                  <a:pt x="1394335" y="875242"/>
                </a:lnTo>
                <a:lnTo>
                  <a:pt x="1386402" y="864923"/>
                </a:lnTo>
                <a:lnTo>
                  <a:pt x="1572032" y="679450"/>
                </a:lnTo>
                <a:lnTo>
                  <a:pt x="1584724" y="694531"/>
                </a:lnTo>
                <a:lnTo>
                  <a:pt x="1596624" y="709877"/>
                </a:lnTo>
                <a:lnTo>
                  <a:pt x="1608787" y="725752"/>
                </a:lnTo>
                <a:lnTo>
                  <a:pt x="1620422" y="741627"/>
                </a:lnTo>
                <a:lnTo>
                  <a:pt x="1632850" y="759090"/>
                </a:lnTo>
                <a:lnTo>
                  <a:pt x="1644750" y="776817"/>
                </a:lnTo>
                <a:lnTo>
                  <a:pt x="1656120" y="794809"/>
                </a:lnTo>
                <a:lnTo>
                  <a:pt x="1667755" y="812800"/>
                </a:lnTo>
                <a:lnTo>
                  <a:pt x="1678332" y="831321"/>
                </a:lnTo>
                <a:lnTo>
                  <a:pt x="1688909" y="850107"/>
                </a:lnTo>
                <a:lnTo>
                  <a:pt x="1699222" y="869157"/>
                </a:lnTo>
                <a:lnTo>
                  <a:pt x="1709006" y="888207"/>
                </a:lnTo>
                <a:lnTo>
                  <a:pt x="1718525" y="908050"/>
                </a:lnTo>
                <a:lnTo>
                  <a:pt x="1727781" y="927629"/>
                </a:lnTo>
                <a:lnTo>
                  <a:pt x="1736507" y="947473"/>
                </a:lnTo>
                <a:lnTo>
                  <a:pt x="1744704" y="967846"/>
                </a:lnTo>
                <a:lnTo>
                  <a:pt x="1752373" y="988219"/>
                </a:lnTo>
                <a:lnTo>
                  <a:pt x="1760041" y="1009121"/>
                </a:lnTo>
                <a:lnTo>
                  <a:pt x="1767181" y="1030023"/>
                </a:lnTo>
                <a:lnTo>
                  <a:pt x="1773792" y="1051190"/>
                </a:lnTo>
                <a:lnTo>
                  <a:pt x="1779873" y="1072886"/>
                </a:lnTo>
                <a:lnTo>
                  <a:pt x="1785955" y="1094052"/>
                </a:lnTo>
                <a:lnTo>
                  <a:pt x="1790979" y="1115748"/>
                </a:lnTo>
                <a:lnTo>
                  <a:pt x="1795739" y="1137180"/>
                </a:lnTo>
                <a:lnTo>
                  <a:pt x="1799970" y="1158611"/>
                </a:lnTo>
                <a:lnTo>
                  <a:pt x="1803936" y="1179777"/>
                </a:lnTo>
                <a:lnTo>
                  <a:pt x="1806845" y="1201209"/>
                </a:lnTo>
                <a:lnTo>
                  <a:pt x="1809754" y="1222640"/>
                </a:lnTo>
                <a:lnTo>
                  <a:pt x="1811869" y="1243542"/>
                </a:lnTo>
                <a:lnTo>
                  <a:pt x="1813985" y="1264709"/>
                </a:lnTo>
                <a:lnTo>
                  <a:pt x="1815042" y="1285611"/>
                </a:lnTo>
                <a:lnTo>
                  <a:pt x="1815836" y="1306778"/>
                </a:lnTo>
                <a:lnTo>
                  <a:pt x="1816100" y="1327680"/>
                </a:lnTo>
                <a:lnTo>
                  <a:pt x="1816100" y="1348317"/>
                </a:lnTo>
                <a:lnTo>
                  <a:pt x="1815571" y="1369219"/>
                </a:lnTo>
                <a:lnTo>
                  <a:pt x="1814514" y="1389592"/>
                </a:lnTo>
                <a:lnTo>
                  <a:pt x="1812927" y="1410494"/>
                </a:lnTo>
                <a:lnTo>
                  <a:pt x="1810812" y="1431132"/>
                </a:lnTo>
                <a:lnTo>
                  <a:pt x="1808432" y="1451769"/>
                </a:lnTo>
                <a:lnTo>
                  <a:pt x="1805523" y="1472142"/>
                </a:lnTo>
                <a:lnTo>
                  <a:pt x="1801821" y="1492515"/>
                </a:lnTo>
                <a:lnTo>
                  <a:pt x="1797855" y="1512623"/>
                </a:lnTo>
                <a:lnTo>
                  <a:pt x="1793359" y="1532467"/>
                </a:lnTo>
                <a:lnTo>
                  <a:pt x="1788600" y="1552576"/>
                </a:lnTo>
                <a:lnTo>
                  <a:pt x="1783311" y="1572155"/>
                </a:lnTo>
                <a:lnTo>
                  <a:pt x="1777758" y="1591469"/>
                </a:lnTo>
                <a:lnTo>
                  <a:pt x="1771147" y="1611048"/>
                </a:lnTo>
                <a:lnTo>
                  <a:pt x="1764801" y="1630098"/>
                </a:lnTo>
                <a:lnTo>
                  <a:pt x="1757397" y="1648884"/>
                </a:lnTo>
                <a:lnTo>
                  <a:pt x="1749993" y="1667669"/>
                </a:lnTo>
                <a:lnTo>
                  <a:pt x="1741796" y="1685926"/>
                </a:lnTo>
                <a:lnTo>
                  <a:pt x="1733334" y="1704182"/>
                </a:lnTo>
                <a:lnTo>
                  <a:pt x="1724343" y="1722703"/>
                </a:lnTo>
                <a:lnTo>
                  <a:pt x="1714559" y="1740694"/>
                </a:lnTo>
                <a:lnTo>
                  <a:pt x="1704775" y="1758686"/>
                </a:lnTo>
                <a:lnTo>
                  <a:pt x="1694198" y="1776413"/>
                </a:lnTo>
                <a:lnTo>
                  <a:pt x="1683092" y="1793876"/>
                </a:lnTo>
                <a:lnTo>
                  <a:pt x="1671721" y="1810544"/>
                </a:lnTo>
                <a:lnTo>
                  <a:pt x="1659822" y="1827478"/>
                </a:lnTo>
                <a:lnTo>
                  <a:pt x="1647394" y="1844146"/>
                </a:lnTo>
                <a:lnTo>
                  <a:pt x="1634966" y="1860021"/>
                </a:lnTo>
                <a:lnTo>
                  <a:pt x="1621744" y="1875896"/>
                </a:lnTo>
                <a:lnTo>
                  <a:pt x="1608258" y="1891242"/>
                </a:lnTo>
                <a:lnTo>
                  <a:pt x="1594244" y="1906324"/>
                </a:lnTo>
                <a:lnTo>
                  <a:pt x="1579436" y="1921140"/>
                </a:lnTo>
                <a:lnTo>
                  <a:pt x="1564628" y="1935692"/>
                </a:lnTo>
                <a:lnTo>
                  <a:pt x="1549291" y="1949715"/>
                </a:lnTo>
                <a:lnTo>
                  <a:pt x="1533425" y="1963209"/>
                </a:lnTo>
                <a:lnTo>
                  <a:pt x="1517030" y="1976703"/>
                </a:lnTo>
                <a:lnTo>
                  <a:pt x="1500107" y="1989667"/>
                </a:lnTo>
                <a:lnTo>
                  <a:pt x="1482390" y="2002367"/>
                </a:lnTo>
                <a:lnTo>
                  <a:pt x="1464673" y="2014803"/>
                </a:lnTo>
                <a:lnTo>
                  <a:pt x="1446428" y="2026709"/>
                </a:lnTo>
                <a:lnTo>
                  <a:pt x="1427653" y="2037821"/>
                </a:lnTo>
                <a:lnTo>
                  <a:pt x="1408614" y="2048669"/>
                </a:lnTo>
                <a:lnTo>
                  <a:pt x="1389047" y="2059253"/>
                </a:lnTo>
                <a:lnTo>
                  <a:pt x="1368950" y="2069042"/>
                </a:lnTo>
                <a:lnTo>
                  <a:pt x="1348589" y="2078303"/>
                </a:lnTo>
                <a:lnTo>
                  <a:pt x="1327699" y="2087034"/>
                </a:lnTo>
                <a:lnTo>
                  <a:pt x="1306809" y="2095501"/>
                </a:lnTo>
                <a:lnTo>
                  <a:pt x="1285126" y="2102909"/>
                </a:lnTo>
                <a:lnTo>
                  <a:pt x="1263178" y="2110317"/>
                </a:lnTo>
                <a:lnTo>
                  <a:pt x="1240966" y="2116667"/>
                </a:lnTo>
                <a:lnTo>
                  <a:pt x="1218225" y="2123017"/>
                </a:lnTo>
                <a:lnTo>
                  <a:pt x="1206590" y="2125663"/>
                </a:lnTo>
                <a:lnTo>
                  <a:pt x="1194691" y="2128309"/>
                </a:lnTo>
                <a:lnTo>
                  <a:pt x="1183056" y="2130690"/>
                </a:lnTo>
                <a:lnTo>
                  <a:pt x="1171157" y="2133072"/>
                </a:lnTo>
                <a:lnTo>
                  <a:pt x="1159258" y="2135188"/>
                </a:lnTo>
                <a:lnTo>
                  <a:pt x="1147358" y="2137305"/>
                </a:lnTo>
                <a:lnTo>
                  <a:pt x="1135459" y="2139157"/>
                </a:lnTo>
                <a:lnTo>
                  <a:pt x="1123824" y="2141009"/>
                </a:lnTo>
                <a:lnTo>
                  <a:pt x="1111660" y="2142332"/>
                </a:lnTo>
                <a:lnTo>
                  <a:pt x="1099761" y="2143390"/>
                </a:lnTo>
                <a:lnTo>
                  <a:pt x="1075962" y="2145772"/>
                </a:lnTo>
                <a:lnTo>
                  <a:pt x="1052164" y="2147094"/>
                </a:lnTo>
                <a:lnTo>
                  <a:pt x="1028365" y="2147888"/>
                </a:lnTo>
                <a:lnTo>
                  <a:pt x="1004038" y="2147888"/>
                </a:lnTo>
                <a:lnTo>
                  <a:pt x="980239" y="2147359"/>
                </a:lnTo>
                <a:lnTo>
                  <a:pt x="956440" y="2146301"/>
                </a:lnTo>
                <a:lnTo>
                  <a:pt x="932642" y="2144449"/>
                </a:lnTo>
                <a:lnTo>
                  <a:pt x="908843" y="2142067"/>
                </a:lnTo>
                <a:lnTo>
                  <a:pt x="884780" y="2138892"/>
                </a:lnTo>
                <a:lnTo>
                  <a:pt x="860981" y="2135188"/>
                </a:lnTo>
                <a:lnTo>
                  <a:pt x="837183" y="2130690"/>
                </a:lnTo>
                <a:lnTo>
                  <a:pt x="813384" y="2125663"/>
                </a:lnTo>
                <a:lnTo>
                  <a:pt x="789057" y="2120107"/>
                </a:lnTo>
                <a:lnTo>
                  <a:pt x="765522" y="2114022"/>
                </a:lnTo>
                <a:lnTo>
                  <a:pt x="741724" y="2106878"/>
                </a:lnTo>
                <a:lnTo>
                  <a:pt x="718190" y="2099734"/>
                </a:lnTo>
                <a:lnTo>
                  <a:pt x="694920" y="2091532"/>
                </a:lnTo>
                <a:lnTo>
                  <a:pt x="671650" y="2082801"/>
                </a:lnTo>
                <a:lnTo>
                  <a:pt x="648645" y="2073276"/>
                </a:lnTo>
                <a:lnTo>
                  <a:pt x="625904" y="2063486"/>
                </a:lnTo>
                <a:lnTo>
                  <a:pt x="603163" y="2052903"/>
                </a:lnTo>
                <a:lnTo>
                  <a:pt x="580686" y="2042055"/>
                </a:lnTo>
                <a:lnTo>
                  <a:pt x="558474" y="2030149"/>
                </a:lnTo>
                <a:lnTo>
                  <a:pt x="536527" y="2018242"/>
                </a:lnTo>
                <a:lnTo>
                  <a:pt x="514844" y="2005542"/>
                </a:lnTo>
                <a:lnTo>
                  <a:pt x="493425" y="1992313"/>
                </a:lnTo>
                <a:lnTo>
                  <a:pt x="472270" y="1978555"/>
                </a:lnTo>
                <a:lnTo>
                  <a:pt x="451116" y="1964003"/>
                </a:lnTo>
                <a:lnTo>
                  <a:pt x="430491" y="1949186"/>
                </a:lnTo>
                <a:lnTo>
                  <a:pt x="410130" y="1933576"/>
                </a:lnTo>
                <a:lnTo>
                  <a:pt x="390033" y="1917701"/>
                </a:lnTo>
                <a:lnTo>
                  <a:pt x="370465" y="1901296"/>
                </a:lnTo>
                <a:lnTo>
                  <a:pt x="351162" y="1884099"/>
                </a:lnTo>
                <a:lnTo>
                  <a:pt x="332123" y="1867165"/>
                </a:lnTo>
                <a:lnTo>
                  <a:pt x="313613" y="1849174"/>
                </a:lnTo>
                <a:lnTo>
                  <a:pt x="295632" y="1830917"/>
                </a:lnTo>
                <a:lnTo>
                  <a:pt x="278179" y="1812132"/>
                </a:lnTo>
                <a:lnTo>
                  <a:pt x="260727" y="1792553"/>
                </a:lnTo>
                <a:lnTo>
                  <a:pt x="243804" y="1772974"/>
                </a:lnTo>
                <a:lnTo>
                  <a:pt x="227409" y="1753130"/>
                </a:lnTo>
                <a:lnTo>
                  <a:pt x="211543" y="1732492"/>
                </a:lnTo>
                <a:lnTo>
                  <a:pt x="196206" y="1711590"/>
                </a:lnTo>
                <a:lnTo>
                  <a:pt x="181134" y="1690159"/>
                </a:lnTo>
                <a:lnTo>
                  <a:pt x="166590" y="1668463"/>
                </a:lnTo>
                <a:lnTo>
                  <a:pt x="152840" y="1646503"/>
                </a:lnTo>
                <a:lnTo>
                  <a:pt x="139354" y="1624542"/>
                </a:lnTo>
                <a:lnTo>
                  <a:pt x="126397" y="1601788"/>
                </a:lnTo>
                <a:lnTo>
                  <a:pt x="114498" y="1578505"/>
                </a:lnTo>
                <a:lnTo>
                  <a:pt x="102598" y="1555221"/>
                </a:lnTo>
                <a:lnTo>
                  <a:pt x="91492" y="1531673"/>
                </a:lnTo>
                <a:lnTo>
                  <a:pt x="80915" y="1507861"/>
                </a:lnTo>
                <a:lnTo>
                  <a:pt x="70867" y="1483784"/>
                </a:lnTo>
                <a:lnTo>
                  <a:pt x="61612" y="1458913"/>
                </a:lnTo>
                <a:lnTo>
                  <a:pt x="57117" y="1446742"/>
                </a:lnTo>
                <a:lnTo>
                  <a:pt x="52886" y="1434307"/>
                </a:lnTo>
                <a:lnTo>
                  <a:pt x="48655" y="1421871"/>
                </a:lnTo>
                <a:lnTo>
                  <a:pt x="44688" y="1409171"/>
                </a:lnTo>
                <a:lnTo>
                  <a:pt x="40986" y="1396736"/>
                </a:lnTo>
                <a:lnTo>
                  <a:pt x="37284" y="1384036"/>
                </a:lnTo>
                <a:lnTo>
                  <a:pt x="33582" y="1371071"/>
                </a:lnTo>
                <a:lnTo>
                  <a:pt x="30409" y="1358371"/>
                </a:lnTo>
                <a:lnTo>
                  <a:pt x="27236" y="1345407"/>
                </a:lnTo>
                <a:lnTo>
                  <a:pt x="24063" y="1332707"/>
                </a:lnTo>
                <a:lnTo>
                  <a:pt x="21154" y="1319742"/>
                </a:lnTo>
                <a:lnTo>
                  <a:pt x="18774" y="1306513"/>
                </a:lnTo>
                <a:lnTo>
                  <a:pt x="16130" y="1293548"/>
                </a:lnTo>
                <a:lnTo>
                  <a:pt x="14015" y="1280848"/>
                </a:lnTo>
                <a:lnTo>
                  <a:pt x="11635" y="1268148"/>
                </a:lnTo>
                <a:lnTo>
                  <a:pt x="9784" y="1255448"/>
                </a:lnTo>
                <a:lnTo>
                  <a:pt x="7933" y="1242484"/>
                </a:lnTo>
                <a:lnTo>
                  <a:pt x="6346" y="1229784"/>
                </a:lnTo>
                <a:lnTo>
                  <a:pt x="3702" y="1204648"/>
                </a:lnTo>
                <a:lnTo>
                  <a:pt x="1851" y="1179248"/>
                </a:lnTo>
                <a:lnTo>
                  <a:pt x="529" y="1154642"/>
                </a:lnTo>
                <a:lnTo>
                  <a:pt x="0" y="1129507"/>
                </a:lnTo>
                <a:lnTo>
                  <a:pt x="0" y="1105165"/>
                </a:lnTo>
                <a:lnTo>
                  <a:pt x="793" y="1080823"/>
                </a:lnTo>
                <a:lnTo>
                  <a:pt x="1851" y="1056217"/>
                </a:lnTo>
                <a:lnTo>
                  <a:pt x="4231" y="1032405"/>
                </a:lnTo>
                <a:lnTo>
                  <a:pt x="6611" y="1008592"/>
                </a:lnTo>
                <a:lnTo>
                  <a:pt x="9784" y="985044"/>
                </a:lnTo>
                <a:lnTo>
                  <a:pt x="13750" y="961496"/>
                </a:lnTo>
                <a:lnTo>
                  <a:pt x="18245" y="938477"/>
                </a:lnTo>
                <a:lnTo>
                  <a:pt x="23270" y="915723"/>
                </a:lnTo>
                <a:lnTo>
                  <a:pt x="28823" y="894027"/>
                </a:lnTo>
                <a:lnTo>
                  <a:pt x="34905" y="872067"/>
                </a:lnTo>
                <a:lnTo>
                  <a:pt x="41515" y="850636"/>
                </a:lnTo>
                <a:lnTo>
                  <a:pt x="48655" y="829734"/>
                </a:lnTo>
                <a:lnTo>
                  <a:pt x="56323" y="808567"/>
                </a:lnTo>
                <a:lnTo>
                  <a:pt x="64785" y="787929"/>
                </a:lnTo>
                <a:lnTo>
                  <a:pt x="73511" y="767821"/>
                </a:lnTo>
                <a:lnTo>
                  <a:pt x="82766" y="747977"/>
                </a:lnTo>
                <a:lnTo>
                  <a:pt x="92550" y="728398"/>
                </a:lnTo>
                <a:lnTo>
                  <a:pt x="102598" y="709084"/>
                </a:lnTo>
                <a:lnTo>
                  <a:pt x="113704" y="690298"/>
                </a:lnTo>
                <a:lnTo>
                  <a:pt x="124810" y="671777"/>
                </a:lnTo>
                <a:lnTo>
                  <a:pt x="136181" y="653521"/>
                </a:lnTo>
                <a:lnTo>
                  <a:pt x="148345" y="635794"/>
                </a:lnTo>
                <a:lnTo>
                  <a:pt x="161037" y="618331"/>
                </a:lnTo>
                <a:lnTo>
                  <a:pt x="174259" y="601398"/>
                </a:lnTo>
                <a:lnTo>
                  <a:pt x="187480" y="585259"/>
                </a:lnTo>
                <a:lnTo>
                  <a:pt x="200966" y="569384"/>
                </a:lnTo>
                <a:lnTo>
                  <a:pt x="214981" y="553773"/>
                </a:lnTo>
                <a:lnTo>
                  <a:pt x="229260" y="538956"/>
                </a:lnTo>
                <a:lnTo>
                  <a:pt x="243804" y="524404"/>
                </a:lnTo>
                <a:lnTo>
                  <a:pt x="258876" y="510117"/>
                </a:lnTo>
                <a:lnTo>
                  <a:pt x="274477" y="496359"/>
                </a:lnTo>
                <a:lnTo>
                  <a:pt x="290343" y="483129"/>
                </a:lnTo>
                <a:lnTo>
                  <a:pt x="306738" y="470165"/>
                </a:lnTo>
                <a:lnTo>
                  <a:pt x="323132" y="457465"/>
                </a:lnTo>
                <a:lnTo>
                  <a:pt x="340056" y="445294"/>
                </a:lnTo>
                <a:lnTo>
                  <a:pt x="357508" y="433917"/>
                </a:lnTo>
                <a:lnTo>
                  <a:pt x="374961" y="422540"/>
                </a:lnTo>
                <a:lnTo>
                  <a:pt x="392942" y="411956"/>
                </a:lnTo>
                <a:lnTo>
                  <a:pt x="411187" y="401902"/>
                </a:lnTo>
                <a:lnTo>
                  <a:pt x="429697" y="392113"/>
                </a:lnTo>
                <a:lnTo>
                  <a:pt x="447943" y="383117"/>
                </a:lnTo>
                <a:lnTo>
                  <a:pt x="466717" y="374386"/>
                </a:lnTo>
                <a:lnTo>
                  <a:pt x="485492" y="366183"/>
                </a:lnTo>
                <a:lnTo>
                  <a:pt x="504795" y="358511"/>
                </a:lnTo>
                <a:lnTo>
                  <a:pt x="524099" y="351631"/>
                </a:lnTo>
                <a:lnTo>
                  <a:pt x="543931" y="344752"/>
                </a:lnTo>
                <a:lnTo>
                  <a:pt x="564027" y="338667"/>
                </a:lnTo>
                <a:lnTo>
                  <a:pt x="584388" y="333111"/>
                </a:lnTo>
                <a:lnTo>
                  <a:pt x="604749" y="327819"/>
                </a:lnTo>
                <a:lnTo>
                  <a:pt x="625639" y="323321"/>
                </a:lnTo>
                <a:lnTo>
                  <a:pt x="646529" y="319088"/>
                </a:lnTo>
                <a:lnTo>
                  <a:pt x="667684" y="315383"/>
                </a:lnTo>
                <a:lnTo>
                  <a:pt x="689367" y="312208"/>
                </a:lnTo>
                <a:lnTo>
                  <a:pt x="710786" y="309563"/>
                </a:lnTo>
                <a:lnTo>
                  <a:pt x="732733" y="307446"/>
                </a:lnTo>
                <a:lnTo>
                  <a:pt x="754681" y="306123"/>
                </a:lnTo>
                <a:lnTo>
                  <a:pt x="776364" y="305065"/>
                </a:lnTo>
                <a:lnTo>
                  <a:pt x="797783" y="304800"/>
                </a:lnTo>
                <a:close/>
                <a:moveTo>
                  <a:pt x="1971872" y="292100"/>
                </a:moveTo>
                <a:lnTo>
                  <a:pt x="2122487" y="334433"/>
                </a:lnTo>
                <a:lnTo>
                  <a:pt x="1869877" y="587375"/>
                </a:lnTo>
                <a:lnTo>
                  <a:pt x="1719262" y="545042"/>
                </a:lnTo>
                <a:lnTo>
                  <a:pt x="1971872" y="292100"/>
                </a:lnTo>
                <a:close/>
                <a:moveTo>
                  <a:pt x="1898928" y="190500"/>
                </a:moveTo>
                <a:lnTo>
                  <a:pt x="1903425" y="190765"/>
                </a:lnTo>
                <a:lnTo>
                  <a:pt x="1907921" y="191560"/>
                </a:lnTo>
                <a:lnTo>
                  <a:pt x="1912418" y="192355"/>
                </a:lnTo>
                <a:lnTo>
                  <a:pt x="1916650" y="194209"/>
                </a:lnTo>
                <a:lnTo>
                  <a:pt x="1920882" y="196064"/>
                </a:lnTo>
                <a:lnTo>
                  <a:pt x="1925114" y="198183"/>
                </a:lnTo>
                <a:lnTo>
                  <a:pt x="1928818" y="201098"/>
                </a:lnTo>
                <a:lnTo>
                  <a:pt x="1932521" y="204542"/>
                </a:lnTo>
                <a:lnTo>
                  <a:pt x="1935695" y="208251"/>
                </a:lnTo>
                <a:lnTo>
                  <a:pt x="1938604" y="211696"/>
                </a:lnTo>
                <a:lnTo>
                  <a:pt x="1940985" y="215670"/>
                </a:lnTo>
                <a:lnTo>
                  <a:pt x="1942837" y="219909"/>
                </a:lnTo>
                <a:lnTo>
                  <a:pt x="1944159" y="224413"/>
                </a:lnTo>
                <a:lnTo>
                  <a:pt x="1945482" y="228917"/>
                </a:lnTo>
                <a:lnTo>
                  <a:pt x="1946011" y="233156"/>
                </a:lnTo>
                <a:lnTo>
                  <a:pt x="1946275" y="237925"/>
                </a:lnTo>
                <a:lnTo>
                  <a:pt x="1946011" y="242430"/>
                </a:lnTo>
                <a:lnTo>
                  <a:pt x="1945482" y="246934"/>
                </a:lnTo>
                <a:lnTo>
                  <a:pt x="1944159" y="251173"/>
                </a:lnTo>
                <a:lnTo>
                  <a:pt x="1942837" y="255677"/>
                </a:lnTo>
                <a:lnTo>
                  <a:pt x="1940985" y="259916"/>
                </a:lnTo>
                <a:lnTo>
                  <a:pt x="1938604" y="263890"/>
                </a:lnTo>
                <a:lnTo>
                  <a:pt x="1935695" y="267864"/>
                </a:lnTo>
                <a:lnTo>
                  <a:pt x="1932521" y="271044"/>
                </a:lnTo>
                <a:lnTo>
                  <a:pt x="1064661" y="1140336"/>
                </a:lnTo>
                <a:lnTo>
                  <a:pt x="1061222" y="1143515"/>
                </a:lnTo>
                <a:lnTo>
                  <a:pt x="1057255" y="1146430"/>
                </a:lnTo>
                <a:lnTo>
                  <a:pt x="1053287" y="1148814"/>
                </a:lnTo>
                <a:lnTo>
                  <a:pt x="1049055" y="1150934"/>
                </a:lnTo>
                <a:lnTo>
                  <a:pt x="1044558" y="1152259"/>
                </a:lnTo>
                <a:lnTo>
                  <a:pt x="1040326" y="1153318"/>
                </a:lnTo>
                <a:lnTo>
                  <a:pt x="1035829" y="1153848"/>
                </a:lnTo>
                <a:lnTo>
                  <a:pt x="1031597" y="1154113"/>
                </a:lnTo>
                <a:lnTo>
                  <a:pt x="1026571" y="1153848"/>
                </a:lnTo>
                <a:lnTo>
                  <a:pt x="1022075" y="1153318"/>
                </a:lnTo>
                <a:lnTo>
                  <a:pt x="1018107" y="1152259"/>
                </a:lnTo>
                <a:lnTo>
                  <a:pt x="1013610" y="1150934"/>
                </a:lnTo>
                <a:lnTo>
                  <a:pt x="1009378" y="1148814"/>
                </a:lnTo>
                <a:lnTo>
                  <a:pt x="1005411" y="1146430"/>
                </a:lnTo>
                <a:lnTo>
                  <a:pt x="1001443" y="1143515"/>
                </a:lnTo>
                <a:lnTo>
                  <a:pt x="998004" y="1140336"/>
                </a:lnTo>
                <a:lnTo>
                  <a:pt x="994566" y="1136892"/>
                </a:lnTo>
                <a:lnTo>
                  <a:pt x="991921" y="1132917"/>
                </a:lnTo>
                <a:lnTo>
                  <a:pt x="989540" y="1128943"/>
                </a:lnTo>
                <a:lnTo>
                  <a:pt x="987688" y="1124704"/>
                </a:lnTo>
                <a:lnTo>
                  <a:pt x="986101" y="1120465"/>
                </a:lnTo>
                <a:lnTo>
                  <a:pt x="985043" y="1115961"/>
                </a:lnTo>
                <a:lnTo>
                  <a:pt x="984250" y="1111457"/>
                </a:lnTo>
                <a:lnTo>
                  <a:pt x="984250" y="1106953"/>
                </a:lnTo>
                <a:lnTo>
                  <a:pt x="984250" y="1102448"/>
                </a:lnTo>
                <a:lnTo>
                  <a:pt x="985043" y="1097944"/>
                </a:lnTo>
                <a:lnTo>
                  <a:pt x="986101" y="1093440"/>
                </a:lnTo>
                <a:lnTo>
                  <a:pt x="987688" y="1089201"/>
                </a:lnTo>
                <a:lnTo>
                  <a:pt x="989540" y="1084962"/>
                </a:lnTo>
                <a:lnTo>
                  <a:pt x="991921" y="1080723"/>
                </a:lnTo>
                <a:lnTo>
                  <a:pt x="994566" y="1077278"/>
                </a:lnTo>
                <a:lnTo>
                  <a:pt x="998004" y="1073569"/>
                </a:lnTo>
                <a:lnTo>
                  <a:pt x="1865599" y="204542"/>
                </a:lnTo>
                <a:lnTo>
                  <a:pt x="1869303" y="201098"/>
                </a:lnTo>
                <a:lnTo>
                  <a:pt x="1873270" y="198183"/>
                </a:lnTo>
                <a:lnTo>
                  <a:pt x="1877238" y="196064"/>
                </a:lnTo>
                <a:lnTo>
                  <a:pt x="1881470" y="194209"/>
                </a:lnTo>
                <a:lnTo>
                  <a:pt x="1885438" y="192355"/>
                </a:lnTo>
                <a:lnTo>
                  <a:pt x="1889934" y="191560"/>
                </a:lnTo>
                <a:lnTo>
                  <a:pt x="1894431" y="190765"/>
                </a:lnTo>
                <a:lnTo>
                  <a:pt x="1898928" y="190500"/>
                </a:lnTo>
                <a:close/>
                <a:moveTo>
                  <a:pt x="1813227" y="0"/>
                </a:moveTo>
                <a:lnTo>
                  <a:pt x="1855787" y="150615"/>
                </a:lnTo>
                <a:lnTo>
                  <a:pt x="1602807" y="403225"/>
                </a:lnTo>
                <a:lnTo>
                  <a:pt x="1560512" y="252610"/>
                </a:lnTo>
                <a:lnTo>
                  <a:pt x="1813227" y="0"/>
                </a:lnTo>
                <a:close/>
              </a:path>
            </a:pathLst>
          </a:custGeom>
          <a:solidFill>
            <a:srgbClr val="53575A"/>
          </a:solidFill>
          <a:ln>
            <a:noFill/>
          </a:ln>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pPr algn="ctr">
              <a:defRPr/>
            </a:pPr>
            <a:endParaRPr lang="zh-CN" altLang="en-US">
              <a:solidFill>
                <a:srgbClr val="FFFFFF"/>
              </a:solidFill>
            </a:endParaRPr>
          </a:p>
        </p:txBody>
      </p:sp>
      <p:sp>
        <p:nvSpPr>
          <p:cNvPr id="13" name="KSO_Shape"/>
          <p:cNvSpPr>
            <a:spLocks/>
          </p:cNvSpPr>
          <p:nvPr/>
        </p:nvSpPr>
        <p:spPr bwMode="auto">
          <a:xfrm>
            <a:off x="3558188" y="4581128"/>
            <a:ext cx="736353" cy="792088"/>
          </a:xfrm>
          <a:custGeom>
            <a:avLst/>
            <a:gdLst>
              <a:gd name="T0" fmla="*/ 1735389 w 3295"/>
              <a:gd name="T1" fmla="*/ 901016 h 3303"/>
              <a:gd name="T2" fmla="*/ 828737 w 3295"/>
              <a:gd name="T3" fmla="*/ 0 h 3303"/>
              <a:gd name="T4" fmla="*/ 2179 w 3295"/>
              <a:gd name="T5" fmla="*/ 0 h 3303"/>
              <a:gd name="T6" fmla="*/ 0 w 3295"/>
              <a:gd name="T7" fmla="*/ 825795 h 3303"/>
              <a:gd name="T8" fmla="*/ 896300 w 3295"/>
              <a:gd name="T9" fmla="*/ 1740438 h 3303"/>
              <a:gd name="T10" fmla="*/ 1107707 w 3295"/>
              <a:gd name="T11" fmla="*/ 1742074 h 3303"/>
              <a:gd name="T12" fmla="*/ 1737024 w 3295"/>
              <a:gd name="T13" fmla="*/ 1112507 h 3303"/>
              <a:gd name="T14" fmla="*/ 1735389 w 3295"/>
              <a:gd name="T15" fmla="*/ 901016 h 3303"/>
              <a:gd name="T16" fmla="*/ 221214 w 3295"/>
              <a:gd name="T17" fmla="*/ 373379 h 3303"/>
              <a:gd name="T18" fmla="*/ 369962 w 3295"/>
              <a:gd name="T19" fmla="*/ 225118 h 3303"/>
              <a:gd name="T20" fmla="*/ 518165 w 3295"/>
              <a:gd name="T21" fmla="*/ 373379 h 3303"/>
              <a:gd name="T22" fmla="*/ 369962 w 3295"/>
              <a:gd name="T23" fmla="*/ 521641 h 3303"/>
              <a:gd name="T24" fmla="*/ 221214 w 3295"/>
              <a:gd name="T25" fmla="*/ 373379 h 3303"/>
              <a:gd name="T26" fmla="*/ 1028702 w 3295"/>
              <a:gd name="T27" fmla="*/ 1408485 h 3303"/>
              <a:gd name="T28" fmla="*/ 451147 w 3295"/>
              <a:gd name="T29" fmla="*/ 831246 h 3303"/>
              <a:gd name="T30" fmla="*/ 503998 w 3295"/>
              <a:gd name="T31" fmla="*/ 778918 h 3303"/>
              <a:gd name="T32" fmla="*/ 1081008 w 3295"/>
              <a:gd name="T33" fmla="*/ 1355612 h 3303"/>
              <a:gd name="T34" fmla="*/ 1028702 w 3295"/>
              <a:gd name="T35" fmla="*/ 1408485 h 3303"/>
              <a:gd name="T36" fmla="*/ 1185622 w 3295"/>
              <a:gd name="T37" fmla="*/ 1250957 h 3303"/>
              <a:gd name="T38" fmla="*/ 608612 w 3295"/>
              <a:gd name="T39" fmla="*/ 673718 h 3303"/>
              <a:gd name="T40" fmla="*/ 661464 w 3295"/>
              <a:gd name="T41" fmla="*/ 621390 h 3303"/>
              <a:gd name="T42" fmla="*/ 1238474 w 3295"/>
              <a:gd name="T43" fmla="*/ 1198629 h 3303"/>
              <a:gd name="T44" fmla="*/ 1185622 w 3295"/>
              <a:gd name="T45" fmla="*/ 1250957 h 3303"/>
              <a:gd name="T46" fmla="*/ 1343088 w 3295"/>
              <a:gd name="T47" fmla="*/ 1093429 h 3303"/>
              <a:gd name="T48" fmla="*/ 766078 w 3295"/>
              <a:gd name="T49" fmla="*/ 516190 h 3303"/>
              <a:gd name="T50" fmla="*/ 818929 w 3295"/>
              <a:gd name="T51" fmla="*/ 463863 h 3303"/>
              <a:gd name="T52" fmla="*/ 1395939 w 3295"/>
              <a:gd name="T53" fmla="*/ 1041102 h 3303"/>
              <a:gd name="T54" fmla="*/ 1343088 w 3295"/>
              <a:gd name="T55" fmla="*/ 1093429 h 3303"/>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0" t="0" r="r" b="b"/>
            <a:pathLst>
              <a:path w="3295" h="3303">
                <a:moveTo>
                  <a:pt x="3185" y="1653"/>
                </a:moveTo>
                <a:cubicBezTo>
                  <a:pt x="1521" y="0"/>
                  <a:pt x="1521" y="0"/>
                  <a:pt x="1521" y="0"/>
                </a:cubicBezTo>
                <a:cubicBezTo>
                  <a:pt x="4" y="0"/>
                  <a:pt x="4" y="0"/>
                  <a:pt x="4" y="0"/>
                </a:cubicBezTo>
                <a:cubicBezTo>
                  <a:pt x="0" y="1515"/>
                  <a:pt x="0" y="1515"/>
                  <a:pt x="0" y="1515"/>
                </a:cubicBezTo>
                <a:cubicBezTo>
                  <a:pt x="1645" y="3193"/>
                  <a:pt x="1645" y="3193"/>
                  <a:pt x="1645" y="3193"/>
                </a:cubicBezTo>
                <a:cubicBezTo>
                  <a:pt x="1753" y="3301"/>
                  <a:pt x="1927" y="3303"/>
                  <a:pt x="2033" y="3196"/>
                </a:cubicBezTo>
                <a:cubicBezTo>
                  <a:pt x="3188" y="2041"/>
                  <a:pt x="3188" y="2041"/>
                  <a:pt x="3188" y="2041"/>
                </a:cubicBezTo>
                <a:cubicBezTo>
                  <a:pt x="3295" y="1934"/>
                  <a:pt x="3294" y="1761"/>
                  <a:pt x="3185" y="1653"/>
                </a:cubicBezTo>
                <a:close/>
                <a:moveTo>
                  <a:pt x="406" y="685"/>
                </a:moveTo>
                <a:cubicBezTo>
                  <a:pt x="406" y="535"/>
                  <a:pt x="528" y="413"/>
                  <a:pt x="679" y="413"/>
                </a:cubicBezTo>
                <a:cubicBezTo>
                  <a:pt x="829" y="413"/>
                  <a:pt x="951" y="535"/>
                  <a:pt x="951" y="685"/>
                </a:cubicBezTo>
                <a:cubicBezTo>
                  <a:pt x="951" y="835"/>
                  <a:pt x="829" y="957"/>
                  <a:pt x="679" y="957"/>
                </a:cubicBezTo>
                <a:cubicBezTo>
                  <a:pt x="528" y="957"/>
                  <a:pt x="406" y="835"/>
                  <a:pt x="406" y="685"/>
                </a:cubicBezTo>
                <a:close/>
                <a:moveTo>
                  <a:pt x="1888" y="2584"/>
                </a:moveTo>
                <a:cubicBezTo>
                  <a:pt x="828" y="1525"/>
                  <a:pt x="828" y="1525"/>
                  <a:pt x="828" y="1525"/>
                </a:cubicBezTo>
                <a:cubicBezTo>
                  <a:pt x="925" y="1429"/>
                  <a:pt x="925" y="1429"/>
                  <a:pt x="925" y="1429"/>
                </a:cubicBezTo>
                <a:cubicBezTo>
                  <a:pt x="1984" y="2487"/>
                  <a:pt x="1984" y="2487"/>
                  <a:pt x="1984" y="2487"/>
                </a:cubicBezTo>
                <a:lnTo>
                  <a:pt x="1888" y="2584"/>
                </a:lnTo>
                <a:close/>
                <a:moveTo>
                  <a:pt x="2176" y="2295"/>
                </a:moveTo>
                <a:cubicBezTo>
                  <a:pt x="1117" y="1236"/>
                  <a:pt x="1117" y="1236"/>
                  <a:pt x="1117" y="1236"/>
                </a:cubicBezTo>
                <a:cubicBezTo>
                  <a:pt x="1214" y="1140"/>
                  <a:pt x="1214" y="1140"/>
                  <a:pt x="1214" y="1140"/>
                </a:cubicBezTo>
                <a:cubicBezTo>
                  <a:pt x="2273" y="2199"/>
                  <a:pt x="2273" y="2199"/>
                  <a:pt x="2273" y="2199"/>
                </a:cubicBezTo>
                <a:lnTo>
                  <a:pt x="2176" y="2295"/>
                </a:lnTo>
                <a:close/>
                <a:moveTo>
                  <a:pt x="2465" y="2006"/>
                </a:moveTo>
                <a:cubicBezTo>
                  <a:pt x="1406" y="947"/>
                  <a:pt x="1406" y="947"/>
                  <a:pt x="1406" y="947"/>
                </a:cubicBezTo>
                <a:cubicBezTo>
                  <a:pt x="1503" y="851"/>
                  <a:pt x="1503" y="851"/>
                  <a:pt x="1503" y="851"/>
                </a:cubicBezTo>
                <a:cubicBezTo>
                  <a:pt x="2562" y="1910"/>
                  <a:pt x="2562" y="1910"/>
                  <a:pt x="2562" y="1910"/>
                </a:cubicBezTo>
                <a:lnTo>
                  <a:pt x="2465" y="2006"/>
                </a:lnTo>
                <a:close/>
              </a:path>
            </a:pathLst>
          </a:custGeom>
          <a:solidFill>
            <a:schemeClr val="accent6">
              <a:lumMod val="75000"/>
            </a:schemeClr>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sp>
        <p:nvSpPr>
          <p:cNvPr id="14" name="KSO_Shape"/>
          <p:cNvSpPr/>
          <p:nvPr/>
        </p:nvSpPr>
        <p:spPr>
          <a:xfrm>
            <a:off x="3511231" y="1844824"/>
            <a:ext cx="783308" cy="563982"/>
          </a:xfrm>
          <a:custGeom>
            <a:avLst/>
            <a:gdLst>
              <a:gd name="connsiteX0" fmla="*/ 0 w 606559"/>
              <a:gd name="connsiteY0" fmla="*/ 98549 h 436964"/>
              <a:gd name="connsiteX1" fmla="*/ 296815 w 606559"/>
              <a:gd name="connsiteY1" fmla="*/ 248835 h 436964"/>
              <a:gd name="connsiteX2" fmla="*/ 606559 w 606559"/>
              <a:gd name="connsiteY2" fmla="*/ 99699 h 436964"/>
              <a:gd name="connsiteX3" fmla="*/ 606559 w 606559"/>
              <a:gd name="connsiteY3" fmla="*/ 367011 h 436964"/>
              <a:gd name="connsiteX4" fmla="*/ 536606 w 606559"/>
              <a:gd name="connsiteY4" fmla="*/ 436964 h 436964"/>
              <a:gd name="connsiteX5" fmla="*/ 69953 w 606559"/>
              <a:gd name="connsiteY5" fmla="*/ 436964 h 436964"/>
              <a:gd name="connsiteX6" fmla="*/ 0 w 606559"/>
              <a:gd name="connsiteY6" fmla="*/ 367011 h 436964"/>
              <a:gd name="connsiteX7" fmla="*/ 69953 w 606559"/>
              <a:gd name="connsiteY7" fmla="*/ 0 h 436964"/>
              <a:gd name="connsiteX8" fmla="*/ 536606 w 606559"/>
              <a:gd name="connsiteY8" fmla="*/ 0 h 436964"/>
              <a:gd name="connsiteX9" fmla="*/ 606559 w 606559"/>
              <a:gd name="connsiteY9" fmla="*/ 69953 h 436964"/>
              <a:gd name="connsiteX10" fmla="*/ 606559 w 606559"/>
              <a:gd name="connsiteY10" fmla="*/ 82447 h 436964"/>
              <a:gd name="connsiteX11" fmla="*/ 296815 w 606559"/>
              <a:gd name="connsiteY11" fmla="*/ 231583 h 436964"/>
              <a:gd name="connsiteX12" fmla="*/ 0 w 606559"/>
              <a:gd name="connsiteY12" fmla="*/ 81297 h 436964"/>
              <a:gd name="connsiteX13" fmla="*/ 0 w 606559"/>
              <a:gd name="connsiteY13" fmla="*/ 69953 h 436964"/>
              <a:gd name="connsiteX14" fmla="*/ 69953 w 606559"/>
              <a:gd name="connsiteY14" fmla="*/ 0 h 43696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Lst>
            <a:rect l="l" t="t" r="r" b="b"/>
            <a:pathLst>
              <a:path w="606559" h="436964">
                <a:moveTo>
                  <a:pt x="0" y="98549"/>
                </a:moveTo>
                <a:lnTo>
                  <a:pt x="296815" y="248835"/>
                </a:lnTo>
                <a:lnTo>
                  <a:pt x="606559" y="99699"/>
                </a:lnTo>
                <a:lnTo>
                  <a:pt x="606559" y="367011"/>
                </a:lnTo>
                <a:cubicBezTo>
                  <a:pt x="606559" y="405645"/>
                  <a:pt x="575240" y="436964"/>
                  <a:pt x="536606" y="436964"/>
                </a:cubicBezTo>
                <a:lnTo>
                  <a:pt x="69953" y="436964"/>
                </a:lnTo>
                <a:cubicBezTo>
                  <a:pt x="31319" y="436964"/>
                  <a:pt x="0" y="405645"/>
                  <a:pt x="0" y="367011"/>
                </a:cubicBezTo>
                <a:close/>
                <a:moveTo>
                  <a:pt x="69953" y="0"/>
                </a:moveTo>
                <a:lnTo>
                  <a:pt x="536606" y="0"/>
                </a:lnTo>
                <a:cubicBezTo>
                  <a:pt x="575240" y="0"/>
                  <a:pt x="606559" y="31319"/>
                  <a:pt x="606559" y="69953"/>
                </a:cubicBezTo>
                <a:lnTo>
                  <a:pt x="606559" y="82447"/>
                </a:lnTo>
                <a:lnTo>
                  <a:pt x="296815" y="231583"/>
                </a:lnTo>
                <a:lnTo>
                  <a:pt x="0" y="81297"/>
                </a:lnTo>
                <a:lnTo>
                  <a:pt x="0" y="69953"/>
                </a:lnTo>
                <a:cubicBezTo>
                  <a:pt x="0" y="31319"/>
                  <a:pt x="31319" y="0"/>
                  <a:pt x="69953" y="0"/>
                </a:cubicBezTo>
                <a:close/>
              </a:path>
            </a:pathLst>
          </a:cu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algn="l" rtl="0" eaLnBrk="0" fontAlgn="base" hangingPunct="0">
              <a:spcBef>
                <a:spcPct val="0"/>
              </a:spcBef>
              <a:spcAft>
                <a:spcPct val="0"/>
              </a:spcAft>
              <a:defRPr kern="1200">
                <a:solidFill>
                  <a:schemeClr val="lt1"/>
                </a:solidFill>
                <a:latin typeface="+mn-lt"/>
                <a:ea typeface="+mn-ea"/>
                <a:cs typeface="+mn-cs"/>
              </a:defRPr>
            </a:lvl1pPr>
            <a:lvl2pPr marL="457200" algn="l" rtl="0" eaLnBrk="0" fontAlgn="base" hangingPunct="0">
              <a:spcBef>
                <a:spcPct val="0"/>
              </a:spcBef>
              <a:spcAft>
                <a:spcPct val="0"/>
              </a:spcAft>
              <a:defRPr kern="1200">
                <a:solidFill>
                  <a:schemeClr val="lt1"/>
                </a:solidFill>
                <a:latin typeface="+mn-lt"/>
                <a:ea typeface="+mn-ea"/>
                <a:cs typeface="+mn-cs"/>
              </a:defRPr>
            </a:lvl2pPr>
            <a:lvl3pPr marL="914400" algn="l" rtl="0" eaLnBrk="0" fontAlgn="base" hangingPunct="0">
              <a:spcBef>
                <a:spcPct val="0"/>
              </a:spcBef>
              <a:spcAft>
                <a:spcPct val="0"/>
              </a:spcAft>
              <a:defRPr kern="1200">
                <a:solidFill>
                  <a:schemeClr val="lt1"/>
                </a:solidFill>
                <a:latin typeface="+mn-lt"/>
                <a:ea typeface="+mn-ea"/>
                <a:cs typeface="+mn-cs"/>
              </a:defRPr>
            </a:lvl3pPr>
            <a:lvl4pPr marL="1371600" algn="l" rtl="0" eaLnBrk="0" fontAlgn="base" hangingPunct="0">
              <a:spcBef>
                <a:spcPct val="0"/>
              </a:spcBef>
              <a:spcAft>
                <a:spcPct val="0"/>
              </a:spcAft>
              <a:defRPr kern="1200">
                <a:solidFill>
                  <a:schemeClr val="lt1"/>
                </a:solidFill>
                <a:latin typeface="+mn-lt"/>
                <a:ea typeface="+mn-ea"/>
                <a:cs typeface="+mn-cs"/>
              </a:defRPr>
            </a:lvl4pPr>
            <a:lvl5pPr marL="1828800" algn="l" rtl="0" eaLnBrk="0" fontAlgn="base" hangingPunct="0">
              <a:spcBef>
                <a:spcPct val="0"/>
              </a:spcBef>
              <a:spcAft>
                <a:spcPct val="0"/>
              </a:spcAft>
              <a:defRPr kern="1200">
                <a:solidFill>
                  <a:schemeClr val="lt1"/>
                </a:solidFill>
                <a:latin typeface="+mn-lt"/>
                <a:ea typeface="+mn-ea"/>
                <a:cs typeface="+mn-cs"/>
              </a:defRPr>
            </a:lvl5pPr>
            <a:lvl6pPr marL="2286000" algn="l" defTabSz="914400" rtl="0" eaLnBrk="1" latinLnBrk="0" hangingPunct="1">
              <a:defRPr kern="1200">
                <a:solidFill>
                  <a:schemeClr val="lt1"/>
                </a:solidFill>
                <a:latin typeface="+mn-lt"/>
                <a:ea typeface="+mn-ea"/>
                <a:cs typeface="+mn-cs"/>
              </a:defRPr>
            </a:lvl6pPr>
            <a:lvl7pPr marL="2743200" algn="l" defTabSz="914400" rtl="0" eaLnBrk="1" latinLnBrk="0" hangingPunct="1">
              <a:defRPr kern="1200">
                <a:solidFill>
                  <a:schemeClr val="lt1"/>
                </a:solidFill>
                <a:latin typeface="+mn-lt"/>
                <a:ea typeface="+mn-ea"/>
                <a:cs typeface="+mn-cs"/>
              </a:defRPr>
            </a:lvl7pPr>
            <a:lvl8pPr marL="3200400" algn="l" defTabSz="914400" rtl="0" eaLnBrk="1" latinLnBrk="0" hangingPunct="1">
              <a:defRPr kern="1200">
                <a:solidFill>
                  <a:schemeClr val="lt1"/>
                </a:solidFill>
                <a:latin typeface="+mn-lt"/>
                <a:ea typeface="+mn-ea"/>
                <a:cs typeface="+mn-cs"/>
              </a:defRPr>
            </a:lvl8pPr>
            <a:lvl9pPr marL="3657600" algn="l" defTabSz="914400" rtl="0" eaLnBrk="1" latinLnBrk="0" hangingPunct="1">
              <a:defRPr kern="1200">
                <a:solidFill>
                  <a:schemeClr val="lt1"/>
                </a:solidFill>
                <a:latin typeface="+mn-lt"/>
                <a:ea typeface="+mn-ea"/>
                <a:cs typeface="+mn-cs"/>
              </a:defRPr>
            </a:lvl9pPr>
          </a:lstStyle>
          <a:p>
            <a:pPr algn="ctr" eaLnBrk="1" fontAlgn="auto" hangingPunct="1">
              <a:spcBef>
                <a:spcPts val="0"/>
              </a:spcBef>
              <a:spcAft>
                <a:spcPts val="0"/>
              </a:spcAft>
              <a:defRPr/>
            </a:pPr>
            <a:endParaRPr lang="en-US">
              <a:solidFill>
                <a:srgbClr val="FFFFFF"/>
              </a:solidFill>
            </a:endParaRPr>
          </a:p>
        </p:txBody>
      </p:sp>
      <p:sp>
        <p:nvSpPr>
          <p:cNvPr id="15" name="KSO_Shape"/>
          <p:cNvSpPr>
            <a:spLocks/>
          </p:cNvSpPr>
          <p:nvPr/>
        </p:nvSpPr>
        <p:spPr bwMode="auto">
          <a:xfrm>
            <a:off x="7752185" y="1844824"/>
            <a:ext cx="740227" cy="664506"/>
          </a:xfrm>
          <a:custGeom>
            <a:avLst/>
            <a:gdLst>
              <a:gd name="T0" fmla="*/ 1674547 w 3133"/>
              <a:gd name="T1" fmla="*/ 538897 h 2809"/>
              <a:gd name="T2" fmla="*/ 628099 w 3133"/>
              <a:gd name="T3" fmla="*/ 538897 h 2809"/>
              <a:gd name="T4" fmla="*/ 501100 w 3133"/>
              <a:gd name="T5" fmla="*/ 642421 h 2809"/>
              <a:gd name="T6" fmla="*/ 317785 w 3133"/>
              <a:gd name="T7" fmla="*/ 1342929 h 2809"/>
              <a:gd name="T8" fmla="*/ 217795 w 3133"/>
              <a:gd name="T9" fmla="*/ 1406769 h 2809"/>
              <a:gd name="T10" fmla="*/ 160329 w 3133"/>
              <a:gd name="T11" fmla="*/ 1312447 h 2809"/>
              <a:gd name="T12" fmla="*/ 343644 w 3133"/>
              <a:gd name="T13" fmla="*/ 613089 h 2809"/>
              <a:gd name="T14" fmla="*/ 586724 w 3133"/>
              <a:gd name="T15" fmla="*/ 419270 h 2809"/>
              <a:gd name="T16" fmla="*/ 1555019 w 3133"/>
              <a:gd name="T17" fmla="*/ 419270 h 2809"/>
              <a:gd name="T18" fmla="*/ 1555019 w 3133"/>
              <a:gd name="T19" fmla="*/ 299068 h 2809"/>
              <a:gd name="T20" fmla="*/ 1435490 w 3133"/>
              <a:gd name="T21" fmla="*/ 179441 h 2809"/>
              <a:gd name="T22" fmla="*/ 662004 w 3133"/>
              <a:gd name="T23" fmla="*/ 179441 h 2809"/>
              <a:gd name="T24" fmla="*/ 578104 w 3133"/>
              <a:gd name="T25" fmla="*/ 53487 h 2809"/>
              <a:gd name="T26" fmla="*/ 478688 w 3133"/>
              <a:gd name="T27" fmla="*/ 0 h 2809"/>
              <a:gd name="T28" fmla="*/ 119528 w 3133"/>
              <a:gd name="T29" fmla="*/ 0 h 2809"/>
              <a:gd name="T30" fmla="*/ 0 w 3133"/>
              <a:gd name="T31" fmla="*/ 119627 h 2809"/>
              <a:gd name="T32" fmla="*/ 0 w 3133"/>
              <a:gd name="T33" fmla="*/ 1450479 h 2809"/>
              <a:gd name="T34" fmla="*/ 104587 w 3133"/>
              <a:gd name="T35" fmla="*/ 1569531 h 2809"/>
              <a:gd name="T36" fmla="*/ 777509 w 3133"/>
              <a:gd name="T37" fmla="*/ 1615541 h 2809"/>
              <a:gd name="T38" fmla="*/ 1450432 w 3133"/>
              <a:gd name="T39" fmla="*/ 1569531 h 2809"/>
              <a:gd name="T40" fmla="*/ 1472843 w 3133"/>
              <a:gd name="T41" fmla="*/ 1564354 h 2809"/>
              <a:gd name="T42" fmla="*/ 1562489 w 3133"/>
              <a:gd name="T43" fmla="*/ 1481536 h 2809"/>
              <a:gd name="T44" fmla="*/ 1790053 w 3133"/>
              <a:gd name="T45" fmla="*/ 691307 h 2809"/>
              <a:gd name="T46" fmla="*/ 1770515 w 3133"/>
              <a:gd name="T47" fmla="*/ 586058 h 2809"/>
              <a:gd name="T48" fmla="*/ 1674547 w 3133"/>
              <a:gd name="T49" fmla="*/ 538897 h 2809"/>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0" t="0" r="r" b="b"/>
            <a:pathLst>
              <a:path w="3133" h="2809">
                <a:moveTo>
                  <a:pt x="2914" y="937"/>
                </a:moveTo>
                <a:cubicBezTo>
                  <a:pt x="1093" y="937"/>
                  <a:pt x="1093" y="937"/>
                  <a:pt x="1093" y="937"/>
                </a:cubicBezTo>
                <a:cubicBezTo>
                  <a:pt x="975" y="937"/>
                  <a:pt x="892" y="1039"/>
                  <a:pt x="872" y="1117"/>
                </a:cubicBezTo>
                <a:cubicBezTo>
                  <a:pt x="845" y="1225"/>
                  <a:pt x="564" y="2300"/>
                  <a:pt x="553" y="2335"/>
                </a:cubicBezTo>
                <a:cubicBezTo>
                  <a:pt x="527" y="2415"/>
                  <a:pt x="450" y="2457"/>
                  <a:pt x="379" y="2446"/>
                </a:cubicBezTo>
                <a:cubicBezTo>
                  <a:pt x="322" y="2437"/>
                  <a:pt x="253" y="2379"/>
                  <a:pt x="279" y="2282"/>
                </a:cubicBezTo>
                <a:cubicBezTo>
                  <a:pt x="304" y="2186"/>
                  <a:pt x="570" y="1174"/>
                  <a:pt x="598" y="1066"/>
                </a:cubicBezTo>
                <a:cubicBezTo>
                  <a:pt x="647" y="872"/>
                  <a:pt x="791" y="729"/>
                  <a:pt x="1021" y="729"/>
                </a:cubicBezTo>
                <a:cubicBezTo>
                  <a:pt x="2706" y="729"/>
                  <a:pt x="2706" y="729"/>
                  <a:pt x="2706" y="729"/>
                </a:cubicBezTo>
                <a:cubicBezTo>
                  <a:pt x="2706" y="520"/>
                  <a:pt x="2706" y="520"/>
                  <a:pt x="2706" y="520"/>
                </a:cubicBezTo>
                <a:cubicBezTo>
                  <a:pt x="2706" y="405"/>
                  <a:pt x="2613" y="312"/>
                  <a:pt x="2498" y="312"/>
                </a:cubicBezTo>
                <a:cubicBezTo>
                  <a:pt x="1152" y="312"/>
                  <a:pt x="1152" y="312"/>
                  <a:pt x="1152" y="312"/>
                </a:cubicBezTo>
                <a:cubicBezTo>
                  <a:pt x="1006" y="93"/>
                  <a:pt x="1006" y="93"/>
                  <a:pt x="1006" y="93"/>
                </a:cubicBezTo>
                <a:cubicBezTo>
                  <a:pt x="967" y="35"/>
                  <a:pt x="902" y="0"/>
                  <a:pt x="833" y="0"/>
                </a:cubicBezTo>
                <a:cubicBezTo>
                  <a:pt x="208" y="0"/>
                  <a:pt x="208" y="0"/>
                  <a:pt x="208" y="0"/>
                </a:cubicBezTo>
                <a:cubicBezTo>
                  <a:pt x="93" y="0"/>
                  <a:pt x="0" y="93"/>
                  <a:pt x="0" y="208"/>
                </a:cubicBezTo>
                <a:cubicBezTo>
                  <a:pt x="0" y="2522"/>
                  <a:pt x="0" y="2522"/>
                  <a:pt x="0" y="2522"/>
                </a:cubicBezTo>
                <a:cubicBezTo>
                  <a:pt x="0" y="2627"/>
                  <a:pt x="78" y="2715"/>
                  <a:pt x="182" y="2729"/>
                </a:cubicBezTo>
                <a:cubicBezTo>
                  <a:pt x="615" y="2784"/>
                  <a:pt x="987" y="2809"/>
                  <a:pt x="1353" y="2809"/>
                </a:cubicBezTo>
                <a:cubicBezTo>
                  <a:pt x="1719" y="2809"/>
                  <a:pt x="2091" y="2784"/>
                  <a:pt x="2524" y="2729"/>
                </a:cubicBezTo>
                <a:cubicBezTo>
                  <a:pt x="2538" y="2727"/>
                  <a:pt x="2551" y="2724"/>
                  <a:pt x="2563" y="2720"/>
                </a:cubicBezTo>
                <a:cubicBezTo>
                  <a:pt x="2637" y="2704"/>
                  <a:pt x="2698" y="2651"/>
                  <a:pt x="2719" y="2576"/>
                </a:cubicBezTo>
                <a:cubicBezTo>
                  <a:pt x="3115" y="1202"/>
                  <a:pt x="3115" y="1202"/>
                  <a:pt x="3115" y="1202"/>
                </a:cubicBezTo>
                <a:cubicBezTo>
                  <a:pt x="3133" y="1139"/>
                  <a:pt x="3120" y="1072"/>
                  <a:pt x="3081" y="1019"/>
                </a:cubicBezTo>
                <a:cubicBezTo>
                  <a:pt x="3041" y="967"/>
                  <a:pt x="2980" y="937"/>
                  <a:pt x="2914" y="937"/>
                </a:cubicBezTo>
                <a:close/>
              </a:path>
            </a:pathLst>
          </a:custGeom>
          <a:solidFill>
            <a:schemeClr val="accent6">
              <a:lumMod val="75000"/>
            </a:schemeClr>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sp>
        <p:nvSpPr>
          <p:cNvPr id="16" name="KSO_Shape"/>
          <p:cNvSpPr>
            <a:spLocks/>
          </p:cNvSpPr>
          <p:nvPr/>
        </p:nvSpPr>
        <p:spPr bwMode="auto">
          <a:xfrm>
            <a:off x="7752187" y="4632990"/>
            <a:ext cx="737615" cy="740226"/>
          </a:xfrm>
          <a:custGeom>
            <a:avLst/>
            <a:gdLst>
              <a:gd name="T0" fmla="*/ 1572253 w 2913"/>
              <a:gd name="T1" fmla="*/ 556386 h 2922"/>
              <a:gd name="T2" fmla="*/ 1238334 w 2913"/>
              <a:gd name="T3" fmla="*/ 222431 h 2922"/>
              <a:gd name="T4" fmla="*/ 1405293 w 2913"/>
              <a:gd name="T5" fmla="*/ 54838 h 2922"/>
              <a:gd name="T6" fmla="*/ 1606138 w 2913"/>
              <a:gd name="T7" fmla="*/ 54838 h 2922"/>
              <a:gd name="T8" fmla="*/ 1739212 w 2913"/>
              <a:gd name="T9" fmla="*/ 188543 h 2922"/>
              <a:gd name="T10" fmla="*/ 1739212 w 2913"/>
              <a:gd name="T11" fmla="*/ 389408 h 2922"/>
              <a:gd name="T12" fmla="*/ 1572253 w 2913"/>
              <a:gd name="T13" fmla="*/ 556386 h 2922"/>
              <a:gd name="T14" fmla="*/ 602533 w 2913"/>
              <a:gd name="T15" fmla="*/ 1526209 h 2922"/>
              <a:gd name="T16" fmla="*/ 268614 w 2913"/>
              <a:gd name="T17" fmla="*/ 1192255 h 2922"/>
              <a:gd name="T18" fmla="*/ 1176109 w 2913"/>
              <a:gd name="T19" fmla="*/ 291440 h 2922"/>
              <a:gd name="T20" fmla="*/ 1510028 w 2913"/>
              <a:gd name="T21" fmla="*/ 625395 h 2922"/>
              <a:gd name="T22" fmla="*/ 602533 w 2913"/>
              <a:gd name="T23" fmla="*/ 1526209 h 2922"/>
              <a:gd name="T24" fmla="*/ 0 w 2913"/>
              <a:gd name="T25" fmla="*/ 1800397 h 2922"/>
              <a:gd name="T26" fmla="*/ 203309 w 2913"/>
              <a:gd name="T27" fmla="*/ 1257567 h 2922"/>
              <a:gd name="T28" fmla="*/ 534147 w 2913"/>
              <a:gd name="T29" fmla="*/ 1588441 h 2922"/>
              <a:gd name="T30" fmla="*/ 0 w 2913"/>
              <a:gd name="T31" fmla="*/ 1800397 h 2922"/>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913" h="2922">
                <a:moveTo>
                  <a:pt x="2552" y="903"/>
                </a:moveTo>
                <a:cubicBezTo>
                  <a:pt x="2010" y="361"/>
                  <a:pt x="2010" y="361"/>
                  <a:pt x="2010" y="361"/>
                </a:cubicBezTo>
                <a:cubicBezTo>
                  <a:pt x="2281" y="89"/>
                  <a:pt x="2281" y="89"/>
                  <a:pt x="2281" y="89"/>
                </a:cubicBezTo>
                <a:cubicBezTo>
                  <a:pt x="2371" y="0"/>
                  <a:pt x="2517" y="0"/>
                  <a:pt x="2607" y="89"/>
                </a:cubicBezTo>
                <a:cubicBezTo>
                  <a:pt x="2823" y="306"/>
                  <a:pt x="2823" y="306"/>
                  <a:pt x="2823" y="306"/>
                </a:cubicBezTo>
                <a:cubicBezTo>
                  <a:pt x="2913" y="396"/>
                  <a:pt x="2913" y="542"/>
                  <a:pt x="2823" y="632"/>
                </a:cubicBezTo>
                <a:lnTo>
                  <a:pt x="2552" y="903"/>
                </a:lnTo>
                <a:close/>
                <a:moveTo>
                  <a:pt x="978" y="2477"/>
                </a:moveTo>
                <a:cubicBezTo>
                  <a:pt x="436" y="1935"/>
                  <a:pt x="436" y="1935"/>
                  <a:pt x="436" y="1935"/>
                </a:cubicBezTo>
                <a:cubicBezTo>
                  <a:pt x="1909" y="473"/>
                  <a:pt x="1909" y="473"/>
                  <a:pt x="1909" y="473"/>
                </a:cubicBezTo>
                <a:cubicBezTo>
                  <a:pt x="2451" y="1015"/>
                  <a:pt x="2451" y="1015"/>
                  <a:pt x="2451" y="1015"/>
                </a:cubicBezTo>
                <a:lnTo>
                  <a:pt x="978" y="2477"/>
                </a:lnTo>
                <a:close/>
                <a:moveTo>
                  <a:pt x="0" y="2922"/>
                </a:moveTo>
                <a:cubicBezTo>
                  <a:pt x="330" y="2041"/>
                  <a:pt x="330" y="2041"/>
                  <a:pt x="330" y="2041"/>
                </a:cubicBezTo>
                <a:cubicBezTo>
                  <a:pt x="867" y="2578"/>
                  <a:pt x="867" y="2578"/>
                  <a:pt x="867" y="2578"/>
                </a:cubicBezTo>
                <a:lnTo>
                  <a:pt x="0" y="2922"/>
                </a:lnTo>
                <a:close/>
              </a:path>
            </a:pathLst>
          </a:custGeom>
          <a:solidFill>
            <a:schemeClr val="accent6">
              <a:lumMod val="75000"/>
            </a:schemeClr>
          </a:solidFill>
          <a:ln>
            <a:noFill/>
          </a:ln>
        </p:spPr>
        <p:txBody>
          <a:bodyPr anchor="ctr" anchorCtr="1"/>
          <a:lstStyle>
            <a:defPPr>
              <a:defRPr lang="zh-CN"/>
            </a:defPPr>
            <a:lvl1pPr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a:lstStyle>
          <a:p>
            <a:endParaRPr lang="zh-CN" altLang="en-US"/>
          </a:p>
        </p:txBody>
      </p:sp>
      <p:sp>
        <p:nvSpPr>
          <p:cNvPr id="17" name="文本框 16"/>
          <p:cNvSpPr txBox="1"/>
          <p:nvPr/>
        </p:nvSpPr>
        <p:spPr>
          <a:xfrm>
            <a:off x="1262628" y="1887215"/>
            <a:ext cx="2116925" cy="369332"/>
          </a:xfrm>
          <a:prstGeom prst="rect">
            <a:avLst/>
          </a:prstGeom>
          <a:noFill/>
        </p:spPr>
        <p:txBody>
          <a:bodyPr wrap="none" rtlCol="0">
            <a:spAutoFit/>
          </a:bodyPr>
          <a:lstStyle/>
          <a:p>
            <a:pPr algn="r"/>
            <a:r>
              <a:rPr lang="en-US" altLang="zh-CN" b="1" dirty="0">
                <a:solidFill>
                  <a:srgbClr val="F17F42"/>
                </a:solidFill>
                <a:latin typeface="Arial" panose="020B0604020202020204" pitchFamily="34" charset="0"/>
                <a:ea typeface="等线" panose="02010600030101010101" pitchFamily="2" charset="-122"/>
                <a:cs typeface="Arial" panose="020B0604020202020204" pitchFamily="34" charset="0"/>
              </a:rPr>
              <a:t>ADD YOUR TITLE</a:t>
            </a:r>
          </a:p>
        </p:txBody>
      </p:sp>
      <p:sp>
        <p:nvSpPr>
          <p:cNvPr id="18" name="矩形 17"/>
          <p:cNvSpPr/>
          <p:nvPr/>
        </p:nvSpPr>
        <p:spPr>
          <a:xfrm>
            <a:off x="119338" y="2381982"/>
            <a:ext cx="3260217" cy="1077218"/>
          </a:xfrm>
          <a:prstGeom prst="rect">
            <a:avLst/>
          </a:prstGeom>
        </p:spPr>
        <p:txBody>
          <a:bodyPr wrap="square">
            <a:spAutoFit/>
          </a:bodyPr>
          <a:lstStyle/>
          <a:p>
            <a:pPr algn="r"/>
            <a:r>
              <a:rPr lang="en-US" altLang="zh-CN" sz="1600" dirty="0">
                <a:solidFill>
                  <a:srgbClr val="131313"/>
                </a:solidFill>
                <a:latin typeface="等线" panose="02010600030101010101" pitchFamily="2" charset="-122"/>
                <a:ea typeface="等线" panose="02010600030101010101" pitchFamily="2" charset="-122"/>
              </a:rPr>
              <a:t>Click here to enter your text messages click here to enter   your text click here to enter your text</a:t>
            </a:r>
            <a:endParaRPr lang="zh-CN" altLang="en-US" sz="1600" dirty="0"/>
          </a:p>
        </p:txBody>
      </p:sp>
      <p:sp>
        <p:nvSpPr>
          <p:cNvPr id="19" name="文本框 18"/>
          <p:cNvSpPr txBox="1"/>
          <p:nvPr/>
        </p:nvSpPr>
        <p:spPr>
          <a:xfrm>
            <a:off x="1334636" y="4524578"/>
            <a:ext cx="2116925" cy="369332"/>
          </a:xfrm>
          <a:prstGeom prst="rect">
            <a:avLst/>
          </a:prstGeom>
          <a:noFill/>
        </p:spPr>
        <p:txBody>
          <a:bodyPr wrap="none" rtlCol="0">
            <a:spAutoFit/>
          </a:bodyPr>
          <a:lstStyle/>
          <a:p>
            <a:pPr algn="r"/>
            <a:r>
              <a:rPr lang="en-US" altLang="zh-CN" b="1" dirty="0">
                <a:solidFill>
                  <a:srgbClr val="F17F42"/>
                </a:solidFill>
                <a:latin typeface="Arial" panose="020B0604020202020204" pitchFamily="34" charset="0"/>
                <a:ea typeface="等线" panose="02010600030101010101" pitchFamily="2" charset="-122"/>
                <a:cs typeface="Arial" panose="020B0604020202020204" pitchFamily="34" charset="0"/>
              </a:rPr>
              <a:t>ADD YOUR TITLE</a:t>
            </a:r>
          </a:p>
        </p:txBody>
      </p:sp>
      <p:sp>
        <p:nvSpPr>
          <p:cNvPr id="20" name="矩形 19"/>
          <p:cNvSpPr/>
          <p:nvPr/>
        </p:nvSpPr>
        <p:spPr>
          <a:xfrm>
            <a:off x="191346" y="5019345"/>
            <a:ext cx="3260217" cy="1077218"/>
          </a:xfrm>
          <a:prstGeom prst="rect">
            <a:avLst/>
          </a:prstGeom>
        </p:spPr>
        <p:txBody>
          <a:bodyPr wrap="square">
            <a:spAutoFit/>
          </a:bodyPr>
          <a:lstStyle/>
          <a:p>
            <a:pPr algn="r"/>
            <a:r>
              <a:rPr lang="en-US" altLang="zh-CN" sz="1600" dirty="0">
                <a:solidFill>
                  <a:srgbClr val="131313"/>
                </a:solidFill>
                <a:latin typeface="等线" panose="02010600030101010101" pitchFamily="2" charset="-122"/>
                <a:ea typeface="等线" panose="02010600030101010101" pitchFamily="2" charset="-122"/>
              </a:rPr>
              <a:t>Click here to enter your text messages click here to enter   your text click here to enter your text</a:t>
            </a:r>
            <a:endParaRPr lang="zh-CN" altLang="en-US" sz="1600" dirty="0"/>
          </a:p>
        </p:txBody>
      </p:sp>
      <p:sp>
        <p:nvSpPr>
          <p:cNvPr id="23" name="文本框 22"/>
          <p:cNvSpPr txBox="1"/>
          <p:nvPr/>
        </p:nvSpPr>
        <p:spPr>
          <a:xfrm>
            <a:off x="8616280" y="1922840"/>
            <a:ext cx="2116926" cy="369332"/>
          </a:xfrm>
          <a:prstGeom prst="rect">
            <a:avLst/>
          </a:prstGeom>
          <a:noFill/>
        </p:spPr>
        <p:txBody>
          <a:bodyPr wrap="none" rtlCol="0">
            <a:spAutoFit/>
          </a:bodyPr>
          <a:lstStyle/>
          <a:p>
            <a:r>
              <a:rPr lang="en-US" altLang="zh-CN" b="1" dirty="0">
                <a:solidFill>
                  <a:srgbClr val="F17F42"/>
                </a:solidFill>
                <a:latin typeface="Arial" panose="020B0604020202020204" pitchFamily="34" charset="0"/>
                <a:ea typeface="等线" panose="02010600030101010101" pitchFamily="2" charset="-122"/>
                <a:cs typeface="Arial" panose="020B0604020202020204" pitchFamily="34" charset="0"/>
              </a:rPr>
              <a:t>ADD YOUR TITLE</a:t>
            </a:r>
          </a:p>
        </p:txBody>
      </p:sp>
      <p:sp>
        <p:nvSpPr>
          <p:cNvPr id="24" name="矩形 23"/>
          <p:cNvSpPr/>
          <p:nvPr/>
        </p:nvSpPr>
        <p:spPr>
          <a:xfrm>
            <a:off x="8616280" y="2486825"/>
            <a:ext cx="3312368" cy="1077218"/>
          </a:xfrm>
          <a:prstGeom prst="rect">
            <a:avLst/>
          </a:prstGeom>
        </p:spPr>
        <p:txBody>
          <a:bodyPr wrap="square">
            <a:spAutoFit/>
          </a:bodyPr>
          <a:lstStyle/>
          <a:p>
            <a:r>
              <a:rPr lang="en-US" altLang="zh-CN" sz="1600" dirty="0">
                <a:solidFill>
                  <a:srgbClr val="131313"/>
                </a:solidFill>
                <a:latin typeface="等线" panose="02010600030101010101" pitchFamily="2" charset="-122"/>
                <a:ea typeface="等线" panose="02010600030101010101" pitchFamily="2" charset="-122"/>
              </a:rPr>
              <a:t>Click here to enter your text messages click here to enter your text click here to enter your text</a:t>
            </a:r>
            <a:endParaRPr lang="zh-CN" altLang="en-US" sz="1600" dirty="0"/>
          </a:p>
        </p:txBody>
      </p:sp>
      <p:sp>
        <p:nvSpPr>
          <p:cNvPr id="25" name="文本框 24"/>
          <p:cNvSpPr txBox="1"/>
          <p:nvPr/>
        </p:nvSpPr>
        <p:spPr>
          <a:xfrm>
            <a:off x="8633815" y="4581128"/>
            <a:ext cx="2116926" cy="369332"/>
          </a:xfrm>
          <a:prstGeom prst="rect">
            <a:avLst/>
          </a:prstGeom>
          <a:noFill/>
        </p:spPr>
        <p:txBody>
          <a:bodyPr wrap="none" rtlCol="0">
            <a:spAutoFit/>
          </a:bodyPr>
          <a:lstStyle/>
          <a:p>
            <a:r>
              <a:rPr lang="en-US" altLang="zh-CN" b="1" dirty="0">
                <a:solidFill>
                  <a:srgbClr val="F17F42"/>
                </a:solidFill>
                <a:latin typeface="Arial" panose="020B0604020202020204" pitchFamily="34" charset="0"/>
                <a:ea typeface="等线" panose="02010600030101010101" pitchFamily="2" charset="-122"/>
                <a:cs typeface="Arial" panose="020B0604020202020204" pitchFamily="34" charset="0"/>
              </a:rPr>
              <a:t>ADD YOUR TITLE</a:t>
            </a:r>
          </a:p>
        </p:txBody>
      </p:sp>
      <p:sp>
        <p:nvSpPr>
          <p:cNvPr id="26" name="矩形 25"/>
          <p:cNvSpPr/>
          <p:nvPr/>
        </p:nvSpPr>
        <p:spPr>
          <a:xfrm>
            <a:off x="8633815" y="5145113"/>
            <a:ext cx="3312368" cy="1077218"/>
          </a:xfrm>
          <a:prstGeom prst="rect">
            <a:avLst/>
          </a:prstGeom>
        </p:spPr>
        <p:txBody>
          <a:bodyPr wrap="square">
            <a:spAutoFit/>
          </a:bodyPr>
          <a:lstStyle/>
          <a:p>
            <a:r>
              <a:rPr lang="en-US" altLang="zh-CN" sz="1600" dirty="0">
                <a:solidFill>
                  <a:srgbClr val="131313"/>
                </a:solidFill>
                <a:latin typeface="等线" panose="02010600030101010101" pitchFamily="2" charset="-122"/>
                <a:ea typeface="等线" panose="02010600030101010101" pitchFamily="2" charset="-122"/>
              </a:rPr>
              <a:t>Click here to enter your text messages click here to enter your text click here to enter your text</a:t>
            </a:r>
            <a:endParaRPr lang="zh-CN" altLang="en-US" sz="1600" dirty="0"/>
          </a:p>
        </p:txBody>
      </p:sp>
      <p:sp>
        <p:nvSpPr>
          <p:cNvPr id="21" name="文本框 20"/>
          <p:cNvSpPr txBox="1"/>
          <p:nvPr/>
        </p:nvSpPr>
        <p:spPr>
          <a:xfrm>
            <a:off x="4735662" y="231035"/>
            <a:ext cx="2720681" cy="461665"/>
          </a:xfrm>
          <a:prstGeom prst="rect">
            <a:avLst/>
          </a:prstGeom>
          <a:noFill/>
        </p:spPr>
        <p:txBody>
          <a:bodyPr wrap="none" rtlCol="0">
            <a:spAutoFit/>
          </a:bodyPr>
          <a:lstStyle/>
          <a:p>
            <a:r>
              <a:rPr lang="en-US" altLang="zh-CN" sz="2400" dirty="0">
                <a:solidFill>
                  <a:srgbClr val="F17F42"/>
                </a:solidFill>
                <a:latin typeface="Arial" panose="020B0604020202020204" pitchFamily="34" charset="0"/>
                <a:ea typeface="微软雅黑 Light" panose="020B0502040204020203" pitchFamily="34" charset="-122"/>
                <a:cs typeface="Arial" panose="020B0604020202020204" pitchFamily="34" charset="0"/>
              </a:rPr>
              <a:t>ADD YOUR TITLE</a:t>
            </a:r>
          </a:p>
        </p:txBody>
      </p:sp>
      <p:sp>
        <p:nvSpPr>
          <p:cNvPr id="22" name="矩形 21"/>
          <p:cNvSpPr/>
          <p:nvPr/>
        </p:nvSpPr>
        <p:spPr>
          <a:xfrm>
            <a:off x="5558984" y="753006"/>
            <a:ext cx="1074037" cy="83706"/>
          </a:xfrm>
          <a:prstGeom prst="rect">
            <a:avLst/>
          </a:prstGeom>
          <a:solidFill>
            <a:srgbClr val="5357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946014184"/>
      </p:ext>
    </p:extLst>
  </p:cSld>
  <p:clrMapOvr>
    <a:masterClrMapping/>
  </p:clrMapOvr>
  <p:transition spd="slow">
    <p:comb/>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barn(outVertical)">
                                      <p:cBhvr>
                                        <p:cTn id="7" dur="500"/>
                                        <p:tgtEl>
                                          <p:spTgt spid="22"/>
                                        </p:tgtEl>
                                      </p:cBhvr>
                                    </p:animEffect>
                                  </p:childTnLst>
                                </p:cTn>
                              </p:par>
                              <p:par>
                                <p:cTn id="8" presetID="16" presetClass="entr" presetSubtype="37" fill="hold" grpId="0" nodeType="withEffect">
                                  <p:stCondLst>
                                    <p:cond delay="250"/>
                                  </p:stCondLst>
                                  <p:childTnLst>
                                    <p:set>
                                      <p:cBhvr>
                                        <p:cTn id="9" dur="1" fill="hold">
                                          <p:stCondLst>
                                            <p:cond delay="0"/>
                                          </p:stCondLst>
                                        </p:cTn>
                                        <p:tgtEl>
                                          <p:spTgt spid="21"/>
                                        </p:tgtEl>
                                        <p:attrNameLst>
                                          <p:attrName>style.visibility</p:attrName>
                                        </p:attrNameLst>
                                      </p:cBhvr>
                                      <p:to>
                                        <p:strVal val="visible"/>
                                      </p:to>
                                    </p:set>
                                    <p:animEffect transition="in" filter="barn(outVertical)">
                                      <p:cBhvr>
                                        <p:cTn id="10" dur="500"/>
                                        <p:tgtEl>
                                          <p:spTgt spid="21"/>
                                        </p:tgtEl>
                                      </p:cBhvr>
                                    </p:animEffect>
                                  </p:childTnLst>
                                </p:cTn>
                              </p:par>
                              <p:par>
                                <p:cTn id="11" presetID="23" presetClass="entr" presetSubtype="16" fill="hold" grpId="0" nodeType="withEffect">
                                  <p:stCondLst>
                                    <p:cond delay="1000"/>
                                  </p:stCondLst>
                                  <p:childTnLst>
                                    <p:set>
                                      <p:cBhvr>
                                        <p:cTn id="12" dur="1" fill="hold">
                                          <p:stCondLst>
                                            <p:cond delay="0"/>
                                          </p:stCondLst>
                                        </p:cTn>
                                        <p:tgtEl>
                                          <p:spTgt spid="6"/>
                                        </p:tgtEl>
                                        <p:attrNameLst>
                                          <p:attrName>style.visibility</p:attrName>
                                        </p:attrNameLst>
                                      </p:cBhvr>
                                      <p:to>
                                        <p:strVal val="visible"/>
                                      </p:to>
                                    </p:set>
                                    <p:anim calcmode="lin" valueType="num">
                                      <p:cBhvr>
                                        <p:cTn id="13" dur="3000" fill="hold"/>
                                        <p:tgtEl>
                                          <p:spTgt spid="6"/>
                                        </p:tgtEl>
                                        <p:attrNameLst>
                                          <p:attrName>ppt_w</p:attrName>
                                        </p:attrNameLst>
                                      </p:cBhvr>
                                      <p:tavLst>
                                        <p:tav tm="0">
                                          <p:val>
                                            <p:fltVal val="0"/>
                                          </p:val>
                                        </p:tav>
                                        <p:tav tm="100000">
                                          <p:val>
                                            <p:strVal val="#ppt_w"/>
                                          </p:val>
                                        </p:tav>
                                      </p:tavLst>
                                    </p:anim>
                                    <p:anim calcmode="lin" valueType="num">
                                      <p:cBhvr>
                                        <p:cTn id="14" dur="3000" fill="hold"/>
                                        <p:tgtEl>
                                          <p:spTgt spid="6"/>
                                        </p:tgtEl>
                                        <p:attrNameLst>
                                          <p:attrName>ppt_h</p:attrName>
                                        </p:attrNameLst>
                                      </p:cBhvr>
                                      <p:tavLst>
                                        <p:tav tm="0">
                                          <p:val>
                                            <p:fltVal val="0"/>
                                          </p:val>
                                        </p:tav>
                                        <p:tav tm="100000">
                                          <p:val>
                                            <p:strVal val="#ppt_h"/>
                                          </p:val>
                                        </p:tav>
                                      </p:tavLst>
                                    </p:anim>
                                  </p:childTnLst>
                                </p:cTn>
                              </p:par>
                              <p:par>
                                <p:cTn id="15" presetID="42" presetClass="entr" presetSubtype="0" fill="hold" grpId="0" nodeType="withEffect">
                                  <p:stCondLst>
                                    <p:cond delay="200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2000"/>
                                        <p:tgtEl>
                                          <p:spTgt spid="14"/>
                                        </p:tgtEl>
                                      </p:cBhvr>
                                    </p:animEffect>
                                    <p:anim calcmode="lin" valueType="num">
                                      <p:cBhvr>
                                        <p:cTn id="18" dur="2000" fill="hold"/>
                                        <p:tgtEl>
                                          <p:spTgt spid="14"/>
                                        </p:tgtEl>
                                        <p:attrNameLst>
                                          <p:attrName>ppt_x</p:attrName>
                                        </p:attrNameLst>
                                      </p:cBhvr>
                                      <p:tavLst>
                                        <p:tav tm="0">
                                          <p:val>
                                            <p:strVal val="#ppt_x"/>
                                          </p:val>
                                        </p:tav>
                                        <p:tav tm="100000">
                                          <p:val>
                                            <p:strVal val="#ppt_x"/>
                                          </p:val>
                                        </p:tav>
                                      </p:tavLst>
                                    </p:anim>
                                    <p:anim calcmode="lin" valueType="num">
                                      <p:cBhvr>
                                        <p:cTn id="19" dur="2000" fill="hold"/>
                                        <p:tgtEl>
                                          <p:spTgt spid="14"/>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2000"/>
                                  </p:stCondLst>
                                  <p:childTnLst>
                                    <p:set>
                                      <p:cBhvr>
                                        <p:cTn id="21" dur="1" fill="hold">
                                          <p:stCondLst>
                                            <p:cond delay="0"/>
                                          </p:stCondLst>
                                        </p:cTn>
                                        <p:tgtEl>
                                          <p:spTgt spid="15"/>
                                        </p:tgtEl>
                                        <p:attrNameLst>
                                          <p:attrName>style.visibility</p:attrName>
                                        </p:attrNameLst>
                                      </p:cBhvr>
                                      <p:to>
                                        <p:strVal val="visible"/>
                                      </p:to>
                                    </p:set>
                                    <p:animEffect transition="in" filter="fade">
                                      <p:cBhvr>
                                        <p:cTn id="22" dur="2000"/>
                                        <p:tgtEl>
                                          <p:spTgt spid="15"/>
                                        </p:tgtEl>
                                      </p:cBhvr>
                                    </p:animEffect>
                                    <p:anim calcmode="lin" valueType="num">
                                      <p:cBhvr>
                                        <p:cTn id="23" dur="2000" fill="hold"/>
                                        <p:tgtEl>
                                          <p:spTgt spid="15"/>
                                        </p:tgtEl>
                                        <p:attrNameLst>
                                          <p:attrName>ppt_x</p:attrName>
                                        </p:attrNameLst>
                                      </p:cBhvr>
                                      <p:tavLst>
                                        <p:tav tm="0">
                                          <p:val>
                                            <p:strVal val="#ppt_x"/>
                                          </p:val>
                                        </p:tav>
                                        <p:tav tm="100000">
                                          <p:val>
                                            <p:strVal val="#ppt_x"/>
                                          </p:val>
                                        </p:tav>
                                      </p:tavLst>
                                    </p:anim>
                                    <p:anim calcmode="lin" valueType="num">
                                      <p:cBhvr>
                                        <p:cTn id="24" dur="2000" fill="hold"/>
                                        <p:tgtEl>
                                          <p:spTgt spid="15"/>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2500"/>
                                  </p:stCondLst>
                                  <p:childTnLst>
                                    <p:set>
                                      <p:cBhvr>
                                        <p:cTn id="26" dur="1" fill="hold">
                                          <p:stCondLst>
                                            <p:cond delay="0"/>
                                          </p:stCondLst>
                                        </p:cTn>
                                        <p:tgtEl>
                                          <p:spTgt spid="13"/>
                                        </p:tgtEl>
                                        <p:attrNameLst>
                                          <p:attrName>style.visibility</p:attrName>
                                        </p:attrNameLst>
                                      </p:cBhvr>
                                      <p:to>
                                        <p:strVal val="visible"/>
                                      </p:to>
                                    </p:set>
                                    <p:animEffect transition="in" filter="fade">
                                      <p:cBhvr>
                                        <p:cTn id="27" dur="2000"/>
                                        <p:tgtEl>
                                          <p:spTgt spid="13"/>
                                        </p:tgtEl>
                                      </p:cBhvr>
                                    </p:animEffect>
                                    <p:anim calcmode="lin" valueType="num">
                                      <p:cBhvr>
                                        <p:cTn id="28" dur="2000" fill="hold"/>
                                        <p:tgtEl>
                                          <p:spTgt spid="13"/>
                                        </p:tgtEl>
                                        <p:attrNameLst>
                                          <p:attrName>ppt_x</p:attrName>
                                        </p:attrNameLst>
                                      </p:cBhvr>
                                      <p:tavLst>
                                        <p:tav tm="0">
                                          <p:val>
                                            <p:strVal val="#ppt_x"/>
                                          </p:val>
                                        </p:tav>
                                        <p:tav tm="100000">
                                          <p:val>
                                            <p:strVal val="#ppt_x"/>
                                          </p:val>
                                        </p:tav>
                                      </p:tavLst>
                                    </p:anim>
                                    <p:anim calcmode="lin" valueType="num">
                                      <p:cBhvr>
                                        <p:cTn id="29" dur="2000" fill="hold"/>
                                        <p:tgtEl>
                                          <p:spTgt spid="13"/>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2500"/>
                                  </p:stCondLst>
                                  <p:childTnLst>
                                    <p:set>
                                      <p:cBhvr>
                                        <p:cTn id="31" dur="1" fill="hold">
                                          <p:stCondLst>
                                            <p:cond delay="0"/>
                                          </p:stCondLst>
                                        </p:cTn>
                                        <p:tgtEl>
                                          <p:spTgt spid="16"/>
                                        </p:tgtEl>
                                        <p:attrNameLst>
                                          <p:attrName>style.visibility</p:attrName>
                                        </p:attrNameLst>
                                      </p:cBhvr>
                                      <p:to>
                                        <p:strVal val="visible"/>
                                      </p:to>
                                    </p:set>
                                    <p:animEffect transition="in" filter="fade">
                                      <p:cBhvr>
                                        <p:cTn id="32" dur="2000"/>
                                        <p:tgtEl>
                                          <p:spTgt spid="16"/>
                                        </p:tgtEl>
                                      </p:cBhvr>
                                    </p:animEffect>
                                    <p:anim calcmode="lin" valueType="num">
                                      <p:cBhvr>
                                        <p:cTn id="33" dur="2000" fill="hold"/>
                                        <p:tgtEl>
                                          <p:spTgt spid="16"/>
                                        </p:tgtEl>
                                        <p:attrNameLst>
                                          <p:attrName>ppt_x</p:attrName>
                                        </p:attrNameLst>
                                      </p:cBhvr>
                                      <p:tavLst>
                                        <p:tav tm="0">
                                          <p:val>
                                            <p:strVal val="#ppt_x"/>
                                          </p:val>
                                        </p:tav>
                                        <p:tav tm="100000">
                                          <p:val>
                                            <p:strVal val="#ppt_x"/>
                                          </p:val>
                                        </p:tav>
                                      </p:tavLst>
                                    </p:anim>
                                    <p:anim calcmode="lin" valueType="num">
                                      <p:cBhvr>
                                        <p:cTn id="34" dur="2000" fill="hold"/>
                                        <p:tgtEl>
                                          <p:spTgt spid="16"/>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2500"/>
                                  </p:stCondLst>
                                  <p:childTnLst>
                                    <p:set>
                                      <p:cBhvr>
                                        <p:cTn id="36" dur="1" fill="hold">
                                          <p:stCondLst>
                                            <p:cond delay="0"/>
                                          </p:stCondLst>
                                        </p:cTn>
                                        <p:tgtEl>
                                          <p:spTgt spid="17"/>
                                        </p:tgtEl>
                                        <p:attrNameLst>
                                          <p:attrName>style.visibility</p:attrName>
                                        </p:attrNameLst>
                                      </p:cBhvr>
                                      <p:to>
                                        <p:strVal val="visible"/>
                                      </p:to>
                                    </p:set>
                                    <p:animEffect transition="in" filter="fade">
                                      <p:cBhvr>
                                        <p:cTn id="37" dur="2000"/>
                                        <p:tgtEl>
                                          <p:spTgt spid="17"/>
                                        </p:tgtEl>
                                      </p:cBhvr>
                                    </p:animEffect>
                                    <p:anim calcmode="lin" valueType="num">
                                      <p:cBhvr>
                                        <p:cTn id="38" dur="2000" fill="hold"/>
                                        <p:tgtEl>
                                          <p:spTgt spid="17"/>
                                        </p:tgtEl>
                                        <p:attrNameLst>
                                          <p:attrName>ppt_x</p:attrName>
                                        </p:attrNameLst>
                                      </p:cBhvr>
                                      <p:tavLst>
                                        <p:tav tm="0">
                                          <p:val>
                                            <p:strVal val="#ppt_x"/>
                                          </p:val>
                                        </p:tav>
                                        <p:tav tm="100000">
                                          <p:val>
                                            <p:strVal val="#ppt_x"/>
                                          </p:val>
                                        </p:tav>
                                      </p:tavLst>
                                    </p:anim>
                                    <p:anim calcmode="lin" valueType="num">
                                      <p:cBhvr>
                                        <p:cTn id="39" dur="2000" fill="hold"/>
                                        <p:tgtEl>
                                          <p:spTgt spid="17"/>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2500"/>
                                  </p:stCondLst>
                                  <p:childTnLst>
                                    <p:set>
                                      <p:cBhvr>
                                        <p:cTn id="41" dur="1" fill="hold">
                                          <p:stCondLst>
                                            <p:cond delay="0"/>
                                          </p:stCondLst>
                                        </p:cTn>
                                        <p:tgtEl>
                                          <p:spTgt spid="18"/>
                                        </p:tgtEl>
                                        <p:attrNameLst>
                                          <p:attrName>style.visibility</p:attrName>
                                        </p:attrNameLst>
                                      </p:cBhvr>
                                      <p:to>
                                        <p:strVal val="visible"/>
                                      </p:to>
                                    </p:set>
                                    <p:animEffect transition="in" filter="fade">
                                      <p:cBhvr>
                                        <p:cTn id="42" dur="2000"/>
                                        <p:tgtEl>
                                          <p:spTgt spid="18"/>
                                        </p:tgtEl>
                                      </p:cBhvr>
                                    </p:animEffect>
                                    <p:anim calcmode="lin" valueType="num">
                                      <p:cBhvr>
                                        <p:cTn id="43" dur="2000" fill="hold"/>
                                        <p:tgtEl>
                                          <p:spTgt spid="18"/>
                                        </p:tgtEl>
                                        <p:attrNameLst>
                                          <p:attrName>ppt_x</p:attrName>
                                        </p:attrNameLst>
                                      </p:cBhvr>
                                      <p:tavLst>
                                        <p:tav tm="0">
                                          <p:val>
                                            <p:strVal val="#ppt_x"/>
                                          </p:val>
                                        </p:tav>
                                        <p:tav tm="100000">
                                          <p:val>
                                            <p:strVal val="#ppt_x"/>
                                          </p:val>
                                        </p:tav>
                                      </p:tavLst>
                                    </p:anim>
                                    <p:anim calcmode="lin" valueType="num">
                                      <p:cBhvr>
                                        <p:cTn id="44" dur="2000" fill="hold"/>
                                        <p:tgtEl>
                                          <p:spTgt spid="18"/>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2500"/>
                                  </p:stCondLst>
                                  <p:childTnLst>
                                    <p:set>
                                      <p:cBhvr>
                                        <p:cTn id="46" dur="1" fill="hold">
                                          <p:stCondLst>
                                            <p:cond delay="0"/>
                                          </p:stCondLst>
                                        </p:cTn>
                                        <p:tgtEl>
                                          <p:spTgt spid="23"/>
                                        </p:tgtEl>
                                        <p:attrNameLst>
                                          <p:attrName>style.visibility</p:attrName>
                                        </p:attrNameLst>
                                      </p:cBhvr>
                                      <p:to>
                                        <p:strVal val="visible"/>
                                      </p:to>
                                    </p:set>
                                    <p:animEffect transition="in" filter="fade">
                                      <p:cBhvr>
                                        <p:cTn id="47" dur="2000"/>
                                        <p:tgtEl>
                                          <p:spTgt spid="23"/>
                                        </p:tgtEl>
                                      </p:cBhvr>
                                    </p:animEffect>
                                    <p:anim calcmode="lin" valueType="num">
                                      <p:cBhvr>
                                        <p:cTn id="48" dur="2000" fill="hold"/>
                                        <p:tgtEl>
                                          <p:spTgt spid="23"/>
                                        </p:tgtEl>
                                        <p:attrNameLst>
                                          <p:attrName>ppt_x</p:attrName>
                                        </p:attrNameLst>
                                      </p:cBhvr>
                                      <p:tavLst>
                                        <p:tav tm="0">
                                          <p:val>
                                            <p:strVal val="#ppt_x"/>
                                          </p:val>
                                        </p:tav>
                                        <p:tav tm="100000">
                                          <p:val>
                                            <p:strVal val="#ppt_x"/>
                                          </p:val>
                                        </p:tav>
                                      </p:tavLst>
                                    </p:anim>
                                    <p:anim calcmode="lin" valueType="num">
                                      <p:cBhvr>
                                        <p:cTn id="49" dur="2000" fill="hold"/>
                                        <p:tgtEl>
                                          <p:spTgt spid="23"/>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2500"/>
                                  </p:stCondLst>
                                  <p:childTnLst>
                                    <p:set>
                                      <p:cBhvr>
                                        <p:cTn id="51" dur="1" fill="hold">
                                          <p:stCondLst>
                                            <p:cond delay="0"/>
                                          </p:stCondLst>
                                        </p:cTn>
                                        <p:tgtEl>
                                          <p:spTgt spid="24"/>
                                        </p:tgtEl>
                                        <p:attrNameLst>
                                          <p:attrName>style.visibility</p:attrName>
                                        </p:attrNameLst>
                                      </p:cBhvr>
                                      <p:to>
                                        <p:strVal val="visible"/>
                                      </p:to>
                                    </p:set>
                                    <p:animEffect transition="in" filter="fade">
                                      <p:cBhvr>
                                        <p:cTn id="52" dur="2000"/>
                                        <p:tgtEl>
                                          <p:spTgt spid="24"/>
                                        </p:tgtEl>
                                      </p:cBhvr>
                                    </p:animEffect>
                                    <p:anim calcmode="lin" valueType="num">
                                      <p:cBhvr>
                                        <p:cTn id="53" dur="2000" fill="hold"/>
                                        <p:tgtEl>
                                          <p:spTgt spid="24"/>
                                        </p:tgtEl>
                                        <p:attrNameLst>
                                          <p:attrName>ppt_x</p:attrName>
                                        </p:attrNameLst>
                                      </p:cBhvr>
                                      <p:tavLst>
                                        <p:tav tm="0">
                                          <p:val>
                                            <p:strVal val="#ppt_x"/>
                                          </p:val>
                                        </p:tav>
                                        <p:tav tm="100000">
                                          <p:val>
                                            <p:strVal val="#ppt_x"/>
                                          </p:val>
                                        </p:tav>
                                      </p:tavLst>
                                    </p:anim>
                                    <p:anim calcmode="lin" valueType="num">
                                      <p:cBhvr>
                                        <p:cTn id="54" dur="2000" fill="hold"/>
                                        <p:tgtEl>
                                          <p:spTgt spid="24"/>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3000"/>
                                  </p:stCondLst>
                                  <p:childTnLst>
                                    <p:set>
                                      <p:cBhvr>
                                        <p:cTn id="56" dur="1" fill="hold">
                                          <p:stCondLst>
                                            <p:cond delay="0"/>
                                          </p:stCondLst>
                                        </p:cTn>
                                        <p:tgtEl>
                                          <p:spTgt spid="19"/>
                                        </p:tgtEl>
                                        <p:attrNameLst>
                                          <p:attrName>style.visibility</p:attrName>
                                        </p:attrNameLst>
                                      </p:cBhvr>
                                      <p:to>
                                        <p:strVal val="visible"/>
                                      </p:to>
                                    </p:set>
                                    <p:animEffect transition="in" filter="fade">
                                      <p:cBhvr>
                                        <p:cTn id="57" dur="2000"/>
                                        <p:tgtEl>
                                          <p:spTgt spid="19"/>
                                        </p:tgtEl>
                                      </p:cBhvr>
                                    </p:animEffect>
                                    <p:anim calcmode="lin" valueType="num">
                                      <p:cBhvr>
                                        <p:cTn id="58" dur="2000" fill="hold"/>
                                        <p:tgtEl>
                                          <p:spTgt spid="19"/>
                                        </p:tgtEl>
                                        <p:attrNameLst>
                                          <p:attrName>ppt_x</p:attrName>
                                        </p:attrNameLst>
                                      </p:cBhvr>
                                      <p:tavLst>
                                        <p:tav tm="0">
                                          <p:val>
                                            <p:strVal val="#ppt_x"/>
                                          </p:val>
                                        </p:tav>
                                        <p:tav tm="100000">
                                          <p:val>
                                            <p:strVal val="#ppt_x"/>
                                          </p:val>
                                        </p:tav>
                                      </p:tavLst>
                                    </p:anim>
                                    <p:anim calcmode="lin" valueType="num">
                                      <p:cBhvr>
                                        <p:cTn id="59" dur="2000" fill="hold"/>
                                        <p:tgtEl>
                                          <p:spTgt spid="19"/>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3000"/>
                                  </p:stCondLst>
                                  <p:childTnLst>
                                    <p:set>
                                      <p:cBhvr>
                                        <p:cTn id="61" dur="1" fill="hold">
                                          <p:stCondLst>
                                            <p:cond delay="0"/>
                                          </p:stCondLst>
                                        </p:cTn>
                                        <p:tgtEl>
                                          <p:spTgt spid="20"/>
                                        </p:tgtEl>
                                        <p:attrNameLst>
                                          <p:attrName>style.visibility</p:attrName>
                                        </p:attrNameLst>
                                      </p:cBhvr>
                                      <p:to>
                                        <p:strVal val="visible"/>
                                      </p:to>
                                    </p:set>
                                    <p:animEffect transition="in" filter="fade">
                                      <p:cBhvr>
                                        <p:cTn id="62" dur="2000"/>
                                        <p:tgtEl>
                                          <p:spTgt spid="20"/>
                                        </p:tgtEl>
                                      </p:cBhvr>
                                    </p:animEffect>
                                    <p:anim calcmode="lin" valueType="num">
                                      <p:cBhvr>
                                        <p:cTn id="63" dur="2000" fill="hold"/>
                                        <p:tgtEl>
                                          <p:spTgt spid="20"/>
                                        </p:tgtEl>
                                        <p:attrNameLst>
                                          <p:attrName>ppt_x</p:attrName>
                                        </p:attrNameLst>
                                      </p:cBhvr>
                                      <p:tavLst>
                                        <p:tav tm="0">
                                          <p:val>
                                            <p:strVal val="#ppt_x"/>
                                          </p:val>
                                        </p:tav>
                                        <p:tav tm="100000">
                                          <p:val>
                                            <p:strVal val="#ppt_x"/>
                                          </p:val>
                                        </p:tav>
                                      </p:tavLst>
                                    </p:anim>
                                    <p:anim calcmode="lin" valueType="num">
                                      <p:cBhvr>
                                        <p:cTn id="64" dur="2000" fill="hold"/>
                                        <p:tgtEl>
                                          <p:spTgt spid="20"/>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3000"/>
                                  </p:stCondLst>
                                  <p:childTnLst>
                                    <p:set>
                                      <p:cBhvr>
                                        <p:cTn id="66" dur="1" fill="hold">
                                          <p:stCondLst>
                                            <p:cond delay="0"/>
                                          </p:stCondLst>
                                        </p:cTn>
                                        <p:tgtEl>
                                          <p:spTgt spid="25"/>
                                        </p:tgtEl>
                                        <p:attrNameLst>
                                          <p:attrName>style.visibility</p:attrName>
                                        </p:attrNameLst>
                                      </p:cBhvr>
                                      <p:to>
                                        <p:strVal val="visible"/>
                                      </p:to>
                                    </p:set>
                                    <p:animEffect transition="in" filter="fade">
                                      <p:cBhvr>
                                        <p:cTn id="67" dur="2000"/>
                                        <p:tgtEl>
                                          <p:spTgt spid="25"/>
                                        </p:tgtEl>
                                      </p:cBhvr>
                                    </p:animEffect>
                                    <p:anim calcmode="lin" valueType="num">
                                      <p:cBhvr>
                                        <p:cTn id="68" dur="2000" fill="hold"/>
                                        <p:tgtEl>
                                          <p:spTgt spid="25"/>
                                        </p:tgtEl>
                                        <p:attrNameLst>
                                          <p:attrName>ppt_x</p:attrName>
                                        </p:attrNameLst>
                                      </p:cBhvr>
                                      <p:tavLst>
                                        <p:tav tm="0">
                                          <p:val>
                                            <p:strVal val="#ppt_x"/>
                                          </p:val>
                                        </p:tav>
                                        <p:tav tm="100000">
                                          <p:val>
                                            <p:strVal val="#ppt_x"/>
                                          </p:val>
                                        </p:tav>
                                      </p:tavLst>
                                    </p:anim>
                                    <p:anim calcmode="lin" valueType="num">
                                      <p:cBhvr>
                                        <p:cTn id="69" dur="2000" fill="hold"/>
                                        <p:tgtEl>
                                          <p:spTgt spid="25"/>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3000"/>
                                  </p:stCondLst>
                                  <p:childTnLst>
                                    <p:set>
                                      <p:cBhvr>
                                        <p:cTn id="71" dur="1" fill="hold">
                                          <p:stCondLst>
                                            <p:cond delay="0"/>
                                          </p:stCondLst>
                                        </p:cTn>
                                        <p:tgtEl>
                                          <p:spTgt spid="26"/>
                                        </p:tgtEl>
                                        <p:attrNameLst>
                                          <p:attrName>style.visibility</p:attrName>
                                        </p:attrNameLst>
                                      </p:cBhvr>
                                      <p:to>
                                        <p:strVal val="visible"/>
                                      </p:to>
                                    </p:set>
                                    <p:animEffect transition="in" filter="fade">
                                      <p:cBhvr>
                                        <p:cTn id="72" dur="2000"/>
                                        <p:tgtEl>
                                          <p:spTgt spid="26"/>
                                        </p:tgtEl>
                                      </p:cBhvr>
                                    </p:animEffect>
                                    <p:anim calcmode="lin" valueType="num">
                                      <p:cBhvr>
                                        <p:cTn id="73" dur="2000" fill="hold"/>
                                        <p:tgtEl>
                                          <p:spTgt spid="26"/>
                                        </p:tgtEl>
                                        <p:attrNameLst>
                                          <p:attrName>ppt_x</p:attrName>
                                        </p:attrNameLst>
                                      </p:cBhvr>
                                      <p:tavLst>
                                        <p:tav tm="0">
                                          <p:val>
                                            <p:strVal val="#ppt_x"/>
                                          </p:val>
                                        </p:tav>
                                        <p:tav tm="100000">
                                          <p:val>
                                            <p:strVal val="#ppt_x"/>
                                          </p:val>
                                        </p:tav>
                                      </p:tavLst>
                                    </p:anim>
                                    <p:anim calcmode="lin" valueType="num">
                                      <p:cBhvr>
                                        <p:cTn id="74" dur="20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3" grpId="0" animBg="1"/>
      <p:bldP spid="14" grpId="0" animBg="1"/>
      <p:bldP spid="15" grpId="0" animBg="1"/>
      <p:bldP spid="16" grpId="0" animBg="1"/>
      <p:bldP spid="17" grpId="0"/>
      <p:bldP spid="18" grpId="0"/>
      <p:bldP spid="19" grpId="0"/>
      <p:bldP spid="20" grpId="0"/>
      <p:bldP spid="23" grpId="0"/>
      <p:bldP spid="24" grpId="0"/>
      <p:bldP spid="25" grpId="0"/>
      <p:bldP spid="26" grpId="0"/>
      <p:bldP spid="21" grpId="0"/>
      <p:bldP spid="22"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id="{63DDC70A-9079-4909-9CEE-24A477818CD0}"/>
              </a:ext>
            </a:extLst>
          </p:cNvPr>
          <p:cNvPicPr>
            <a:picLocks noChangeAspect="1"/>
          </p:cNvPicPr>
          <p:nvPr/>
        </p:nvPicPr>
        <p:blipFill rotWithShape="1">
          <a:blip r:embed="rId3">
            <a:extLst>
              <a:ext uri="{28A0092B-C50C-407E-A947-70E740481C1C}">
                <a14:useLocalDpi xmlns:a14="http://schemas.microsoft.com/office/drawing/2010/main" val="0"/>
              </a:ext>
            </a:extLst>
          </a:blip>
          <a:srcRect t="7813" b="7813"/>
          <a:stretch/>
        </p:blipFill>
        <p:spPr>
          <a:xfrm>
            <a:off x="0" y="0"/>
            <a:ext cx="12192000" cy="6858000"/>
          </a:xfrm>
          <a:prstGeom prst="rect">
            <a:avLst/>
          </a:prstGeom>
        </p:spPr>
      </p:pic>
      <p:sp>
        <p:nvSpPr>
          <p:cNvPr id="10" name="Oval 65_1">
            <a:extLst>
              <a:ext uri="{FF2B5EF4-FFF2-40B4-BE49-F238E27FC236}">
                <a16:creationId xmlns:a16="http://schemas.microsoft.com/office/drawing/2014/main" id="{E9B0BAC7-C90C-4E2D-96A1-CF894C91CBC5}"/>
              </a:ext>
            </a:extLst>
          </p:cNvPr>
          <p:cNvSpPr/>
          <p:nvPr/>
        </p:nvSpPr>
        <p:spPr>
          <a:xfrm>
            <a:off x="2712334" y="54197"/>
            <a:ext cx="6767332" cy="6767332"/>
          </a:xfrm>
          <a:prstGeom prst="ellipse">
            <a:avLst/>
          </a:prstGeom>
          <a:solidFill>
            <a:schemeClr val="bg1">
              <a:alpha val="9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3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sp>
        <p:nvSpPr>
          <p:cNvPr id="11" name="矩形 10" descr="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
            <a:extLst>
              <a:ext uri="{FF2B5EF4-FFF2-40B4-BE49-F238E27FC236}">
                <a16:creationId xmlns:a16="http://schemas.microsoft.com/office/drawing/2014/main" id="{61935D0D-4AD1-43AF-8204-BDFF435F0145}"/>
              </a:ext>
            </a:extLst>
          </p:cNvPr>
          <p:cNvSpPr/>
          <p:nvPr/>
        </p:nvSpPr>
        <p:spPr>
          <a:xfrm>
            <a:off x="3860787" y="4069886"/>
            <a:ext cx="4549254" cy="652486"/>
          </a:xfrm>
          <a:prstGeom prst="rect">
            <a:avLst/>
          </a:prstGeom>
        </p:spPr>
        <p:txBody>
          <a:bodyPr wrap="square">
            <a:spAutoFit/>
          </a:bodyPr>
          <a:lstStyle/>
          <a:p>
            <a:pPr marL="0" marR="0" lvl="0" indent="0" algn="ctr" defTabSz="914400" rtl="0" eaLnBrk="1" fontAlgn="auto" latinLnBrk="0" hangingPunct="1">
              <a:lnSpc>
                <a:spcPct val="130000"/>
              </a:lnSpc>
              <a:spcBef>
                <a:spcPts val="0"/>
              </a:spcBef>
              <a:spcAft>
                <a:spcPts val="0"/>
              </a:spcAft>
              <a:buClrTx/>
              <a:buSzTx/>
              <a:buFontTx/>
              <a:buNone/>
              <a:defRPr/>
            </a:pPr>
            <a:r>
              <a:rPr kumimoji="0" lang="en-US" altLang="zh-CN" sz="1400" b="0" i="0" u="none" strike="noStrike" kern="1200" cap="none" spc="0" normalizeH="0" baseline="0" noProof="0" dirty="0">
                <a:ln>
                  <a:noFill/>
                </a:ln>
                <a:solidFill>
                  <a:schemeClr val="tx1">
                    <a:lumMod val="50000"/>
                  </a:schemeClr>
                </a:solidFill>
                <a:effectLst/>
                <a:uLnTx/>
                <a:uFillTx/>
                <a:cs typeface="+mn-ea"/>
                <a:sym typeface="+mn-lt"/>
              </a:rPr>
              <a:t>Lorem ipsum dolor sit </a:t>
            </a:r>
            <a:r>
              <a:rPr kumimoji="0" lang="en-US" altLang="zh-CN" sz="1400" b="0" i="0" u="none" strike="noStrike" kern="1200" cap="none" spc="0" normalizeH="0" baseline="0" noProof="0" dirty="0" err="1">
                <a:ln>
                  <a:noFill/>
                </a:ln>
                <a:solidFill>
                  <a:schemeClr val="tx1">
                    <a:lumMod val="50000"/>
                  </a:schemeClr>
                </a:solidFill>
                <a:effectLst/>
                <a:uLnTx/>
                <a:uFillTx/>
                <a:cs typeface="+mn-ea"/>
                <a:sym typeface="+mn-lt"/>
              </a:rPr>
              <a:t>amet</a:t>
            </a:r>
            <a:r>
              <a:rPr kumimoji="0" lang="en-US" altLang="zh-CN" sz="1400" b="0" i="0" u="none" strike="noStrike" kern="1200" cap="none" spc="0" normalizeH="0" baseline="0" noProof="0" dirty="0">
                <a:ln>
                  <a:noFill/>
                </a:ln>
                <a:solidFill>
                  <a:schemeClr val="tx1">
                    <a:lumMod val="50000"/>
                  </a:schemeClr>
                </a:solidFill>
                <a:effectLst/>
                <a:uLnTx/>
                <a:uFillTx/>
                <a:cs typeface="+mn-ea"/>
                <a:sym typeface="+mn-lt"/>
              </a:rPr>
              <a:t>, </a:t>
            </a:r>
            <a:r>
              <a:rPr kumimoji="0" lang="en-US" altLang="zh-CN" sz="1400" b="0" i="0" u="none" strike="noStrike" kern="1200" cap="none" spc="0" normalizeH="0" baseline="0" noProof="0" dirty="0" err="1">
                <a:ln>
                  <a:noFill/>
                </a:ln>
                <a:solidFill>
                  <a:schemeClr val="tx1">
                    <a:lumMod val="50000"/>
                  </a:schemeClr>
                </a:solidFill>
                <a:effectLst/>
                <a:uLnTx/>
                <a:uFillTx/>
                <a:cs typeface="+mn-ea"/>
                <a:sym typeface="+mn-lt"/>
              </a:rPr>
              <a:t>consectetur</a:t>
            </a:r>
            <a:r>
              <a:rPr kumimoji="0" lang="en-US" altLang="zh-CN" sz="1400" b="0" i="0" u="none" strike="noStrike" kern="1200" cap="none" spc="0" normalizeH="0" baseline="0" noProof="0" dirty="0">
                <a:ln>
                  <a:noFill/>
                </a:ln>
                <a:solidFill>
                  <a:schemeClr val="tx1">
                    <a:lumMod val="50000"/>
                  </a:schemeClr>
                </a:solidFill>
                <a:effectLst/>
                <a:uLnTx/>
                <a:uFillTx/>
                <a:cs typeface="+mn-ea"/>
                <a:sym typeface="+mn-lt"/>
              </a:rPr>
              <a:t> </a:t>
            </a:r>
            <a:r>
              <a:rPr kumimoji="0" lang="en-US" altLang="zh-CN" sz="1400" b="0" i="0" u="none" strike="noStrike" kern="1200" cap="none" spc="0" normalizeH="0" baseline="0" noProof="0" dirty="0" err="1">
                <a:ln>
                  <a:noFill/>
                </a:ln>
                <a:solidFill>
                  <a:schemeClr val="tx1">
                    <a:lumMod val="50000"/>
                  </a:schemeClr>
                </a:solidFill>
                <a:effectLst/>
                <a:uLnTx/>
                <a:uFillTx/>
                <a:cs typeface="+mn-ea"/>
                <a:sym typeface="+mn-lt"/>
              </a:rPr>
              <a:t>adipiscing</a:t>
            </a:r>
            <a:r>
              <a:rPr kumimoji="0" lang="en-US" altLang="zh-CN" sz="1400" b="0" i="0" u="none" strike="noStrike" kern="1200" cap="none" spc="0" normalizeH="0" baseline="0" noProof="0" dirty="0">
                <a:ln>
                  <a:noFill/>
                </a:ln>
                <a:solidFill>
                  <a:schemeClr val="tx1">
                    <a:lumMod val="50000"/>
                  </a:schemeClr>
                </a:solidFill>
                <a:effectLst/>
                <a:uLnTx/>
                <a:uFillTx/>
                <a:cs typeface="+mn-ea"/>
                <a:sym typeface="+mn-lt"/>
              </a:rPr>
              <a:t> </a:t>
            </a:r>
            <a:r>
              <a:rPr kumimoji="0" lang="en-US" altLang="zh-CN" sz="1400" b="0" i="0" u="none" strike="noStrike" kern="1200" cap="none" spc="0" normalizeH="0" baseline="0" noProof="0" dirty="0" err="1">
                <a:ln>
                  <a:noFill/>
                </a:ln>
                <a:solidFill>
                  <a:schemeClr val="tx1">
                    <a:lumMod val="50000"/>
                  </a:schemeClr>
                </a:solidFill>
                <a:effectLst/>
                <a:uLnTx/>
                <a:uFillTx/>
                <a:cs typeface="+mn-ea"/>
                <a:sym typeface="+mn-lt"/>
              </a:rPr>
              <a:t>elit</a:t>
            </a:r>
            <a:r>
              <a:rPr kumimoji="0" lang="en-US" altLang="zh-CN" sz="1400" b="0" i="0" u="none" strike="noStrike" kern="1200" cap="none" spc="0" normalizeH="0" baseline="0" noProof="0" dirty="0">
                <a:ln>
                  <a:noFill/>
                </a:ln>
                <a:solidFill>
                  <a:schemeClr val="tx1">
                    <a:lumMod val="50000"/>
                  </a:schemeClr>
                </a:solidFill>
                <a:effectLst/>
                <a:uLnTx/>
                <a:uFillTx/>
                <a:cs typeface="+mn-ea"/>
                <a:sym typeface="+mn-lt"/>
              </a:rPr>
              <a:t>. </a:t>
            </a:r>
            <a:r>
              <a:rPr kumimoji="0" lang="en-US" altLang="zh-CN" sz="1400" b="0" i="0" u="none" strike="noStrike" kern="1200" cap="none" spc="0" normalizeH="0" baseline="0" noProof="0" dirty="0" err="1">
                <a:ln>
                  <a:noFill/>
                </a:ln>
                <a:solidFill>
                  <a:schemeClr val="tx1">
                    <a:lumMod val="50000"/>
                  </a:schemeClr>
                </a:solidFill>
                <a:effectLst/>
                <a:uLnTx/>
                <a:uFillTx/>
                <a:cs typeface="+mn-ea"/>
                <a:sym typeface="+mn-lt"/>
              </a:rPr>
              <a:t>Ut</a:t>
            </a:r>
            <a:r>
              <a:rPr kumimoji="0" lang="en-US" altLang="zh-CN" sz="1400" b="0" i="0" u="none" strike="noStrike" kern="1200" cap="none" spc="0" normalizeH="0" baseline="0" noProof="0" dirty="0">
                <a:ln>
                  <a:noFill/>
                </a:ln>
                <a:solidFill>
                  <a:schemeClr val="tx1">
                    <a:lumMod val="50000"/>
                  </a:schemeClr>
                </a:solidFill>
                <a:effectLst/>
                <a:uLnTx/>
                <a:uFillTx/>
                <a:cs typeface="+mn-ea"/>
                <a:sym typeface="+mn-lt"/>
              </a:rPr>
              <a:t> </a:t>
            </a:r>
            <a:r>
              <a:rPr kumimoji="0" lang="en-US" altLang="zh-CN" sz="1400" b="0" i="0" u="none" strike="noStrike" kern="1200" cap="none" spc="0" normalizeH="0" baseline="0" noProof="0" dirty="0" err="1">
                <a:ln>
                  <a:noFill/>
                </a:ln>
                <a:solidFill>
                  <a:schemeClr val="tx1">
                    <a:lumMod val="50000"/>
                  </a:schemeClr>
                </a:solidFill>
                <a:effectLst/>
                <a:uLnTx/>
                <a:uFillTx/>
                <a:cs typeface="+mn-ea"/>
                <a:sym typeface="+mn-lt"/>
              </a:rPr>
              <a:t>efficitur</a:t>
            </a:r>
            <a:r>
              <a:rPr kumimoji="0" lang="en-US" altLang="zh-CN" sz="1400" b="0" i="0" u="none" strike="noStrike" kern="1200" cap="none" spc="0" normalizeH="0" baseline="0" noProof="0" dirty="0">
                <a:ln>
                  <a:noFill/>
                </a:ln>
                <a:solidFill>
                  <a:schemeClr val="tx1">
                    <a:lumMod val="50000"/>
                  </a:schemeClr>
                </a:solidFill>
                <a:effectLst/>
                <a:uLnTx/>
                <a:uFillTx/>
                <a:cs typeface="+mn-ea"/>
                <a:sym typeface="+mn-lt"/>
              </a:rPr>
              <a:t> ipsum vitae </a:t>
            </a:r>
            <a:r>
              <a:rPr kumimoji="0" lang="en-US" altLang="zh-CN" sz="1400" b="0" i="0" u="none" strike="noStrike" kern="1200" cap="none" spc="0" normalizeH="0" baseline="0" noProof="0" dirty="0" err="1">
                <a:ln>
                  <a:noFill/>
                </a:ln>
                <a:solidFill>
                  <a:schemeClr val="tx1">
                    <a:lumMod val="50000"/>
                  </a:schemeClr>
                </a:solidFill>
                <a:effectLst/>
                <a:uLnTx/>
                <a:uFillTx/>
                <a:cs typeface="+mn-ea"/>
                <a:sym typeface="+mn-lt"/>
              </a:rPr>
              <a:t>tortor</a:t>
            </a:r>
            <a:r>
              <a:rPr kumimoji="0" lang="en-US" altLang="zh-CN" sz="1400" b="0" i="0" u="none" strike="noStrike" kern="1200" cap="none" spc="0" normalizeH="0" baseline="0" noProof="0" dirty="0">
                <a:ln>
                  <a:noFill/>
                </a:ln>
                <a:solidFill>
                  <a:schemeClr val="tx1">
                    <a:lumMod val="50000"/>
                  </a:schemeClr>
                </a:solidFill>
                <a:effectLst/>
                <a:uLnTx/>
                <a:uFillTx/>
                <a:cs typeface="+mn-ea"/>
                <a:sym typeface="+mn-lt"/>
              </a:rPr>
              <a:t> </a:t>
            </a:r>
            <a:r>
              <a:rPr kumimoji="0" lang="en-US" altLang="zh-CN" sz="1400" b="0" i="0" u="none" strike="noStrike" kern="1200" cap="none" spc="0" normalizeH="0" baseline="0" noProof="0" dirty="0" err="1">
                <a:ln>
                  <a:noFill/>
                </a:ln>
                <a:solidFill>
                  <a:schemeClr val="tx1">
                    <a:lumMod val="50000"/>
                  </a:schemeClr>
                </a:solidFill>
                <a:effectLst/>
                <a:uLnTx/>
                <a:uFillTx/>
                <a:cs typeface="+mn-ea"/>
                <a:sym typeface="+mn-lt"/>
              </a:rPr>
              <a:t>accumsan</a:t>
            </a:r>
            <a:r>
              <a:rPr kumimoji="0" lang="en-US" altLang="zh-CN" sz="1400" b="0" i="0" u="none" strike="noStrike" kern="1200" cap="none" spc="0" normalizeH="0" baseline="0" noProof="0" dirty="0">
                <a:ln>
                  <a:noFill/>
                </a:ln>
                <a:solidFill>
                  <a:schemeClr val="tx1">
                    <a:lumMod val="50000"/>
                  </a:schemeClr>
                </a:solidFill>
                <a:effectLst/>
                <a:uLnTx/>
                <a:uFillTx/>
                <a:cs typeface="+mn-ea"/>
                <a:sym typeface="+mn-lt"/>
              </a:rPr>
              <a:t>, a </a:t>
            </a:r>
            <a:r>
              <a:rPr kumimoji="0" lang="en-US" altLang="zh-CN" sz="1400" b="0" i="0" u="none" strike="noStrike" kern="1200" cap="none" spc="0" normalizeH="0" baseline="0" noProof="0" dirty="0" err="1">
                <a:ln>
                  <a:noFill/>
                </a:ln>
                <a:solidFill>
                  <a:schemeClr val="tx1">
                    <a:lumMod val="50000"/>
                  </a:schemeClr>
                </a:solidFill>
                <a:effectLst/>
                <a:uLnTx/>
                <a:uFillTx/>
                <a:cs typeface="+mn-ea"/>
                <a:sym typeface="+mn-lt"/>
              </a:rPr>
              <a:t>pulvinar</a:t>
            </a:r>
            <a:endParaRPr kumimoji="0" lang="zh-CN" altLang="en-US" sz="1400" b="0" i="0" u="none" strike="noStrike" kern="1200" cap="none" spc="0" normalizeH="0" baseline="0" noProof="0" dirty="0">
              <a:ln>
                <a:noFill/>
              </a:ln>
              <a:solidFill>
                <a:schemeClr val="tx1">
                  <a:lumMod val="50000"/>
                </a:schemeClr>
              </a:solidFill>
              <a:effectLst/>
              <a:uLnTx/>
              <a:uFillTx/>
              <a:cs typeface="+mn-ea"/>
              <a:sym typeface="+mn-lt"/>
            </a:endParaRPr>
          </a:p>
        </p:txBody>
      </p:sp>
      <p:sp>
        <p:nvSpPr>
          <p:cNvPr id="17" name="文本框 16">
            <a:extLst>
              <a:ext uri="{FF2B5EF4-FFF2-40B4-BE49-F238E27FC236}">
                <a16:creationId xmlns:a16="http://schemas.microsoft.com/office/drawing/2014/main" id="{A360F16F-ECF5-4E49-BD80-B2FBCA820EC6}"/>
              </a:ext>
            </a:extLst>
          </p:cNvPr>
          <p:cNvSpPr txBox="1"/>
          <p:nvPr/>
        </p:nvSpPr>
        <p:spPr>
          <a:xfrm>
            <a:off x="3260928" y="1840338"/>
            <a:ext cx="5670143" cy="1392369"/>
          </a:xfrm>
          <a:prstGeom prst="rect">
            <a:avLst/>
          </a:prstGeom>
          <a:noFill/>
        </p:spPr>
        <p:txBody>
          <a:bodyPr wrap="none" rtlCol="0">
            <a:spAutoFit/>
          </a:bodyPr>
          <a:lstStyle/>
          <a:p>
            <a:pPr lvl="0" algn="ctr">
              <a:lnSpc>
                <a:spcPct val="130000"/>
              </a:lnSpc>
              <a:defRPr/>
            </a:pPr>
            <a:r>
              <a:rPr lang="zh-CN" altLang="en-US" sz="7200" b="1" dirty="0">
                <a:solidFill>
                  <a:srgbClr val="F17F42"/>
                </a:solidFill>
                <a:latin typeface="微软雅黑" panose="020B0503020204020204" pitchFamily="34" charset="-122"/>
                <a:ea typeface="微软雅黑" panose="020B0503020204020204" pitchFamily="34" charset="-122"/>
                <a:cs typeface="+mn-ea"/>
                <a:sym typeface="+mn-lt"/>
              </a:rPr>
              <a:t>通用</a:t>
            </a:r>
            <a:r>
              <a:rPr lang="en-US" altLang="zh-CN" sz="7200" b="1" dirty="0">
                <a:solidFill>
                  <a:srgbClr val="F17F42"/>
                </a:solidFill>
                <a:latin typeface="微软雅黑" panose="020B0503020204020204" pitchFamily="34" charset="-122"/>
                <a:ea typeface="微软雅黑" panose="020B0503020204020204" pitchFamily="34" charset="-122"/>
                <a:cs typeface="+mn-ea"/>
                <a:sym typeface="+mn-lt"/>
              </a:rPr>
              <a:t>PPT</a:t>
            </a:r>
            <a:r>
              <a:rPr lang="zh-CN" altLang="en-US" sz="7200" b="1" dirty="0">
                <a:solidFill>
                  <a:srgbClr val="F17F42"/>
                </a:solidFill>
                <a:latin typeface="微软雅黑" panose="020B0503020204020204" pitchFamily="34" charset="-122"/>
                <a:ea typeface="微软雅黑" panose="020B0503020204020204" pitchFamily="34" charset="-122"/>
                <a:cs typeface="+mn-ea"/>
                <a:sym typeface="+mn-lt"/>
              </a:rPr>
              <a:t>模板</a:t>
            </a:r>
            <a:endParaRPr kumimoji="0" lang="zh-CN" altLang="en-US" sz="7200" b="1" i="0" u="none" strike="noStrike" kern="1200" cap="none" spc="0" normalizeH="0" baseline="0" noProof="0" dirty="0">
              <a:ln>
                <a:noFill/>
              </a:ln>
              <a:solidFill>
                <a:srgbClr val="F17F42"/>
              </a:solidFill>
              <a:effectLst/>
              <a:uLnTx/>
              <a:uFillTx/>
              <a:latin typeface="微软雅黑" panose="020B0503020204020204" pitchFamily="34" charset="-122"/>
              <a:ea typeface="微软雅黑" panose="020B0503020204020204" pitchFamily="34" charset="-122"/>
              <a:cs typeface="+mn-ea"/>
              <a:sym typeface="+mn-lt"/>
            </a:endParaRPr>
          </a:p>
        </p:txBody>
      </p:sp>
      <p:sp>
        <p:nvSpPr>
          <p:cNvPr id="19" name="矩形 18" descr="e7d195523061f1c021b92b3d25e54ab5e788c0576048880950C3AFFA1066A7153250F1349197BA8C5246BA9D557EC0274B8DA272D2431748978789E76D2CD7D1F11E7447C1D163F5D9CA1CD35DC7B6F0FFA3D66467BAE7C14FE869A837C1E39FB23BF3059C959301C16FA617AB6F15A687D6E703783DD4D83CCE8CB0A27A0D15A4A6B80C6EB515DF9C8660C3E3F8A3AC">
            <a:extLst>
              <a:ext uri="{FF2B5EF4-FFF2-40B4-BE49-F238E27FC236}">
                <a16:creationId xmlns:a16="http://schemas.microsoft.com/office/drawing/2014/main" id="{3403E603-11AD-404F-A956-67B7B7B9C8EE}"/>
              </a:ext>
            </a:extLst>
          </p:cNvPr>
          <p:cNvSpPr/>
          <p:nvPr/>
        </p:nvSpPr>
        <p:spPr>
          <a:xfrm>
            <a:off x="4196094" y="4005522"/>
            <a:ext cx="3782382" cy="444242"/>
          </a:xfrm>
          <a:prstGeom prst="rect">
            <a:avLst/>
          </a:prstGeom>
        </p:spPr>
        <p:txBody>
          <a:bodyPr wrap="square" anchor="ctr" anchorCtr="0">
            <a:noAutofit/>
          </a:bodyPr>
          <a:lstStyle/>
          <a:p>
            <a:pPr marL="0" marR="0" lvl="0" indent="0" algn="ctr" defTabSz="914400" rtl="0" eaLnBrk="1" fontAlgn="auto" latinLnBrk="0" hangingPunct="1">
              <a:lnSpc>
                <a:spcPct val="130000"/>
              </a:lnSpc>
              <a:spcBef>
                <a:spcPts val="0"/>
              </a:spcBef>
              <a:spcAft>
                <a:spcPts val="0"/>
              </a:spcAft>
              <a:buClrTx/>
              <a:buSzTx/>
              <a:buFontTx/>
              <a:buNone/>
              <a:defRPr/>
            </a:pPr>
            <a:endParaRPr kumimoji="0" lang="zh-CN" altLang="en-US" sz="1400" b="0" i="0" u="none" strike="noStrike" kern="1200" cap="none" spc="0" normalizeH="0" baseline="0" noProof="0" dirty="0">
              <a:ln>
                <a:noFill/>
              </a:ln>
              <a:solidFill>
                <a:schemeClr val="tx1">
                  <a:lumMod val="50000"/>
                </a:schemeClr>
              </a:solidFill>
              <a:effectLst/>
              <a:uLnTx/>
              <a:uFillTx/>
              <a:cs typeface="+mn-ea"/>
              <a:sym typeface="+mn-lt"/>
            </a:endParaRPr>
          </a:p>
        </p:txBody>
      </p:sp>
      <p:cxnSp>
        <p:nvCxnSpPr>
          <p:cNvPr id="20" name="直接连接符 19">
            <a:extLst>
              <a:ext uri="{FF2B5EF4-FFF2-40B4-BE49-F238E27FC236}">
                <a16:creationId xmlns:a16="http://schemas.microsoft.com/office/drawing/2014/main" id="{B1EB8429-E63C-407F-90EE-4DB7A005C43C}"/>
              </a:ext>
            </a:extLst>
          </p:cNvPr>
          <p:cNvCxnSpPr>
            <a:cxnSpLocks/>
          </p:cNvCxnSpPr>
          <p:nvPr/>
        </p:nvCxnSpPr>
        <p:spPr>
          <a:xfrm>
            <a:off x="5855258" y="3904790"/>
            <a:ext cx="475083" cy="0"/>
          </a:xfrm>
          <a:prstGeom prst="line">
            <a:avLst/>
          </a:prstGeom>
          <a:ln w="38100">
            <a:solidFill>
              <a:srgbClr val="F17F42"/>
            </a:solidFill>
          </a:ln>
        </p:spPr>
        <p:style>
          <a:lnRef idx="1">
            <a:schemeClr val="accent1"/>
          </a:lnRef>
          <a:fillRef idx="0">
            <a:schemeClr val="accent1"/>
          </a:fillRef>
          <a:effectRef idx="0">
            <a:schemeClr val="accent1"/>
          </a:effectRef>
          <a:fontRef idx="minor">
            <a:schemeClr val="tx1"/>
          </a:fontRef>
        </p:style>
      </p:cxnSp>
      <p:sp>
        <p:nvSpPr>
          <p:cNvPr id="21" name="Oval 65_1">
            <a:extLst>
              <a:ext uri="{FF2B5EF4-FFF2-40B4-BE49-F238E27FC236}">
                <a16:creationId xmlns:a16="http://schemas.microsoft.com/office/drawing/2014/main" id="{471A8CE3-FE60-4D34-9A48-965C87B06911}"/>
              </a:ext>
            </a:extLst>
          </p:cNvPr>
          <p:cNvSpPr/>
          <p:nvPr/>
        </p:nvSpPr>
        <p:spPr>
          <a:xfrm>
            <a:off x="2868835" y="213897"/>
            <a:ext cx="6447932" cy="6447932"/>
          </a:xfrm>
          <a:prstGeom prst="ellipse">
            <a:avLst/>
          </a:prstGeom>
          <a:noFill/>
          <a:ln w="38100">
            <a:solidFill>
              <a:srgbClr val="F17F4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30000"/>
              </a:lnSpc>
              <a:spcBef>
                <a:spcPts val="0"/>
              </a:spcBef>
              <a:spcAft>
                <a:spcPts val="0"/>
              </a:spcAft>
              <a:buClrTx/>
              <a:buSzTx/>
              <a:buFontTx/>
              <a:buNone/>
              <a:defRPr/>
            </a:pPr>
            <a:endParaRPr kumimoji="0" lang="zh-CN" altLang="en-US" sz="1800" b="0" i="0" u="none" strike="noStrike" kern="1200" cap="none" spc="0" normalizeH="0" baseline="0" noProof="0">
              <a:ln>
                <a:noFill/>
              </a:ln>
              <a:solidFill>
                <a:srgbClr val="FFFFFF"/>
              </a:solidFill>
              <a:effectLst/>
              <a:uLnTx/>
              <a:uFillTx/>
              <a:cs typeface="+mn-ea"/>
              <a:sym typeface="+mn-lt"/>
            </a:endParaRPr>
          </a:p>
        </p:txBody>
      </p:sp>
      <p:sp>
        <p:nvSpPr>
          <p:cNvPr id="22" name="矩形 21">
            <a:extLst>
              <a:ext uri="{FF2B5EF4-FFF2-40B4-BE49-F238E27FC236}">
                <a16:creationId xmlns:a16="http://schemas.microsoft.com/office/drawing/2014/main" id="{6B14813B-7270-4808-B568-95FEB7D1D0D2}"/>
              </a:ext>
            </a:extLst>
          </p:cNvPr>
          <p:cNvSpPr/>
          <p:nvPr/>
        </p:nvSpPr>
        <p:spPr>
          <a:xfrm>
            <a:off x="5530088" y="5013180"/>
            <a:ext cx="1107996" cy="416909"/>
          </a:xfrm>
          <a:prstGeom prst="rect">
            <a:avLst/>
          </a:prstGeom>
        </p:spPr>
        <p:txBody>
          <a:bodyPr wrap="none">
            <a:spAutoFit/>
          </a:bodyPr>
          <a:lstStyle/>
          <a:p>
            <a:pPr lvl="0" algn="ctr">
              <a:lnSpc>
                <a:spcPct val="130000"/>
              </a:lnSpc>
              <a:defRPr/>
            </a:pPr>
            <a:r>
              <a:rPr lang="zh-CN" altLang="en-US" b="1" dirty="0">
                <a:solidFill>
                  <a:schemeClr val="bg1"/>
                </a:solidFill>
                <a:cs typeface="+mn-ea"/>
                <a:sym typeface="+mn-lt"/>
              </a:rPr>
              <a:t>美仑设计</a:t>
            </a:r>
            <a:endParaRPr lang="en-US" altLang="zh-CN" b="1" dirty="0">
              <a:solidFill>
                <a:schemeClr val="bg1"/>
              </a:solidFill>
              <a:cs typeface="+mn-ea"/>
              <a:sym typeface="+mn-lt"/>
            </a:endParaRPr>
          </a:p>
        </p:txBody>
      </p:sp>
      <p:sp>
        <p:nvSpPr>
          <p:cNvPr id="23" name="PA_文本框 7">
            <a:extLst>
              <a:ext uri="{FF2B5EF4-FFF2-40B4-BE49-F238E27FC236}">
                <a16:creationId xmlns:a16="http://schemas.microsoft.com/office/drawing/2014/main" id="{D4EEB140-2F68-4E0B-8317-461552844E22}"/>
              </a:ext>
            </a:extLst>
          </p:cNvPr>
          <p:cNvSpPr txBox="1"/>
          <p:nvPr>
            <p:custDataLst>
              <p:tags r:id="rId1"/>
            </p:custDataLst>
          </p:nvPr>
        </p:nvSpPr>
        <p:spPr>
          <a:xfrm>
            <a:off x="2590315" y="3167568"/>
            <a:ext cx="7011370" cy="584775"/>
          </a:xfrm>
          <a:prstGeom prst="rect">
            <a:avLst/>
          </a:prstGeom>
          <a:noFill/>
        </p:spPr>
        <p:txBody>
          <a:bodyPr wrap="square" rtlCol="0">
            <a:spAutoFit/>
          </a:bodyPr>
          <a:lstStyle/>
          <a:p>
            <a:pPr algn="ctr"/>
            <a:r>
              <a:rPr lang="en-US" altLang="zh-CN" sz="3200" b="1" dirty="0">
                <a:solidFill>
                  <a:schemeClr val="tx1">
                    <a:lumMod val="85000"/>
                    <a:lumOff val="15000"/>
                  </a:schemeClr>
                </a:solidFill>
                <a:cs typeface="+mn-ea"/>
                <a:sym typeface="+mn-lt"/>
              </a:rPr>
              <a:t>PERSONAL RESUME</a:t>
            </a:r>
            <a:endParaRPr lang="zh-CN" altLang="en-US" sz="3200" b="1" dirty="0">
              <a:solidFill>
                <a:schemeClr val="tx1">
                  <a:lumMod val="85000"/>
                  <a:lumOff val="15000"/>
                </a:schemeClr>
              </a:solidFill>
              <a:cs typeface="+mn-ea"/>
              <a:sym typeface="+mn-lt"/>
            </a:endParaRPr>
          </a:p>
        </p:txBody>
      </p:sp>
    </p:spTree>
    <p:extLst>
      <p:ext uri="{BB962C8B-B14F-4D97-AF65-F5344CB8AC3E}">
        <p14:creationId xmlns:p14="http://schemas.microsoft.com/office/powerpoint/2010/main" val="116899933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a:extLst>
              <a:ext uri="{FF2B5EF4-FFF2-40B4-BE49-F238E27FC236}">
                <a16:creationId xmlns:a16="http://schemas.microsoft.com/office/drawing/2014/main" id="{1F027FF3-10AE-4374-A885-8A475E9FC2DB}"/>
              </a:ext>
            </a:extLst>
          </p:cNvPr>
          <p:cNvSpPr/>
          <p:nvPr/>
        </p:nvSpPr>
        <p:spPr>
          <a:xfrm>
            <a:off x="2898672" y="3825364"/>
            <a:ext cx="6718507" cy="461665"/>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zh-CN" altLang="en-US" sz="2400" dirty="0">
                <a:solidFill>
                  <a:schemeClr val="tx1">
                    <a:lumMod val="95000"/>
                    <a:lumOff val="5000"/>
                  </a:schemeClr>
                </a:solidFill>
                <a:latin typeface="微软雅黑" panose="020B0503020204020204" pitchFamily="34" charset="-122"/>
                <a:ea typeface="微软雅黑" panose="020B0503020204020204" pitchFamily="34" charset="-122"/>
              </a:rPr>
              <a:t>获取本模板</a:t>
            </a:r>
            <a:r>
              <a:rPr lang="zh-CN" altLang="en-US" sz="2400" b="1" dirty="0">
                <a:solidFill>
                  <a:srgbClr val="E75617"/>
                </a:solidFill>
                <a:latin typeface="微软雅黑" panose="020B0503020204020204" pitchFamily="34" charset="-122"/>
                <a:ea typeface="微软雅黑" panose="020B0503020204020204" pitchFamily="34" charset="-122"/>
              </a:rPr>
              <a:t>系列完整版共</a:t>
            </a:r>
            <a:r>
              <a:rPr lang="en-US" altLang="zh-CN" sz="2400" b="1" dirty="0">
                <a:solidFill>
                  <a:srgbClr val="E75617"/>
                </a:solidFill>
                <a:latin typeface="微软雅黑" panose="020B0503020204020204" pitchFamily="34" charset="-122"/>
                <a:ea typeface="微软雅黑" panose="020B0503020204020204" pitchFamily="34" charset="-122"/>
              </a:rPr>
              <a:t>30</a:t>
            </a:r>
            <a:r>
              <a:rPr lang="zh-CN" altLang="en-US" sz="2400" b="1" dirty="0">
                <a:solidFill>
                  <a:srgbClr val="E75617"/>
                </a:solidFill>
                <a:latin typeface="微软雅黑" panose="020B0503020204020204" pitchFamily="34" charset="-122"/>
                <a:ea typeface="微软雅黑" panose="020B0503020204020204" pitchFamily="34" charset="-122"/>
              </a:rPr>
              <a:t>套</a:t>
            </a:r>
            <a:r>
              <a:rPr lang="zh-CN" altLang="en-US" sz="2400" dirty="0">
                <a:solidFill>
                  <a:schemeClr val="tx1">
                    <a:lumMod val="95000"/>
                    <a:lumOff val="5000"/>
                  </a:schemeClr>
                </a:solidFill>
                <a:latin typeface="微软雅黑" panose="020B0503020204020204" pitchFamily="34" charset="-122"/>
                <a:ea typeface="微软雅黑" panose="020B0503020204020204" pitchFamily="34" charset="-122"/>
              </a:rPr>
              <a:t>请添加</a:t>
            </a:r>
            <a:r>
              <a:rPr lang="zh-CN" altLang="en-US" sz="2400" b="1" dirty="0">
                <a:solidFill>
                  <a:srgbClr val="E75617"/>
                </a:solidFill>
                <a:latin typeface="微软雅黑" panose="020B0503020204020204" pitchFamily="34" charset="-122"/>
                <a:ea typeface="微软雅黑" panose="020B0503020204020204" pitchFamily="34" charset="-122"/>
              </a:rPr>
              <a:t>微信公众号</a:t>
            </a:r>
          </a:p>
        </p:txBody>
      </p:sp>
      <p:sp>
        <p:nvSpPr>
          <p:cNvPr id="5" name="矩形 4">
            <a:extLst>
              <a:ext uri="{FF2B5EF4-FFF2-40B4-BE49-F238E27FC236}">
                <a16:creationId xmlns:a16="http://schemas.microsoft.com/office/drawing/2014/main" id="{577346D5-36AC-4241-95C1-EC3125A2877B}"/>
              </a:ext>
            </a:extLst>
          </p:cNvPr>
          <p:cNvSpPr/>
          <p:nvPr/>
        </p:nvSpPr>
        <p:spPr>
          <a:xfrm>
            <a:off x="4858503" y="4255700"/>
            <a:ext cx="2787943" cy="461665"/>
          </a:xfrm>
          <a:prstGeom prst="rect">
            <a:avLst/>
          </a:prstGeom>
        </p:spPr>
        <p:txBody>
          <a:bodyPr wrap="non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zh-CN" altLang="en-US" sz="2400" dirty="0">
                <a:solidFill>
                  <a:schemeClr val="tx1">
                    <a:lumMod val="95000"/>
                    <a:lumOff val="5000"/>
                  </a:schemeClr>
                </a:solidFill>
                <a:latin typeface="微软雅黑" panose="020B0503020204020204" pitchFamily="34" charset="-122"/>
                <a:ea typeface="微软雅黑" panose="020B0503020204020204" pitchFamily="34" charset="-122"/>
              </a:rPr>
              <a:t>回复</a:t>
            </a:r>
            <a:r>
              <a:rPr lang="zh-CN" altLang="en-US" sz="2400" dirty="0">
                <a:solidFill>
                  <a:srgbClr val="E75617"/>
                </a:solidFill>
                <a:latin typeface="微软雅黑" panose="020B0503020204020204" pitchFamily="34" charset="-122"/>
                <a:ea typeface="微软雅黑" panose="020B0503020204020204" pitchFamily="34" charset="-122"/>
              </a:rPr>
              <a:t>关键词：</a:t>
            </a:r>
            <a:r>
              <a:rPr lang="en-US" altLang="zh-CN" sz="2400" b="1" dirty="0">
                <a:solidFill>
                  <a:srgbClr val="E75617"/>
                </a:solidFill>
                <a:latin typeface="微软雅黑" panose="020B0503020204020204" pitchFamily="34" charset="-122"/>
                <a:ea typeface="微软雅黑" panose="020B0503020204020204" pitchFamily="34" charset="-122"/>
              </a:rPr>
              <a:t>1925</a:t>
            </a:r>
            <a:endParaRPr lang="zh-CN" altLang="en-US" sz="2400" b="1" dirty="0">
              <a:solidFill>
                <a:srgbClr val="E75617"/>
              </a:solidFill>
              <a:latin typeface="微软雅黑" panose="020B0503020204020204" pitchFamily="34" charset="-122"/>
              <a:ea typeface="微软雅黑" panose="020B0503020204020204" pitchFamily="34" charset="-122"/>
            </a:endParaRPr>
          </a:p>
        </p:txBody>
      </p:sp>
      <p:sp>
        <p:nvSpPr>
          <p:cNvPr id="6" name="矩形 5">
            <a:extLst>
              <a:ext uri="{FF2B5EF4-FFF2-40B4-BE49-F238E27FC236}">
                <a16:creationId xmlns:a16="http://schemas.microsoft.com/office/drawing/2014/main" id="{F6D2B51E-1686-4A79-B110-B8587615E6A4}"/>
              </a:ext>
            </a:extLst>
          </p:cNvPr>
          <p:cNvSpPr/>
          <p:nvPr/>
        </p:nvSpPr>
        <p:spPr>
          <a:xfrm>
            <a:off x="3219887" y="4820043"/>
            <a:ext cx="6076076" cy="400110"/>
          </a:xfrm>
          <a:prstGeom prst="rect">
            <a:avLst/>
          </a:prstGeom>
          <a:solidFill>
            <a:schemeClr val="bg1">
              <a:lumMod val="85000"/>
            </a:schemeClr>
          </a:solidFill>
        </p:spPr>
        <p:txBody>
          <a:bodyPr wrap="square">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dist"/>
            <a:r>
              <a:rPr lang="zh-CN" altLang="en-US" sz="2000" b="1" dirty="0">
                <a:solidFill>
                  <a:schemeClr val="tx1">
                    <a:lumMod val="95000"/>
                    <a:lumOff val="5000"/>
                  </a:schemeClr>
                </a:solidFill>
                <a:latin typeface="微软雅黑" panose="020B0503020204020204" pitchFamily="34" charset="-122"/>
                <a:ea typeface="微软雅黑" panose="020B0503020204020204" pitchFamily="34" charset="-122"/>
              </a:rPr>
              <a:t>学习</a:t>
            </a:r>
            <a:r>
              <a:rPr lang="en-US" altLang="zh-CN" sz="2000" b="1" dirty="0">
                <a:solidFill>
                  <a:schemeClr val="tx1">
                    <a:lumMod val="95000"/>
                    <a:lumOff val="5000"/>
                  </a:schemeClr>
                </a:solidFill>
                <a:latin typeface="微软雅黑" panose="020B0503020204020204" pitchFamily="34" charset="-122"/>
                <a:ea typeface="微软雅黑" panose="020B0503020204020204" pitchFamily="34" charset="-122"/>
              </a:rPr>
              <a:t>PPT</a:t>
            </a:r>
            <a:r>
              <a:rPr lang="zh-CN" altLang="en-US" sz="2000" b="1" dirty="0">
                <a:solidFill>
                  <a:schemeClr val="tx1">
                    <a:lumMod val="95000"/>
                    <a:lumOff val="5000"/>
                  </a:schemeClr>
                </a:solidFill>
                <a:latin typeface="微软雅黑" panose="020B0503020204020204" pitchFamily="34" charset="-122"/>
                <a:ea typeface="微软雅黑" panose="020B0503020204020204" pitchFamily="34" charset="-122"/>
              </a:rPr>
              <a:t>请回复关键词</a:t>
            </a:r>
            <a:r>
              <a:rPr lang="zh-CN" altLang="en-US" sz="2000" b="1" dirty="0">
                <a:solidFill>
                  <a:srgbClr val="E75617"/>
                </a:solidFill>
                <a:latin typeface="微软雅黑" panose="020B0503020204020204" pitchFamily="34" charset="-122"/>
                <a:ea typeface="微软雅黑" panose="020B0503020204020204" pitchFamily="34" charset="-122"/>
              </a:rPr>
              <a:t>学习</a:t>
            </a:r>
            <a:r>
              <a:rPr lang="zh-CN" altLang="en-US" sz="2000" b="1" dirty="0">
                <a:solidFill>
                  <a:schemeClr val="tx1">
                    <a:lumMod val="95000"/>
                    <a:lumOff val="5000"/>
                  </a:schemeClr>
                </a:solidFill>
                <a:latin typeface="微软雅黑" panose="020B0503020204020204" pitchFamily="34" charset="-122"/>
                <a:ea typeface="微软雅黑" panose="020B0503020204020204" pitchFamily="34" charset="-122"/>
              </a:rPr>
              <a:t>，免费送</a:t>
            </a:r>
            <a:r>
              <a:rPr lang="en-US" altLang="zh-CN" sz="2000" b="1" dirty="0">
                <a:solidFill>
                  <a:schemeClr val="tx1">
                    <a:lumMod val="95000"/>
                    <a:lumOff val="5000"/>
                  </a:schemeClr>
                </a:solidFill>
                <a:latin typeface="微软雅黑" panose="020B0503020204020204" pitchFamily="34" charset="-122"/>
                <a:ea typeface="微软雅黑" panose="020B0503020204020204" pitchFamily="34" charset="-122"/>
              </a:rPr>
              <a:t>PPT</a:t>
            </a:r>
            <a:r>
              <a:rPr lang="zh-CN" altLang="en-US" sz="2000" b="1" dirty="0">
                <a:solidFill>
                  <a:schemeClr val="tx1">
                    <a:lumMod val="95000"/>
                    <a:lumOff val="5000"/>
                  </a:schemeClr>
                </a:solidFill>
                <a:latin typeface="微软雅黑" panose="020B0503020204020204" pitchFamily="34" charset="-122"/>
                <a:ea typeface="微软雅黑" panose="020B0503020204020204" pitchFamily="34" charset="-122"/>
              </a:rPr>
              <a:t>学习资料</a:t>
            </a:r>
          </a:p>
        </p:txBody>
      </p:sp>
      <p:pic>
        <p:nvPicPr>
          <p:cNvPr id="7" name="图片 6">
            <a:extLst>
              <a:ext uri="{FF2B5EF4-FFF2-40B4-BE49-F238E27FC236}">
                <a16:creationId xmlns:a16="http://schemas.microsoft.com/office/drawing/2014/main" id="{0C36408B-D16B-4765-B570-9A70ABCA42F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023749" y="1316575"/>
            <a:ext cx="2457450" cy="2457450"/>
          </a:xfrm>
          <a:prstGeom prst="rect">
            <a:avLst/>
          </a:prstGeom>
        </p:spPr>
      </p:pic>
    </p:spTree>
    <p:extLst>
      <p:ext uri="{BB962C8B-B14F-4D97-AF65-F5344CB8AC3E}">
        <p14:creationId xmlns:p14="http://schemas.microsoft.com/office/powerpoint/2010/main" val="3712279530"/>
      </p:ext>
    </p:extLst>
  </p:cSld>
  <p:clrMapOvr>
    <a:masterClrMapping/>
  </p:clrMapOvr>
  <mc:AlternateContent xmlns:mc="http://schemas.openxmlformats.org/markup-compatibility/2006" xmlns:p14="http://schemas.microsoft.com/office/powerpoint/2010/main">
    <mc:Choice Requires="p14">
      <p:transition spd="slow" p14:dur="3400" advClick="0" advTm="5000">
        <p14:reveal/>
      </p:transition>
    </mc:Choice>
    <mc:Fallback xmlns="">
      <p:transition spd="slow" advClick="0" advTm="5000">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623392" y="4869160"/>
            <a:ext cx="4967129" cy="1200329"/>
          </a:xfrm>
          <a:prstGeom prst="rect">
            <a:avLst/>
          </a:prstGeom>
          <a:noFill/>
        </p:spPr>
        <p:txBody>
          <a:bodyPr wrap="none" rtlCol="0">
            <a:spAutoFit/>
          </a:bodyPr>
          <a:lstStyle/>
          <a:p>
            <a:r>
              <a:rPr lang="zh-CN" altLang="en-US" dirty="0"/>
              <a:t>美仑设计  作品</a:t>
            </a:r>
            <a:endParaRPr lang="en-US" altLang="zh-CN" dirty="0"/>
          </a:p>
          <a:p>
            <a:endParaRPr lang="en-US" altLang="zh-CN" dirty="0"/>
          </a:p>
          <a:p>
            <a:endParaRPr lang="en-US" altLang="zh-CN" dirty="0"/>
          </a:p>
          <a:p>
            <a:r>
              <a:rPr lang="en-US" altLang="zh-CN" dirty="0"/>
              <a:t>51PPT</a:t>
            </a:r>
            <a:r>
              <a:rPr lang="zh-CN" altLang="en-US" dirty="0"/>
              <a:t>模板网   </a:t>
            </a:r>
            <a:r>
              <a:rPr lang="en-US" altLang="zh-CN" dirty="0">
                <a:hlinkClick r:id="rId2"/>
              </a:rPr>
              <a:t>www.51pptmoban.com</a:t>
            </a:r>
            <a:r>
              <a:rPr lang="en-US" altLang="zh-CN" dirty="0"/>
              <a:t>    </a:t>
            </a:r>
            <a:r>
              <a:rPr lang="zh-CN" altLang="en-US" dirty="0"/>
              <a:t>授权发布</a:t>
            </a:r>
          </a:p>
        </p:txBody>
      </p:sp>
    </p:spTree>
    <p:extLst>
      <p:ext uri="{BB962C8B-B14F-4D97-AF65-F5344CB8AC3E}">
        <p14:creationId xmlns:p14="http://schemas.microsoft.com/office/powerpoint/2010/main" val="1120145638"/>
      </p:ext>
    </p:extLst>
  </p:cSld>
  <p:clrMapOvr>
    <a:masterClrMapping/>
  </p:clrMapOvr>
  <mc:AlternateContent xmlns:mc="http://schemas.openxmlformats.org/markup-compatibility/2006" xmlns:p14="http://schemas.microsoft.com/office/powerpoint/2010/main">
    <mc:Choice Requires="p14">
      <p:transition spd="slow" p14:dur="3400" advClick="0" advTm="5000">
        <p14:reveal/>
      </p:transition>
    </mc:Choice>
    <mc:Fallback xmlns="">
      <p:transition spd="slow" advClick="0" advTm="5000">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a:extLst>
              <a:ext uri="{FF2B5EF4-FFF2-40B4-BE49-F238E27FC236}">
                <a16:creationId xmlns:a16="http://schemas.microsoft.com/office/drawing/2014/main" id="{2B68EE8F-3D07-48A4-B1EE-6711D1D4C6E2}"/>
              </a:ext>
            </a:extLst>
          </p:cNvPr>
          <p:cNvPicPr>
            <a:picLocks noChangeAspect="1"/>
          </p:cNvPicPr>
          <p:nvPr/>
        </p:nvPicPr>
        <p:blipFill rotWithShape="1">
          <a:blip r:embed="rId2">
            <a:extLst>
              <a:ext uri="{28A0092B-C50C-407E-A947-70E740481C1C}">
                <a14:useLocalDpi xmlns:a14="http://schemas.microsoft.com/office/drawing/2010/main" val="0"/>
              </a:ext>
            </a:extLst>
          </a:blip>
          <a:srcRect t="7878" b="7878"/>
          <a:stretch/>
        </p:blipFill>
        <p:spPr>
          <a:xfrm>
            <a:off x="-1" y="-21828"/>
            <a:ext cx="12230805" cy="6879828"/>
          </a:xfrm>
          <a:prstGeom prst="rect">
            <a:avLst/>
          </a:prstGeom>
        </p:spPr>
      </p:pic>
      <p:sp>
        <p:nvSpPr>
          <p:cNvPr id="13" name="矩形 12">
            <a:extLst>
              <a:ext uri="{FF2B5EF4-FFF2-40B4-BE49-F238E27FC236}">
                <a16:creationId xmlns:a16="http://schemas.microsoft.com/office/drawing/2014/main" id="{7AC99113-80CF-43BA-BD5E-80CAE4B7FCF2}"/>
              </a:ext>
            </a:extLst>
          </p:cNvPr>
          <p:cNvSpPr/>
          <p:nvPr/>
        </p:nvSpPr>
        <p:spPr>
          <a:xfrm>
            <a:off x="0" y="1727200"/>
            <a:ext cx="12192000" cy="3403600"/>
          </a:xfrm>
          <a:prstGeom prst="rect">
            <a:avLst/>
          </a:prstGeom>
          <a:solidFill>
            <a:schemeClr val="bg1">
              <a:alpha val="9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a:extLst>
              <a:ext uri="{FF2B5EF4-FFF2-40B4-BE49-F238E27FC236}">
                <a16:creationId xmlns:a16="http://schemas.microsoft.com/office/drawing/2014/main" id="{F14F8B2B-9E9E-46A2-AE19-9BBB876740EB}"/>
              </a:ext>
            </a:extLst>
          </p:cNvPr>
          <p:cNvSpPr/>
          <p:nvPr/>
        </p:nvSpPr>
        <p:spPr>
          <a:xfrm>
            <a:off x="3664127" y="1060687"/>
            <a:ext cx="4861142" cy="4861142"/>
          </a:xfrm>
          <a:prstGeom prst="ellipse">
            <a:avLst/>
          </a:prstGeom>
          <a:solidFill>
            <a:schemeClr val="bg1">
              <a:alpha val="43000"/>
            </a:schemeClr>
          </a:solidFill>
          <a:ln w="60325">
            <a:solidFill>
              <a:srgbClr val="F17F42"/>
            </a:solidFill>
          </a:ln>
          <a:effectLst>
            <a:outerShdw blurRad="63500" sx="102000" sy="102000" algn="ctr" rotWithShape="0">
              <a:prstClr val="black">
                <a:alpha val="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15" name="文本框 14">
            <a:extLst>
              <a:ext uri="{FF2B5EF4-FFF2-40B4-BE49-F238E27FC236}">
                <a16:creationId xmlns:a16="http://schemas.microsoft.com/office/drawing/2014/main" id="{3656CB7A-D10D-4DBD-8E71-4DFFA4C801B0}"/>
              </a:ext>
            </a:extLst>
          </p:cNvPr>
          <p:cNvSpPr txBox="1"/>
          <p:nvPr/>
        </p:nvSpPr>
        <p:spPr>
          <a:xfrm>
            <a:off x="3754687" y="3355415"/>
            <a:ext cx="4680023" cy="1107996"/>
          </a:xfrm>
          <a:prstGeom prst="rect">
            <a:avLst/>
          </a:prstGeom>
          <a:noFill/>
        </p:spPr>
        <p:txBody>
          <a:bodyPr wrap="square" rtlCol="0">
            <a:spAutoFit/>
          </a:bodyPr>
          <a:lstStyle/>
          <a:p>
            <a:pPr algn="ctr"/>
            <a:r>
              <a:rPr lang="zh-CN" altLang="en-US" sz="6600" b="1" dirty="0">
                <a:solidFill>
                  <a:srgbClr val="F17F42"/>
                </a:solidFill>
                <a:latin typeface="微软雅黑" panose="020B0503020204020204" pitchFamily="34" charset="-122"/>
                <a:ea typeface="微软雅黑" panose="020B0503020204020204" pitchFamily="34" charset="-122"/>
              </a:rPr>
              <a:t>基本信息</a:t>
            </a:r>
          </a:p>
        </p:txBody>
      </p:sp>
      <p:sp>
        <p:nvSpPr>
          <p:cNvPr id="16" name="文本框 15">
            <a:extLst>
              <a:ext uri="{FF2B5EF4-FFF2-40B4-BE49-F238E27FC236}">
                <a16:creationId xmlns:a16="http://schemas.microsoft.com/office/drawing/2014/main" id="{04B38A8D-5FFE-486E-951F-E56054B01F0C}"/>
              </a:ext>
            </a:extLst>
          </p:cNvPr>
          <p:cNvSpPr txBox="1"/>
          <p:nvPr/>
        </p:nvSpPr>
        <p:spPr>
          <a:xfrm>
            <a:off x="4156166" y="2205414"/>
            <a:ext cx="3877064" cy="1015663"/>
          </a:xfrm>
          <a:prstGeom prst="rect">
            <a:avLst/>
          </a:prstGeom>
          <a:noFill/>
        </p:spPr>
        <p:txBody>
          <a:bodyPr wrap="square" rtlCol="0">
            <a:spAutoFit/>
          </a:bodyPr>
          <a:lstStyle/>
          <a:p>
            <a:pPr algn="ctr"/>
            <a:r>
              <a:rPr lang="en-US" altLang="zh-CN" sz="6000" dirty="0">
                <a:solidFill>
                  <a:schemeClr val="tx1">
                    <a:lumMod val="50000"/>
                  </a:schemeClr>
                </a:solidFill>
                <a:latin typeface="微软雅黑" panose="020B0503020204020204" pitchFamily="34" charset="-122"/>
                <a:ea typeface="微软雅黑" panose="020B0503020204020204" pitchFamily="34" charset="-122"/>
              </a:rPr>
              <a:t>01</a:t>
            </a:r>
          </a:p>
        </p:txBody>
      </p:sp>
      <p:cxnSp>
        <p:nvCxnSpPr>
          <p:cNvPr id="17" name="直接连接符 16">
            <a:extLst>
              <a:ext uri="{FF2B5EF4-FFF2-40B4-BE49-F238E27FC236}">
                <a16:creationId xmlns:a16="http://schemas.microsoft.com/office/drawing/2014/main" id="{9D6FF4F9-EC49-4074-BA2D-502D5E007E1A}"/>
              </a:ext>
            </a:extLst>
          </p:cNvPr>
          <p:cNvCxnSpPr>
            <a:cxnSpLocks/>
          </p:cNvCxnSpPr>
          <p:nvPr/>
        </p:nvCxnSpPr>
        <p:spPr>
          <a:xfrm>
            <a:off x="5857157" y="3269841"/>
            <a:ext cx="475083" cy="0"/>
          </a:xfrm>
          <a:prstGeom prst="line">
            <a:avLst/>
          </a:prstGeom>
          <a:ln w="38100">
            <a:solidFill>
              <a:srgbClr val="F17F4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580248904"/>
      </p:ext>
    </p:extLst>
  </p:cSld>
  <p:clrMapOvr>
    <a:masterClrMapping/>
  </p:clrMapOvr>
  <mc:AlternateContent xmlns:mc="http://schemas.openxmlformats.org/markup-compatibility/2006" xmlns:p14="http://schemas.microsoft.com/office/powerpoint/2010/main">
    <mc:Choice Requires="p14">
      <p:transition spd="slow" p14:dur="3400" advClick="0" advTm="5000">
        <p14:reveal/>
      </p:transition>
    </mc:Choice>
    <mc:Fallback xmlns="">
      <p:transition spd="slow" advClick="0" advTm="5000">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文本框 6"/>
          <p:cNvSpPr txBox="1"/>
          <p:nvPr/>
        </p:nvSpPr>
        <p:spPr>
          <a:xfrm>
            <a:off x="4552756" y="3645024"/>
            <a:ext cx="3086486" cy="400110"/>
          </a:xfrm>
          <a:prstGeom prst="rect">
            <a:avLst/>
          </a:prstGeom>
          <a:noFill/>
        </p:spPr>
        <p:txBody>
          <a:bodyPr wrap="none" rtlCol="0">
            <a:spAutoFit/>
          </a:bodyPr>
          <a:lstStyle/>
          <a:p>
            <a:r>
              <a:rPr lang="en-US" altLang="zh-CN" sz="2000" dirty="0">
                <a:solidFill>
                  <a:srgbClr val="131313"/>
                </a:solidFill>
                <a:latin typeface="Arial" panose="020B0604020202020204" pitchFamily="34" charset="0"/>
                <a:ea typeface="微软雅黑 Light" panose="020B0502040204020203" pitchFamily="34" charset="-122"/>
                <a:cs typeface="Arial" panose="020B0604020202020204" pitchFamily="34" charset="0"/>
              </a:rPr>
              <a:t>ADD YOUR TITLE HERE</a:t>
            </a:r>
          </a:p>
        </p:txBody>
      </p:sp>
      <p:sp>
        <p:nvSpPr>
          <p:cNvPr id="8" name="矩形 7"/>
          <p:cNvSpPr/>
          <p:nvPr/>
        </p:nvSpPr>
        <p:spPr>
          <a:xfrm>
            <a:off x="1559496" y="4438275"/>
            <a:ext cx="9073008" cy="830997"/>
          </a:xfrm>
          <a:prstGeom prst="rect">
            <a:avLst/>
          </a:prstGeom>
        </p:spPr>
        <p:txBody>
          <a:bodyPr wrap="square">
            <a:spAutoFit/>
          </a:bodyPr>
          <a:lstStyle/>
          <a:p>
            <a:pPr algn="ctr"/>
            <a:r>
              <a:rPr lang="en-US" altLang="zh-CN" sz="1600" dirty="0">
                <a:solidFill>
                  <a:srgbClr val="131313"/>
                </a:solidFill>
                <a:latin typeface="等线" panose="02010600030101010101" pitchFamily="2" charset="-122"/>
                <a:ea typeface="等线" panose="02010600030101010101" pitchFamily="2" charset="-122"/>
              </a:rPr>
              <a:t>Click here to enter your text messages click here to enter your text messages click here to enter your text messages click here to enter your text messages click here to enter your text messages click here to enter your text messages</a:t>
            </a:r>
          </a:p>
        </p:txBody>
      </p:sp>
      <p:sp>
        <p:nvSpPr>
          <p:cNvPr id="9" name="文本框 8"/>
          <p:cNvSpPr txBox="1"/>
          <p:nvPr/>
        </p:nvSpPr>
        <p:spPr>
          <a:xfrm>
            <a:off x="4735662" y="945183"/>
            <a:ext cx="2720681" cy="461665"/>
          </a:xfrm>
          <a:prstGeom prst="rect">
            <a:avLst/>
          </a:prstGeom>
          <a:noFill/>
        </p:spPr>
        <p:txBody>
          <a:bodyPr wrap="none" rtlCol="0">
            <a:spAutoFit/>
          </a:bodyPr>
          <a:lstStyle/>
          <a:p>
            <a:r>
              <a:rPr lang="en-US" altLang="zh-CN" sz="2400" dirty="0">
                <a:solidFill>
                  <a:srgbClr val="F17F42"/>
                </a:solidFill>
                <a:latin typeface="Arial" panose="020B0604020202020204" pitchFamily="34" charset="0"/>
                <a:ea typeface="微软雅黑 Light" panose="020B0502040204020203" pitchFamily="34" charset="-122"/>
                <a:cs typeface="Arial" panose="020B0604020202020204" pitchFamily="34" charset="0"/>
              </a:rPr>
              <a:t>ADD YOUR TITLE</a:t>
            </a:r>
          </a:p>
        </p:txBody>
      </p:sp>
      <p:sp>
        <p:nvSpPr>
          <p:cNvPr id="10" name="矩形 9"/>
          <p:cNvSpPr/>
          <p:nvPr/>
        </p:nvSpPr>
        <p:spPr>
          <a:xfrm>
            <a:off x="5558984" y="1467154"/>
            <a:ext cx="1074037" cy="83706"/>
          </a:xfrm>
          <a:prstGeom prst="rect">
            <a:avLst/>
          </a:prstGeom>
          <a:solidFill>
            <a:srgbClr val="5357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grpSp>
        <p:nvGrpSpPr>
          <p:cNvPr id="3" name="组合 2"/>
          <p:cNvGrpSpPr/>
          <p:nvPr/>
        </p:nvGrpSpPr>
        <p:grpSpPr>
          <a:xfrm>
            <a:off x="5527749" y="2060852"/>
            <a:ext cx="1105273" cy="1105273"/>
            <a:chOff x="5527746" y="2060848"/>
            <a:chExt cx="1105273" cy="1105273"/>
          </a:xfrm>
        </p:grpSpPr>
        <p:sp>
          <p:nvSpPr>
            <p:cNvPr id="2" name="椭圆 1"/>
            <p:cNvSpPr/>
            <p:nvPr/>
          </p:nvSpPr>
          <p:spPr>
            <a:xfrm>
              <a:off x="5527746" y="2060848"/>
              <a:ext cx="1105273" cy="1105273"/>
            </a:xfrm>
            <a:prstGeom prst="ellipse">
              <a:avLst/>
            </a:prstGeom>
            <a:solidFill>
              <a:srgbClr val="F17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4" name="图片 13"/>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5630534" y="2204864"/>
              <a:ext cx="899696" cy="899696"/>
            </a:xfrm>
            <a:prstGeom prst="rect">
              <a:avLst/>
            </a:prstGeom>
          </p:spPr>
        </p:pic>
      </p:grpSp>
    </p:spTree>
    <p:extLst>
      <p:ext uri="{BB962C8B-B14F-4D97-AF65-F5344CB8AC3E}">
        <p14:creationId xmlns:p14="http://schemas.microsoft.com/office/powerpoint/2010/main" val="377687186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outVertical)">
                                      <p:cBhvr>
                                        <p:cTn id="7" dur="500"/>
                                        <p:tgtEl>
                                          <p:spTgt spid="10"/>
                                        </p:tgtEl>
                                      </p:cBhvr>
                                    </p:animEffect>
                                  </p:childTnLst>
                                </p:cTn>
                              </p:par>
                              <p:par>
                                <p:cTn id="8" presetID="16" presetClass="entr" presetSubtype="37" fill="hold" grpId="0" nodeType="withEffect">
                                  <p:stCondLst>
                                    <p:cond delay="250"/>
                                  </p:stCondLst>
                                  <p:childTnLst>
                                    <p:set>
                                      <p:cBhvr>
                                        <p:cTn id="9" dur="1" fill="hold">
                                          <p:stCondLst>
                                            <p:cond delay="0"/>
                                          </p:stCondLst>
                                        </p:cTn>
                                        <p:tgtEl>
                                          <p:spTgt spid="9"/>
                                        </p:tgtEl>
                                        <p:attrNameLst>
                                          <p:attrName>style.visibility</p:attrName>
                                        </p:attrNameLst>
                                      </p:cBhvr>
                                      <p:to>
                                        <p:strVal val="visible"/>
                                      </p:to>
                                    </p:set>
                                    <p:animEffect transition="in" filter="barn(outVertical)">
                                      <p:cBhvr>
                                        <p:cTn id="10" dur="500"/>
                                        <p:tgtEl>
                                          <p:spTgt spid="9"/>
                                        </p:tgtEl>
                                      </p:cBhvr>
                                    </p:animEffect>
                                  </p:childTnLst>
                                </p:cTn>
                              </p:par>
                              <p:par>
                                <p:cTn id="11" presetID="42" presetClass="entr" presetSubtype="0" fill="hold" nodeType="withEffect">
                                  <p:stCondLst>
                                    <p:cond delay="750"/>
                                  </p:stCondLst>
                                  <p:childTnLst>
                                    <p:set>
                                      <p:cBhvr>
                                        <p:cTn id="12" dur="1" fill="hold">
                                          <p:stCondLst>
                                            <p:cond delay="0"/>
                                          </p:stCondLst>
                                        </p:cTn>
                                        <p:tgtEl>
                                          <p:spTgt spid="3"/>
                                        </p:tgtEl>
                                        <p:attrNameLst>
                                          <p:attrName>style.visibility</p:attrName>
                                        </p:attrNameLst>
                                      </p:cBhvr>
                                      <p:to>
                                        <p:strVal val="visible"/>
                                      </p:to>
                                    </p:set>
                                    <p:animEffect transition="in" filter="fade">
                                      <p:cBhvr>
                                        <p:cTn id="13" dur="1000"/>
                                        <p:tgtEl>
                                          <p:spTgt spid="3"/>
                                        </p:tgtEl>
                                      </p:cBhvr>
                                    </p:animEffect>
                                    <p:anim calcmode="lin" valueType="num">
                                      <p:cBhvr>
                                        <p:cTn id="14" dur="1000" fill="hold"/>
                                        <p:tgtEl>
                                          <p:spTgt spid="3"/>
                                        </p:tgtEl>
                                        <p:attrNameLst>
                                          <p:attrName>ppt_x</p:attrName>
                                        </p:attrNameLst>
                                      </p:cBhvr>
                                      <p:tavLst>
                                        <p:tav tm="0">
                                          <p:val>
                                            <p:strVal val="#ppt_x"/>
                                          </p:val>
                                        </p:tav>
                                        <p:tav tm="100000">
                                          <p:val>
                                            <p:strVal val="#ppt_x"/>
                                          </p:val>
                                        </p:tav>
                                      </p:tavLst>
                                    </p:anim>
                                    <p:anim calcmode="lin" valueType="num">
                                      <p:cBhvr>
                                        <p:cTn id="15" dur="1000" fill="hold"/>
                                        <p:tgtEl>
                                          <p:spTgt spid="3"/>
                                        </p:tgtEl>
                                        <p:attrNameLst>
                                          <p:attrName>ppt_y</p:attrName>
                                        </p:attrNameLst>
                                      </p:cBhvr>
                                      <p:tavLst>
                                        <p:tav tm="0">
                                          <p:val>
                                            <p:strVal val="#ppt_y+.1"/>
                                          </p:val>
                                        </p:tav>
                                        <p:tav tm="100000">
                                          <p:val>
                                            <p:strVal val="#ppt_y"/>
                                          </p:val>
                                        </p:tav>
                                      </p:tavLst>
                                    </p:anim>
                                  </p:childTnLst>
                                </p:cTn>
                              </p:par>
                              <p:par>
                                <p:cTn id="16" presetID="42" presetClass="entr" presetSubtype="0" fill="hold" grpId="0" nodeType="withEffect">
                                  <p:stCondLst>
                                    <p:cond delay="1250"/>
                                  </p:stCondLst>
                                  <p:childTnLst>
                                    <p:set>
                                      <p:cBhvr>
                                        <p:cTn id="17" dur="1" fill="hold">
                                          <p:stCondLst>
                                            <p:cond delay="0"/>
                                          </p:stCondLst>
                                        </p:cTn>
                                        <p:tgtEl>
                                          <p:spTgt spid="7"/>
                                        </p:tgtEl>
                                        <p:attrNameLst>
                                          <p:attrName>style.visibility</p:attrName>
                                        </p:attrNameLst>
                                      </p:cBhvr>
                                      <p:to>
                                        <p:strVal val="visible"/>
                                      </p:to>
                                    </p:set>
                                    <p:animEffect transition="in" filter="fade">
                                      <p:cBhvr>
                                        <p:cTn id="18" dur="1000"/>
                                        <p:tgtEl>
                                          <p:spTgt spid="7"/>
                                        </p:tgtEl>
                                      </p:cBhvr>
                                    </p:animEffect>
                                    <p:anim calcmode="lin" valueType="num">
                                      <p:cBhvr>
                                        <p:cTn id="19" dur="1000" fill="hold"/>
                                        <p:tgtEl>
                                          <p:spTgt spid="7"/>
                                        </p:tgtEl>
                                        <p:attrNameLst>
                                          <p:attrName>ppt_x</p:attrName>
                                        </p:attrNameLst>
                                      </p:cBhvr>
                                      <p:tavLst>
                                        <p:tav tm="0">
                                          <p:val>
                                            <p:strVal val="#ppt_x"/>
                                          </p:val>
                                        </p:tav>
                                        <p:tav tm="100000">
                                          <p:val>
                                            <p:strVal val="#ppt_x"/>
                                          </p:val>
                                        </p:tav>
                                      </p:tavLst>
                                    </p:anim>
                                    <p:anim calcmode="lin" valueType="num">
                                      <p:cBhvr>
                                        <p:cTn id="20" dur="1000" fill="hold"/>
                                        <p:tgtEl>
                                          <p:spTgt spid="7"/>
                                        </p:tgtEl>
                                        <p:attrNameLst>
                                          <p:attrName>ppt_y</p:attrName>
                                        </p:attrNameLst>
                                      </p:cBhvr>
                                      <p:tavLst>
                                        <p:tav tm="0">
                                          <p:val>
                                            <p:strVal val="#ppt_y+.1"/>
                                          </p:val>
                                        </p:tav>
                                        <p:tav tm="100000">
                                          <p:val>
                                            <p:strVal val="#ppt_y"/>
                                          </p:val>
                                        </p:tav>
                                      </p:tavLst>
                                    </p:anim>
                                  </p:childTnLst>
                                </p:cTn>
                              </p:par>
                              <p:par>
                                <p:cTn id="21" presetID="42" presetClass="entr" presetSubtype="0" fill="hold" grpId="0" nodeType="withEffect">
                                  <p:stCondLst>
                                    <p:cond delay="2000"/>
                                  </p:stCondLst>
                                  <p:childTnLst>
                                    <p:set>
                                      <p:cBhvr>
                                        <p:cTn id="22" dur="1" fill="hold">
                                          <p:stCondLst>
                                            <p:cond delay="0"/>
                                          </p:stCondLst>
                                        </p:cTn>
                                        <p:tgtEl>
                                          <p:spTgt spid="8"/>
                                        </p:tgtEl>
                                        <p:attrNameLst>
                                          <p:attrName>style.visibility</p:attrName>
                                        </p:attrNameLst>
                                      </p:cBhvr>
                                      <p:to>
                                        <p:strVal val="visible"/>
                                      </p:to>
                                    </p:set>
                                    <p:animEffect transition="in" filter="fade">
                                      <p:cBhvr>
                                        <p:cTn id="23" dur="1000"/>
                                        <p:tgtEl>
                                          <p:spTgt spid="8"/>
                                        </p:tgtEl>
                                      </p:cBhvr>
                                    </p:animEffect>
                                    <p:anim calcmode="lin" valueType="num">
                                      <p:cBhvr>
                                        <p:cTn id="24" dur="1000" fill="hold"/>
                                        <p:tgtEl>
                                          <p:spTgt spid="8"/>
                                        </p:tgtEl>
                                        <p:attrNameLst>
                                          <p:attrName>ppt_x</p:attrName>
                                        </p:attrNameLst>
                                      </p:cBhvr>
                                      <p:tavLst>
                                        <p:tav tm="0">
                                          <p:val>
                                            <p:strVal val="#ppt_x"/>
                                          </p:val>
                                        </p:tav>
                                        <p:tav tm="100000">
                                          <p:val>
                                            <p:strVal val="#ppt_x"/>
                                          </p:val>
                                        </p:tav>
                                      </p:tavLst>
                                    </p:anim>
                                    <p:anim calcmode="lin" valueType="num">
                                      <p:cBhvr>
                                        <p:cTn id="25"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P spid="9" grpId="0"/>
      <p:bldP spid="10"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0" y="3717032"/>
            <a:ext cx="12192000" cy="576064"/>
          </a:xfrm>
          <a:prstGeom prst="rect">
            <a:avLst/>
          </a:prstGeom>
          <a:solidFill>
            <a:srgbClr val="5357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 name="组合 1"/>
          <p:cNvGrpSpPr/>
          <p:nvPr/>
        </p:nvGrpSpPr>
        <p:grpSpPr>
          <a:xfrm>
            <a:off x="1631504" y="3547864"/>
            <a:ext cx="914400" cy="914400"/>
            <a:chOff x="1631504" y="2755776"/>
            <a:chExt cx="914400" cy="914400"/>
          </a:xfrm>
        </p:grpSpPr>
        <p:sp>
          <p:nvSpPr>
            <p:cNvPr id="7" name="椭圆 6"/>
            <p:cNvSpPr/>
            <p:nvPr/>
          </p:nvSpPr>
          <p:spPr>
            <a:xfrm>
              <a:off x="1631504" y="2755776"/>
              <a:ext cx="914400" cy="914400"/>
            </a:xfrm>
            <a:prstGeom prst="ellipse">
              <a:avLst/>
            </a:prstGeom>
            <a:solidFill>
              <a:srgbClr val="F17F4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3" name="图片 12"/>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706488" y="2868479"/>
              <a:ext cx="717104" cy="717104"/>
            </a:xfrm>
            <a:prstGeom prst="rect">
              <a:avLst/>
            </a:prstGeom>
          </p:spPr>
        </p:pic>
      </p:grpSp>
      <p:grpSp>
        <p:nvGrpSpPr>
          <p:cNvPr id="4" name="组合 3"/>
          <p:cNvGrpSpPr/>
          <p:nvPr/>
        </p:nvGrpSpPr>
        <p:grpSpPr>
          <a:xfrm>
            <a:off x="5519936" y="3547864"/>
            <a:ext cx="914400" cy="914400"/>
            <a:chOff x="5519936" y="2755776"/>
            <a:chExt cx="914400" cy="914400"/>
          </a:xfrm>
        </p:grpSpPr>
        <p:sp>
          <p:nvSpPr>
            <p:cNvPr id="9" name="椭圆 8"/>
            <p:cNvSpPr/>
            <p:nvPr/>
          </p:nvSpPr>
          <p:spPr>
            <a:xfrm>
              <a:off x="5519936" y="2755776"/>
              <a:ext cx="914400" cy="914400"/>
            </a:xfrm>
            <a:prstGeom prst="ellipse">
              <a:avLst/>
            </a:prstGeom>
            <a:solidFill>
              <a:srgbClr val="F17F4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4" name="图片 13"/>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558981" y="2775451"/>
              <a:ext cx="841276" cy="841276"/>
            </a:xfrm>
            <a:prstGeom prst="rect">
              <a:avLst/>
            </a:prstGeom>
          </p:spPr>
        </p:pic>
      </p:grpSp>
      <p:grpSp>
        <p:nvGrpSpPr>
          <p:cNvPr id="3" name="组合 2"/>
          <p:cNvGrpSpPr/>
          <p:nvPr/>
        </p:nvGrpSpPr>
        <p:grpSpPr>
          <a:xfrm>
            <a:off x="3541640" y="3496340"/>
            <a:ext cx="948480" cy="965924"/>
            <a:chOff x="3541640" y="2704252"/>
            <a:chExt cx="948480" cy="965924"/>
          </a:xfrm>
        </p:grpSpPr>
        <p:sp>
          <p:nvSpPr>
            <p:cNvPr id="8" name="椭圆 7"/>
            <p:cNvSpPr/>
            <p:nvPr/>
          </p:nvSpPr>
          <p:spPr>
            <a:xfrm>
              <a:off x="3575720" y="2755776"/>
              <a:ext cx="914400" cy="914400"/>
            </a:xfrm>
            <a:prstGeom prst="ellipse">
              <a:avLst/>
            </a:prstGeom>
            <a:solidFill>
              <a:srgbClr val="F17F4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5" name="图片 14"/>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3541640" y="2704252"/>
              <a:ext cx="948479" cy="948479"/>
            </a:xfrm>
            <a:prstGeom prst="rect">
              <a:avLst/>
            </a:prstGeom>
          </p:spPr>
        </p:pic>
      </p:grpSp>
      <p:grpSp>
        <p:nvGrpSpPr>
          <p:cNvPr id="5" name="组合 4"/>
          <p:cNvGrpSpPr/>
          <p:nvPr/>
        </p:nvGrpSpPr>
        <p:grpSpPr>
          <a:xfrm>
            <a:off x="7464152" y="3547864"/>
            <a:ext cx="914400" cy="914400"/>
            <a:chOff x="7464152" y="2755776"/>
            <a:chExt cx="914400" cy="914400"/>
          </a:xfrm>
        </p:grpSpPr>
        <p:sp>
          <p:nvSpPr>
            <p:cNvPr id="10" name="椭圆 9"/>
            <p:cNvSpPr/>
            <p:nvPr/>
          </p:nvSpPr>
          <p:spPr>
            <a:xfrm>
              <a:off x="7464152" y="2755776"/>
              <a:ext cx="914400" cy="914400"/>
            </a:xfrm>
            <a:prstGeom prst="ellipse">
              <a:avLst/>
            </a:prstGeom>
            <a:solidFill>
              <a:srgbClr val="F17F4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6" name="图片 15"/>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561870" y="2857120"/>
              <a:ext cx="718964" cy="718964"/>
            </a:xfrm>
            <a:prstGeom prst="rect">
              <a:avLst/>
            </a:prstGeom>
          </p:spPr>
        </p:pic>
      </p:grpSp>
      <p:grpSp>
        <p:nvGrpSpPr>
          <p:cNvPr id="12" name="组合 11"/>
          <p:cNvGrpSpPr/>
          <p:nvPr/>
        </p:nvGrpSpPr>
        <p:grpSpPr>
          <a:xfrm>
            <a:off x="9408368" y="3547864"/>
            <a:ext cx="914400" cy="914400"/>
            <a:chOff x="9408368" y="2755776"/>
            <a:chExt cx="914400" cy="914400"/>
          </a:xfrm>
        </p:grpSpPr>
        <p:sp>
          <p:nvSpPr>
            <p:cNvPr id="11" name="椭圆 10"/>
            <p:cNvSpPr/>
            <p:nvPr/>
          </p:nvSpPr>
          <p:spPr>
            <a:xfrm>
              <a:off x="9408368" y="2755776"/>
              <a:ext cx="914400" cy="914400"/>
            </a:xfrm>
            <a:prstGeom prst="ellipse">
              <a:avLst/>
            </a:prstGeom>
            <a:solidFill>
              <a:srgbClr val="F17F42"/>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片 16"/>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9491297" y="2850390"/>
              <a:ext cx="725694" cy="725694"/>
            </a:xfrm>
            <a:prstGeom prst="rect">
              <a:avLst/>
            </a:prstGeom>
          </p:spPr>
        </p:pic>
      </p:grpSp>
      <p:sp>
        <p:nvSpPr>
          <p:cNvPr id="18" name="文本框 17"/>
          <p:cNvSpPr txBox="1"/>
          <p:nvPr/>
        </p:nvSpPr>
        <p:spPr>
          <a:xfrm>
            <a:off x="1365597" y="4869160"/>
            <a:ext cx="1388009" cy="338554"/>
          </a:xfrm>
          <a:prstGeom prst="rect">
            <a:avLst/>
          </a:prstGeom>
          <a:noFill/>
        </p:spPr>
        <p:txBody>
          <a:bodyPr wrap="none" rtlCol="0">
            <a:spAutoFit/>
          </a:bodyPr>
          <a:lstStyle/>
          <a:p>
            <a:r>
              <a:rPr lang="en-US" altLang="zh-CN" sz="1600" dirty="0">
                <a:solidFill>
                  <a:srgbClr val="131313"/>
                </a:solidFill>
                <a:latin typeface="Arial" panose="020B0604020202020204" pitchFamily="34" charset="0"/>
                <a:ea typeface="等线" panose="02010600030101010101" pitchFamily="2" charset="-122"/>
                <a:cs typeface="Arial" panose="020B0604020202020204" pitchFamily="34" charset="0"/>
              </a:rPr>
              <a:t>YOUR TITLE</a:t>
            </a:r>
          </a:p>
        </p:txBody>
      </p:sp>
      <p:sp>
        <p:nvSpPr>
          <p:cNvPr id="19" name="矩形 18"/>
          <p:cNvSpPr/>
          <p:nvPr/>
        </p:nvSpPr>
        <p:spPr>
          <a:xfrm>
            <a:off x="1365596" y="5269274"/>
            <a:ext cx="2354141" cy="584775"/>
          </a:xfrm>
          <a:prstGeom prst="rect">
            <a:avLst/>
          </a:prstGeom>
        </p:spPr>
        <p:txBody>
          <a:bodyPr wrap="square">
            <a:spAutoFit/>
          </a:bodyPr>
          <a:lstStyle/>
          <a:p>
            <a:r>
              <a:rPr lang="en-US" altLang="zh-CN" sz="1600" dirty="0">
                <a:solidFill>
                  <a:srgbClr val="131313"/>
                </a:solidFill>
                <a:latin typeface="等线" panose="02010600030101010101" pitchFamily="2" charset="-122"/>
                <a:ea typeface="等线" panose="02010600030101010101" pitchFamily="2" charset="-122"/>
              </a:rPr>
              <a:t>Click here to enter your text messages</a:t>
            </a:r>
          </a:p>
        </p:txBody>
      </p:sp>
      <p:sp>
        <p:nvSpPr>
          <p:cNvPr id="22" name="文本框 21"/>
          <p:cNvSpPr txBox="1"/>
          <p:nvPr/>
        </p:nvSpPr>
        <p:spPr>
          <a:xfrm>
            <a:off x="3503714" y="2333040"/>
            <a:ext cx="1388009" cy="338554"/>
          </a:xfrm>
          <a:prstGeom prst="rect">
            <a:avLst/>
          </a:prstGeom>
          <a:noFill/>
        </p:spPr>
        <p:txBody>
          <a:bodyPr wrap="none" rtlCol="0">
            <a:spAutoFit/>
          </a:bodyPr>
          <a:lstStyle/>
          <a:p>
            <a:r>
              <a:rPr lang="en-US" altLang="zh-CN" sz="1600" dirty="0">
                <a:solidFill>
                  <a:srgbClr val="131313"/>
                </a:solidFill>
                <a:latin typeface="Arial" panose="020B0604020202020204" pitchFamily="34" charset="0"/>
                <a:ea typeface="等线" panose="02010600030101010101" pitchFamily="2" charset="-122"/>
                <a:cs typeface="Arial" panose="020B0604020202020204" pitchFamily="34" charset="0"/>
              </a:rPr>
              <a:t>YOUR TITLE</a:t>
            </a:r>
          </a:p>
        </p:txBody>
      </p:sp>
      <p:sp>
        <p:nvSpPr>
          <p:cNvPr id="23" name="矩形 22"/>
          <p:cNvSpPr/>
          <p:nvPr/>
        </p:nvSpPr>
        <p:spPr>
          <a:xfrm>
            <a:off x="3503712" y="2733154"/>
            <a:ext cx="2354141" cy="584775"/>
          </a:xfrm>
          <a:prstGeom prst="rect">
            <a:avLst/>
          </a:prstGeom>
        </p:spPr>
        <p:txBody>
          <a:bodyPr wrap="square">
            <a:spAutoFit/>
          </a:bodyPr>
          <a:lstStyle/>
          <a:p>
            <a:r>
              <a:rPr lang="en-US" altLang="zh-CN" sz="1600" dirty="0">
                <a:solidFill>
                  <a:srgbClr val="131313"/>
                </a:solidFill>
                <a:latin typeface="等线" panose="02010600030101010101" pitchFamily="2" charset="-122"/>
                <a:ea typeface="等线" panose="02010600030101010101" pitchFamily="2" charset="-122"/>
              </a:rPr>
              <a:t>Click here to enter your text messages</a:t>
            </a:r>
          </a:p>
        </p:txBody>
      </p:sp>
      <p:sp>
        <p:nvSpPr>
          <p:cNvPr id="26" name="文本框 25"/>
          <p:cNvSpPr txBox="1"/>
          <p:nvPr/>
        </p:nvSpPr>
        <p:spPr>
          <a:xfrm>
            <a:off x="5375922" y="4869160"/>
            <a:ext cx="1388009" cy="338554"/>
          </a:xfrm>
          <a:prstGeom prst="rect">
            <a:avLst/>
          </a:prstGeom>
          <a:noFill/>
        </p:spPr>
        <p:txBody>
          <a:bodyPr wrap="none" rtlCol="0">
            <a:spAutoFit/>
          </a:bodyPr>
          <a:lstStyle/>
          <a:p>
            <a:r>
              <a:rPr lang="en-US" altLang="zh-CN" sz="1600" dirty="0">
                <a:solidFill>
                  <a:srgbClr val="131313"/>
                </a:solidFill>
                <a:latin typeface="Arial" panose="020B0604020202020204" pitchFamily="34" charset="0"/>
                <a:ea typeface="等线" panose="02010600030101010101" pitchFamily="2" charset="-122"/>
                <a:cs typeface="Arial" panose="020B0604020202020204" pitchFamily="34" charset="0"/>
              </a:rPr>
              <a:t>YOUR TITLE</a:t>
            </a:r>
          </a:p>
        </p:txBody>
      </p:sp>
      <p:sp>
        <p:nvSpPr>
          <p:cNvPr id="27" name="矩形 26"/>
          <p:cNvSpPr/>
          <p:nvPr/>
        </p:nvSpPr>
        <p:spPr>
          <a:xfrm>
            <a:off x="5375920" y="5269274"/>
            <a:ext cx="2354141" cy="584775"/>
          </a:xfrm>
          <a:prstGeom prst="rect">
            <a:avLst/>
          </a:prstGeom>
        </p:spPr>
        <p:txBody>
          <a:bodyPr wrap="square">
            <a:spAutoFit/>
          </a:bodyPr>
          <a:lstStyle/>
          <a:p>
            <a:r>
              <a:rPr lang="en-US" altLang="zh-CN" sz="1600" dirty="0">
                <a:solidFill>
                  <a:srgbClr val="131313"/>
                </a:solidFill>
                <a:latin typeface="等线" panose="02010600030101010101" pitchFamily="2" charset="-122"/>
                <a:ea typeface="等线" panose="02010600030101010101" pitchFamily="2" charset="-122"/>
              </a:rPr>
              <a:t>Click here to enter your text messages</a:t>
            </a:r>
          </a:p>
        </p:txBody>
      </p:sp>
      <p:sp>
        <p:nvSpPr>
          <p:cNvPr id="28" name="文本框 27"/>
          <p:cNvSpPr txBox="1"/>
          <p:nvPr/>
        </p:nvSpPr>
        <p:spPr>
          <a:xfrm>
            <a:off x="7274366" y="2333040"/>
            <a:ext cx="1388009" cy="338554"/>
          </a:xfrm>
          <a:prstGeom prst="rect">
            <a:avLst/>
          </a:prstGeom>
          <a:noFill/>
        </p:spPr>
        <p:txBody>
          <a:bodyPr wrap="none" rtlCol="0">
            <a:spAutoFit/>
          </a:bodyPr>
          <a:lstStyle/>
          <a:p>
            <a:r>
              <a:rPr lang="en-US" altLang="zh-CN" sz="1600" dirty="0">
                <a:solidFill>
                  <a:srgbClr val="131313"/>
                </a:solidFill>
                <a:latin typeface="Arial" panose="020B0604020202020204" pitchFamily="34" charset="0"/>
                <a:ea typeface="等线" panose="02010600030101010101" pitchFamily="2" charset="-122"/>
                <a:cs typeface="Arial" panose="020B0604020202020204" pitchFamily="34" charset="0"/>
              </a:rPr>
              <a:t>YOUR TITLE</a:t>
            </a:r>
          </a:p>
        </p:txBody>
      </p:sp>
      <p:sp>
        <p:nvSpPr>
          <p:cNvPr id="29" name="矩形 28"/>
          <p:cNvSpPr/>
          <p:nvPr/>
        </p:nvSpPr>
        <p:spPr>
          <a:xfrm>
            <a:off x="7274364" y="2733154"/>
            <a:ext cx="2354141" cy="584775"/>
          </a:xfrm>
          <a:prstGeom prst="rect">
            <a:avLst/>
          </a:prstGeom>
        </p:spPr>
        <p:txBody>
          <a:bodyPr wrap="square">
            <a:spAutoFit/>
          </a:bodyPr>
          <a:lstStyle/>
          <a:p>
            <a:r>
              <a:rPr lang="en-US" altLang="zh-CN" sz="1600" dirty="0">
                <a:solidFill>
                  <a:srgbClr val="131313"/>
                </a:solidFill>
                <a:latin typeface="等线" panose="02010600030101010101" pitchFamily="2" charset="-122"/>
                <a:ea typeface="等线" panose="02010600030101010101" pitchFamily="2" charset="-122"/>
              </a:rPr>
              <a:t>Click here to enter your text messages</a:t>
            </a:r>
          </a:p>
        </p:txBody>
      </p:sp>
      <p:sp>
        <p:nvSpPr>
          <p:cNvPr id="30" name="文本框 29"/>
          <p:cNvSpPr txBox="1"/>
          <p:nvPr/>
        </p:nvSpPr>
        <p:spPr>
          <a:xfrm>
            <a:off x="9386247" y="4861371"/>
            <a:ext cx="1388009" cy="338554"/>
          </a:xfrm>
          <a:prstGeom prst="rect">
            <a:avLst/>
          </a:prstGeom>
          <a:noFill/>
        </p:spPr>
        <p:txBody>
          <a:bodyPr wrap="none" rtlCol="0">
            <a:spAutoFit/>
          </a:bodyPr>
          <a:lstStyle/>
          <a:p>
            <a:r>
              <a:rPr lang="en-US" altLang="zh-CN" sz="1600" dirty="0">
                <a:solidFill>
                  <a:srgbClr val="131313"/>
                </a:solidFill>
                <a:latin typeface="Arial" panose="020B0604020202020204" pitchFamily="34" charset="0"/>
                <a:ea typeface="等线" panose="02010600030101010101" pitchFamily="2" charset="-122"/>
                <a:cs typeface="Arial" panose="020B0604020202020204" pitchFamily="34" charset="0"/>
              </a:rPr>
              <a:t>YOUR TITLE</a:t>
            </a:r>
          </a:p>
        </p:txBody>
      </p:sp>
      <p:sp>
        <p:nvSpPr>
          <p:cNvPr id="31" name="矩形 30"/>
          <p:cNvSpPr/>
          <p:nvPr/>
        </p:nvSpPr>
        <p:spPr>
          <a:xfrm>
            <a:off x="9386247" y="5261485"/>
            <a:ext cx="2354141" cy="584775"/>
          </a:xfrm>
          <a:prstGeom prst="rect">
            <a:avLst/>
          </a:prstGeom>
        </p:spPr>
        <p:txBody>
          <a:bodyPr wrap="square">
            <a:spAutoFit/>
          </a:bodyPr>
          <a:lstStyle/>
          <a:p>
            <a:r>
              <a:rPr lang="en-US" altLang="zh-CN" sz="1600" dirty="0">
                <a:solidFill>
                  <a:srgbClr val="131313"/>
                </a:solidFill>
                <a:latin typeface="等线" panose="02010600030101010101" pitchFamily="2" charset="-122"/>
                <a:ea typeface="等线" panose="02010600030101010101" pitchFamily="2" charset="-122"/>
              </a:rPr>
              <a:t>Click here to enter your text messages</a:t>
            </a:r>
          </a:p>
        </p:txBody>
      </p:sp>
      <p:sp>
        <p:nvSpPr>
          <p:cNvPr id="33" name="文本框 32"/>
          <p:cNvSpPr txBox="1"/>
          <p:nvPr/>
        </p:nvSpPr>
        <p:spPr>
          <a:xfrm>
            <a:off x="4735662" y="1023123"/>
            <a:ext cx="2720681" cy="461665"/>
          </a:xfrm>
          <a:prstGeom prst="rect">
            <a:avLst/>
          </a:prstGeom>
          <a:noFill/>
        </p:spPr>
        <p:txBody>
          <a:bodyPr wrap="none" rtlCol="0">
            <a:spAutoFit/>
          </a:bodyPr>
          <a:lstStyle/>
          <a:p>
            <a:r>
              <a:rPr lang="en-US" altLang="zh-CN" sz="2400" dirty="0">
                <a:solidFill>
                  <a:srgbClr val="F17F42"/>
                </a:solidFill>
                <a:latin typeface="Arial" panose="020B0604020202020204" pitchFamily="34" charset="0"/>
                <a:ea typeface="微软雅黑 Light" panose="020B0502040204020203" pitchFamily="34" charset="-122"/>
                <a:cs typeface="Arial" panose="020B0604020202020204" pitchFamily="34" charset="0"/>
              </a:rPr>
              <a:t>ADD YOUR TITLE</a:t>
            </a:r>
          </a:p>
        </p:txBody>
      </p:sp>
      <p:sp>
        <p:nvSpPr>
          <p:cNvPr id="34" name="矩形 33"/>
          <p:cNvSpPr/>
          <p:nvPr/>
        </p:nvSpPr>
        <p:spPr>
          <a:xfrm>
            <a:off x="5558984" y="1545094"/>
            <a:ext cx="1074037" cy="83706"/>
          </a:xfrm>
          <a:prstGeom prst="rect">
            <a:avLst/>
          </a:prstGeom>
          <a:solidFill>
            <a:srgbClr val="5357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191975354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barn(outVertical)">
                                      <p:cBhvr>
                                        <p:cTn id="7" dur="500"/>
                                        <p:tgtEl>
                                          <p:spTgt spid="34"/>
                                        </p:tgtEl>
                                      </p:cBhvr>
                                    </p:animEffect>
                                  </p:childTnLst>
                                </p:cTn>
                              </p:par>
                              <p:par>
                                <p:cTn id="8" presetID="16" presetClass="entr" presetSubtype="37" fill="hold" grpId="0" nodeType="withEffect">
                                  <p:stCondLst>
                                    <p:cond delay="250"/>
                                  </p:stCondLst>
                                  <p:childTnLst>
                                    <p:set>
                                      <p:cBhvr>
                                        <p:cTn id="9" dur="1" fill="hold">
                                          <p:stCondLst>
                                            <p:cond delay="0"/>
                                          </p:stCondLst>
                                        </p:cTn>
                                        <p:tgtEl>
                                          <p:spTgt spid="33"/>
                                        </p:tgtEl>
                                        <p:attrNameLst>
                                          <p:attrName>style.visibility</p:attrName>
                                        </p:attrNameLst>
                                      </p:cBhvr>
                                      <p:to>
                                        <p:strVal val="visible"/>
                                      </p:to>
                                    </p:set>
                                    <p:animEffect transition="in" filter="barn(outVertical)">
                                      <p:cBhvr>
                                        <p:cTn id="10" dur="500"/>
                                        <p:tgtEl>
                                          <p:spTgt spid="33"/>
                                        </p:tgtEl>
                                      </p:cBhvr>
                                    </p:animEffect>
                                  </p:childTnLst>
                                </p:cTn>
                              </p:par>
                              <p:par>
                                <p:cTn id="11" presetID="17" presetClass="entr" presetSubtype="8" fill="hold" grpId="0" nodeType="withEffect">
                                  <p:stCondLst>
                                    <p:cond delay="1000"/>
                                  </p:stCondLst>
                                  <p:childTnLst>
                                    <p:set>
                                      <p:cBhvr>
                                        <p:cTn id="12" dur="1" fill="hold">
                                          <p:stCondLst>
                                            <p:cond delay="0"/>
                                          </p:stCondLst>
                                        </p:cTn>
                                        <p:tgtEl>
                                          <p:spTgt spid="6"/>
                                        </p:tgtEl>
                                        <p:attrNameLst>
                                          <p:attrName>style.visibility</p:attrName>
                                        </p:attrNameLst>
                                      </p:cBhvr>
                                      <p:to>
                                        <p:strVal val="visible"/>
                                      </p:to>
                                    </p:set>
                                    <p:anim calcmode="lin" valueType="num">
                                      <p:cBhvr>
                                        <p:cTn id="13" dur="500" fill="hold"/>
                                        <p:tgtEl>
                                          <p:spTgt spid="6"/>
                                        </p:tgtEl>
                                        <p:attrNameLst>
                                          <p:attrName>ppt_x</p:attrName>
                                        </p:attrNameLst>
                                      </p:cBhvr>
                                      <p:tavLst>
                                        <p:tav tm="0">
                                          <p:val>
                                            <p:strVal val="#ppt_x-#ppt_w/2"/>
                                          </p:val>
                                        </p:tav>
                                        <p:tav tm="100000">
                                          <p:val>
                                            <p:strVal val="#ppt_x"/>
                                          </p:val>
                                        </p:tav>
                                      </p:tavLst>
                                    </p:anim>
                                    <p:anim calcmode="lin" valueType="num">
                                      <p:cBhvr>
                                        <p:cTn id="14" dur="500" fill="hold"/>
                                        <p:tgtEl>
                                          <p:spTgt spid="6"/>
                                        </p:tgtEl>
                                        <p:attrNameLst>
                                          <p:attrName>ppt_y</p:attrName>
                                        </p:attrNameLst>
                                      </p:cBhvr>
                                      <p:tavLst>
                                        <p:tav tm="0">
                                          <p:val>
                                            <p:strVal val="#ppt_y"/>
                                          </p:val>
                                        </p:tav>
                                        <p:tav tm="100000">
                                          <p:val>
                                            <p:strVal val="#ppt_y"/>
                                          </p:val>
                                        </p:tav>
                                      </p:tavLst>
                                    </p:anim>
                                    <p:anim calcmode="lin" valueType="num">
                                      <p:cBhvr>
                                        <p:cTn id="15" dur="500" fill="hold"/>
                                        <p:tgtEl>
                                          <p:spTgt spid="6"/>
                                        </p:tgtEl>
                                        <p:attrNameLst>
                                          <p:attrName>ppt_w</p:attrName>
                                        </p:attrNameLst>
                                      </p:cBhvr>
                                      <p:tavLst>
                                        <p:tav tm="0">
                                          <p:val>
                                            <p:fltVal val="0"/>
                                          </p:val>
                                        </p:tav>
                                        <p:tav tm="100000">
                                          <p:val>
                                            <p:strVal val="#ppt_w"/>
                                          </p:val>
                                        </p:tav>
                                      </p:tavLst>
                                    </p:anim>
                                    <p:anim calcmode="lin" valueType="num">
                                      <p:cBhvr>
                                        <p:cTn id="16" dur="500" fill="hold"/>
                                        <p:tgtEl>
                                          <p:spTgt spid="6"/>
                                        </p:tgtEl>
                                        <p:attrNameLst>
                                          <p:attrName>ppt_h</p:attrName>
                                        </p:attrNameLst>
                                      </p:cBhvr>
                                      <p:tavLst>
                                        <p:tav tm="0">
                                          <p:val>
                                            <p:strVal val="#ppt_h"/>
                                          </p:val>
                                        </p:tav>
                                        <p:tav tm="100000">
                                          <p:val>
                                            <p:strVal val="#ppt_h"/>
                                          </p:val>
                                        </p:tav>
                                      </p:tavLst>
                                    </p:anim>
                                  </p:childTnLst>
                                </p:cTn>
                              </p:par>
                              <p:par>
                                <p:cTn id="17" presetID="47" presetClass="entr" presetSubtype="0" fill="hold" nodeType="withEffect">
                                  <p:stCondLst>
                                    <p:cond delay="1000"/>
                                  </p:stCondLst>
                                  <p:childTnLst>
                                    <p:set>
                                      <p:cBhvr>
                                        <p:cTn id="18" dur="1" fill="hold">
                                          <p:stCondLst>
                                            <p:cond delay="0"/>
                                          </p:stCondLst>
                                        </p:cTn>
                                        <p:tgtEl>
                                          <p:spTgt spid="2"/>
                                        </p:tgtEl>
                                        <p:attrNameLst>
                                          <p:attrName>style.visibility</p:attrName>
                                        </p:attrNameLst>
                                      </p:cBhvr>
                                      <p:to>
                                        <p:strVal val="visible"/>
                                      </p:to>
                                    </p:set>
                                    <p:animEffect transition="in" filter="fade">
                                      <p:cBhvr>
                                        <p:cTn id="19" dur="1000"/>
                                        <p:tgtEl>
                                          <p:spTgt spid="2"/>
                                        </p:tgtEl>
                                      </p:cBhvr>
                                    </p:animEffect>
                                    <p:anim calcmode="lin" valueType="num">
                                      <p:cBhvr>
                                        <p:cTn id="20" dur="1000" fill="hold"/>
                                        <p:tgtEl>
                                          <p:spTgt spid="2"/>
                                        </p:tgtEl>
                                        <p:attrNameLst>
                                          <p:attrName>ppt_x</p:attrName>
                                        </p:attrNameLst>
                                      </p:cBhvr>
                                      <p:tavLst>
                                        <p:tav tm="0">
                                          <p:val>
                                            <p:strVal val="#ppt_x"/>
                                          </p:val>
                                        </p:tav>
                                        <p:tav tm="100000">
                                          <p:val>
                                            <p:strVal val="#ppt_x"/>
                                          </p:val>
                                        </p:tav>
                                      </p:tavLst>
                                    </p:anim>
                                    <p:anim calcmode="lin" valueType="num">
                                      <p:cBhvr>
                                        <p:cTn id="21" dur="1000" fill="hold"/>
                                        <p:tgtEl>
                                          <p:spTgt spid="2"/>
                                        </p:tgtEl>
                                        <p:attrNameLst>
                                          <p:attrName>ppt_y</p:attrName>
                                        </p:attrNameLst>
                                      </p:cBhvr>
                                      <p:tavLst>
                                        <p:tav tm="0">
                                          <p:val>
                                            <p:strVal val="#ppt_y-.1"/>
                                          </p:val>
                                        </p:tav>
                                        <p:tav tm="100000">
                                          <p:val>
                                            <p:strVal val="#ppt_y"/>
                                          </p:val>
                                        </p:tav>
                                      </p:tavLst>
                                    </p:anim>
                                  </p:childTnLst>
                                </p:cTn>
                              </p:par>
                              <p:par>
                                <p:cTn id="22" presetID="42" presetClass="entr" presetSubtype="0" fill="hold" grpId="0" nodeType="withEffect">
                                  <p:stCondLst>
                                    <p:cond delay="1000"/>
                                  </p:stCondLst>
                                  <p:childTnLst>
                                    <p:set>
                                      <p:cBhvr>
                                        <p:cTn id="23" dur="1" fill="hold">
                                          <p:stCondLst>
                                            <p:cond delay="0"/>
                                          </p:stCondLst>
                                        </p:cTn>
                                        <p:tgtEl>
                                          <p:spTgt spid="18"/>
                                        </p:tgtEl>
                                        <p:attrNameLst>
                                          <p:attrName>style.visibility</p:attrName>
                                        </p:attrNameLst>
                                      </p:cBhvr>
                                      <p:to>
                                        <p:strVal val="visible"/>
                                      </p:to>
                                    </p:set>
                                    <p:animEffect transition="in" filter="fade">
                                      <p:cBhvr>
                                        <p:cTn id="24" dur="1000"/>
                                        <p:tgtEl>
                                          <p:spTgt spid="18"/>
                                        </p:tgtEl>
                                      </p:cBhvr>
                                    </p:animEffect>
                                    <p:anim calcmode="lin" valueType="num">
                                      <p:cBhvr>
                                        <p:cTn id="25" dur="1000" fill="hold"/>
                                        <p:tgtEl>
                                          <p:spTgt spid="18"/>
                                        </p:tgtEl>
                                        <p:attrNameLst>
                                          <p:attrName>ppt_x</p:attrName>
                                        </p:attrNameLst>
                                      </p:cBhvr>
                                      <p:tavLst>
                                        <p:tav tm="0">
                                          <p:val>
                                            <p:strVal val="#ppt_x"/>
                                          </p:val>
                                        </p:tav>
                                        <p:tav tm="100000">
                                          <p:val>
                                            <p:strVal val="#ppt_x"/>
                                          </p:val>
                                        </p:tav>
                                      </p:tavLst>
                                    </p:anim>
                                    <p:anim calcmode="lin" valueType="num">
                                      <p:cBhvr>
                                        <p:cTn id="26" dur="1000" fill="hold"/>
                                        <p:tgtEl>
                                          <p:spTgt spid="18"/>
                                        </p:tgtEl>
                                        <p:attrNameLst>
                                          <p:attrName>ppt_y</p:attrName>
                                        </p:attrNameLst>
                                      </p:cBhvr>
                                      <p:tavLst>
                                        <p:tav tm="0">
                                          <p:val>
                                            <p:strVal val="#ppt_y+.1"/>
                                          </p:val>
                                        </p:tav>
                                        <p:tav tm="100000">
                                          <p:val>
                                            <p:strVal val="#ppt_y"/>
                                          </p:val>
                                        </p:tav>
                                      </p:tavLst>
                                    </p:anim>
                                  </p:childTnLst>
                                </p:cTn>
                              </p:par>
                              <p:par>
                                <p:cTn id="27" presetID="42" presetClass="entr" presetSubtype="0" fill="hold" grpId="0" nodeType="withEffect">
                                  <p:stCondLst>
                                    <p:cond delay="1000"/>
                                  </p:stCondLst>
                                  <p:childTnLst>
                                    <p:set>
                                      <p:cBhvr>
                                        <p:cTn id="28" dur="1" fill="hold">
                                          <p:stCondLst>
                                            <p:cond delay="0"/>
                                          </p:stCondLst>
                                        </p:cTn>
                                        <p:tgtEl>
                                          <p:spTgt spid="19"/>
                                        </p:tgtEl>
                                        <p:attrNameLst>
                                          <p:attrName>style.visibility</p:attrName>
                                        </p:attrNameLst>
                                      </p:cBhvr>
                                      <p:to>
                                        <p:strVal val="visible"/>
                                      </p:to>
                                    </p:set>
                                    <p:animEffect transition="in" filter="fade">
                                      <p:cBhvr>
                                        <p:cTn id="29" dur="1000"/>
                                        <p:tgtEl>
                                          <p:spTgt spid="19"/>
                                        </p:tgtEl>
                                      </p:cBhvr>
                                    </p:animEffect>
                                    <p:anim calcmode="lin" valueType="num">
                                      <p:cBhvr>
                                        <p:cTn id="30" dur="1000" fill="hold"/>
                                        <p:tgtEl>
                                          <p:spTgt spid="19"/>
                                        </p:tgtEl>
                                        <p:attrNameLst>
                                          <p:attrName>ppt_x</p:attrName>
                                        </p:attrNameLst>
                                      </p:cBhvr>
                                      <p:tavLst>
                                        <p:tav tm="0">
                                          <p:val>
                                            <p:strVal val="#ppt_x"/>
                                          </p:val>
                                        </p:tav>
                                        <p:tav tm="100000">
                                          <p:val>
                                            <p:strVal val="#ppt_x"/>
                                          </p:val>
                                        </p:tav>
                                      </p:tavLst>
                                    </p:anim>
                                    <p:anim calcmode="lin" valueType="num">
                                      <p:cBhvr>
                                        <p:cTn id="31" dur="1000" fill="hold"/>
                                        <p:tgtEl>
                                          <p:spTgt spid="19"/>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1500"/>
                                  </p:stCondLst>
                                  <p:childTnLst>
                                    <p:set>
                                      <p:cBhvr>
                                        <p:cTn id="33" dur="1" fill="hold">
                                          <p:stCondLst>
                                            <p:cond delay="0"/>
                                          </p:stCondLst>
                                        </p:cTn>
                                        <p:tgtEl>
                                          <p:spTgt spid="3"/>
                                        </p:tgtEl>
                                        <p:attrNameLst>
                                          <p:attrName>style.visibility</p:attrName>
                                        </p:attrNameLst>
                                      </p:cBhvr>
                                      <p:to>
                                        <p:strVal val="visible"/>
                                      </p:to>
                                    </p:set>
                                    <p:animEffect transition="in" filter="fade">
                                      <p:cBhvr>
                                        <p:cTn id="34" dur="1000"/>
                                        <p:tgtEl>
                                          <p:spTgt spid="3"/>
                                        </p:tgtEl>
                                      </p:cBhvr>
                                    </p:animEffect>
                                    <p:anim calcmode="lin" valueType="num">
                                      <p:cBhvr>
                                        <p:cTn id="35" dur="1000" fill="hold"/>
                                        <p:tgtEl>
                                          <p:spTgt spid="3"/>
                                        </p:tgtEl>
                                        <p:attrNameLst>
                                          <p:attrName>ppt_x</p:attrName>
                                        </p:attrNameLst>
                                      </p:cBhvr>
                                      <p:tavLst>
                                        <p:tav tm="0">
                                          <p:val>
                                            <p:strVal val="#ppt_x"/>
                                          </p:val>
                                        </p:tav>
                                        <p:tav tm="100000">
                                          <p:val>
                                            <p:strVal val="#ppt_x"/>
                                          </p:val>
                                        </p:tav>
                                      </p:tavLst>
                                    </p:anim>
                                    <p:anim calcmode="lin" valueType="num">
                                      <p:cBhvr>
                                        <p:cTn id="36" dur="1000" fill="hold"/>
                                        <p:tgtEl>
                                          <p:spTgt spid="3"/>
                                        </p:tgtEl>
                                        <p:attrNameLst>
                                          <p:attrName>ppt_y</p:attrName>
                                        </p:attrNameLst>
                                      </p:cBhvr>
                                      <p:tavLst>
                                        <p:tav tm="0">
                                          <p:val>
                                            <p:strVal val="#ppt_y+.1"/>
                                          </p:val>
                                        </p:tav>
                                        <p:tav tm="100000">
                                          <p:val>
                                            <p:strVal val="#ppt_y"/>
                                          </p:val>
                                        </p:tav>
                                      </p:tavLst>
                                    </p:anim>
                                  </p:childTnLst>
                                </p:cTn>
                              </p:par>
                              <p:par>
                                <p:cTn id="37" presetID="47" presetClass="entr" presetSubtype="0" fill="hold" grpId="0" nodeType="withEffect">
                                  <p:stCondLst>
                                    <p:cond delay="1500"/>
                                  </p:stCondLst>
                                  <p:childTnLst>
                                    <p:set>
                                      <p:cBhvr>
                                        <p:cTn id="38" dur="1" fill="hold">
                                          <p:stCondLst>
                                            <p:cond delay="0"/>
                                          </p:stCondLst>
                                        </p:cTn>
                                        <p:tgtEl>
                                          <p:spTgt spid="22"/>
                                        </p:tgtEl>
                                        <p:attrNameLst>
                                          <p:attrName>style.visibility</p:attrName>
                                        </p:attrNameLst>
                                      </p:cBhvr>
                                      <p:to>
                                        <p:strVal val="visible"/>
                                      </p:to>
                                    </p:set>
                                    <p:animEffect transition="in" filter="fade">
                                      <p:cBhvr>
                                        <p:cTn id="39" dur="1000"/>
                                        <p:tgtEl>
                                          <p:spTgt spid="22"/>
                                        </p:tgtEl>
                                      </p:cBhvr>
                                    </p:animEffect>
                                    <p:anim calcmode="lin" valueType="num">
                                      <p:cBhvr>
                                        <p:cTn id="40" dur="1000" fill="hold"/>
                                        <p:tgtEl>
                                          <p:spTgt spid="22"/>
                                        </p:tgtEl>
                                        <p:attrNameLst>
                                          <p:attrName>ppt_x</p:attrName>
                                        </p:attrNameLst>
                                      </p:cBhvr>
                                      <p:tavLst>
                                        <p:tav tm="0">
                                          <p:val>
                                            <p:strVal val="#ppt_x"/>
                                          </p:val>
                                        </p:tav>
                                        <p:tav tm="100000">
                                          <p:val>
                                            <p:strVal val="#ppt_x"/>
                                          </p:val>
                                        </p:tav>
                                      </p:tavLst>
                                    </p:anim>
                                    <p:anim calcmode="lin" valueType="num">
                                      <p:cBhvr>
                                        <p:cTn id="41" dur="1000" fill="hold"/>
                                        <p:tgtEl>
                                          <p:spTgt spid="22"/>
                                        </p:tgtEl>
                                        <p:attrNameLst>
                                          <p:attrName>ppt_y</p:attrName>
                                        </p:attrNameLst>
                                      </p:cBhvr>
                                      <p:tavLst>
                                        <p:tav tm="0">
                                          <p:val>
                                            <p:strVal val="#ppt_y-.1"/>
                                          </p:val>
                                        </p:tav>
                                        <p:tav tm="100000">
                                          <p:val>
                                            <p:strVal val="#ppt_y"/>
                                          </p:val>
                                        </p:tav>
                                      </p:tavLst>
                                    </p:anim>
                                  </p:childTnLst>
                                </p:cTn>
                              </p:par>
                              <p:par>
                                <p:cTn id="42" presetID="47" presetClass="entr" presetSubtype="0" fill="hold" grpId="0" nodeType="withEffect">
                                  <p:stCondLst>
                                    <p:cond delay="1500"/>
                                  </p:stCondLst>
                                  <p:childTnLst>
                                    <p:set>
                                      <p:cBhvr>
                                        <p:cTn id="43" dur="1" fill="hold">
                                          <p:stCondLst>
                                            <p:cond delay="0"/>
                                          </p:stCondLst>
                                        </p:cTn>
                                        <p:tgtEl>
                                          <p:spTgt spid="23"/>
                                        </p:tgtEl>
                                        <p:attrNameLst>
                                          <p:attrName>style.visibility</p:attrName>
                                        </p:attrNameLst>
                                      </p:cBhvr>
                                      <p:to>
                                        <p:strVal val="visible"/>
                                      </p:to>
                                    </p:set>
                                    <p:animEffect transition="in" filter="fade">
                                      <p:cBhvr>
                                        <p:cTn id="44" dur="1000"/>
                                        <p:tgtEl>
                                          <p:spTgt spid="23"/>
                                        </p:tgtEl>
                                      </p:cBhvr>
                                    </p:animEffect>
                                    <p:anim calcmode="lin" valueType="num">
                                      <p:cBhvr>
                                        <p:cTn id="45" dur="1000" fill="hold"/>
                                        <p:tgtEl>
                                          <p:spTgt spid="23"/>
                                        </p:tgtEl>
                                        <p:attrNameLst>
                                          <p:attrName>ppt_x</p:attrName>
                                        </p:attrNameLst>
                                      </p:cBhvr>
                                      <p:tavLst>
                                        <p:tav tm="0">
                                          <p:val>
                                            <p:strVal val="#ppt_x"/>
                                          </p:val>
                                        </p:tav>
                                        <p:tav tm="100000">
                                          <p:val>
                                            <p:strVal val="#ppt_x"/>
                                          </p:val>
                                        </p:tav>
                                      </p:tavLst>
                                    </p:anim>
                                    <p:anim calcmode="lin" valueType="num">
                                      <p:cBhvr>
                                        <p:cTn id="46" dur="1000" fill="hold"/>
                                        <p:tgtEl>
                                          <p:spTgt spid="23"/>
                                        </p:tgtEl>
                                        <p:attrNameLst>
                                          <p:attrName>ppt_y</p:attrName>
                                        </p:attrNameLst>
                                      </p:cBhvr>
                                      <p:tavLst>
                                        <p:tav tm="0">
                                          <p:val>
                                            <p:strVal val="#ppt_y-.1"/>
                                          </p:val>
                                        </p:tav>
                                        <p:tav tm="100000">
                                          <p:val>
                                            <p:strVal val="#ppt_y"/>
                                          </p:val>
                                        </p:tav>
                                      </p:tavLst>
                                    </p:anim>
                                  </p:childTnLst>
                                </p:cTn>
                              </p:par>
                              <p:par>
                                <p:cTn id="47" presetID="47" presetClass="entr" presetSubtype="0" fill="hold" nodeType="withEffect">
                                  <p:stCondLst>
                                    <p:cond delay="2000"/>
                                  </p:stCondLst>
                                  <p:childTnLst>
                                    <p:set>
                                      <p:cBhvr>
                                        <p:cTn id="48" dur="1" fill="hold">
                                          <p:stCondLst>
                                            <p:cond delay="0"/>
                                          </p:stCondLst>
                                        </p:cTn>
                                        <p:tgtEl>
                                          <p:spTgt spid="4"/>
                                        </p:tgtEl>
                                        <p:attrNameLst>
                                          <p:attrName>style.visibility</p:attrName>
                                        </p:attrNameLst>
                                      </p:cBhvr>
                                      <p:to>
                                        <p:strVal val="visible"/>
                                      </p:to>
                                    </p:set>
                                    <p:animEffect transition="in" filter="fade">
                                      <p:cBhvr>
                                        <p:cTn id="49" dur="1000"/>
                                        <p:tgtEl>
                                          <p:spTgt spid="4"/>
                                        </p:tgtEl>
                                      </p:cBhvr>
                                    </p:animEffect>
                                    <p:anim calcmode="lin" valueType="num">
                                      <p:cBhvr>
                                        <p:cTn id="50" dur="1000" fill="hold"/>
                                        <p:tgtEl>
                                          <p:spTgt spid="4"/>
                                        </p:tgtEl>
                                        <p:attrNameLst>
                                          <p:attrName>ppt_x</p:attrName>
                                        </p:attrNameLst>
                                      </p:cBhvr>
                                      <p:tavLst>
                                        <p:tav tm="0">
                                          <p:val>
                                            <p:strVal val="#ppt_x"/>
                                          </p:val>
                                        </p:tav>
                                        <p:tav tm="100000">
                                          <p:val>
                                            <p:strVal val="#ppt_x"/>
                                          </p:val>
                                        </p:tav>
                                      </p:tavLst>
                                    </p:anim>
                                    <p:anim calcmode="lin" valueType="num">
                                      <p:cBhvr>
                                        <p:cTn id="51" dur="1000" fill="hold"/>
                                        <p:tgtEl>
                                          <p:spTgt spid="4"/>
                                        </p:tgtEl>
                                        <p:attrNameLst>
                                          <p:attrName>ppt_y</p:attrName>
                                        </p:attrNameLst>
                                      </p:cBhvr>
                                      <p:tavLst>
                                        <p:tav tm="0">
                                          <p:val>
                                            <p:strVal val="#ppt_y-.1"/>
                                          </p:val>
                                        </p:tav>
                                        <p:tav tm="100000">
                                          <p:val>
                                            <p:strVal val="#ppt_y"/>
                                          </p:val>
                                        </p:tav>
                                      </p:tavLst>
                                    </p:anim>
                                  </p:childTnLst>
                                </p:cTn>
                              </p:par>
                              <p:par>
                                <p:cTn id="52" presetID="42" presetClass="entr" presetSubtype="0" fill="hold" grpId="0" nodeType="withEffect">
                                  <p:stCondLst>
                                    <p:cond delay="2000"/>
                                  </p:stCondLst>
                                  <p:childTnLst>
                                    <p:set>
                                      <p:cBhvr>
                                        <p:cTn id="53" dur="1" fill="hold">
                                          <p:stCondLst>
                                            <p:cond delay="0"/>
                                          </p:stCondLst>
                                        </p:cTn>
                                        <p:tgtEl>
                                          <p:spTgt spid="26"/>
                                        </p:tgtEl>
                                        <p:attrNameLst>
                                          <p:attrName>style.visibility</p:attrName>
                                        </p:attrNameLst>
                                      </p:cBhvr>
                                      <p:to>
                                        <p:strVal val="visible"/>
                                      </p:to>
                                    </p:set>
                                    <p:animEffect transition="in" filter="fade">
                                      <p:cBhvr>
                                        <p:cTn id="54" dur="1000"/>
                                        <p:tgtEl>
                                          <p:spTgt spid="26"/>
                                        </p:tgtEl>
                                      </p:cBhvr>
                                    </p:animEffect>
                                    <p:anim calcmode="lin" valueType="num">
                                      <p:cBhvr>
                                        <p:cTn id="55" dur="1000" fill="hold"/>
                                        <p:tgtEl>
                                          <p:spTgt spid="26"/>
                                        </p:tgtEl>
                                        <p:attrNameLst>
                                          <p:attrName>ppt_x</p:attrName>
                                        </p:attrNameLst>
                                      </p:cBhvr>
                                      <p:tavLst>
                                        <p:tav tm="0">
                                          <p:val>
                                            <p:strVal val="#ppt_x"/>
                                          </p:val>
                                        </p:tav>
                                        <p:tav tm="100000">
                                          <p:val>
                                            <p:strVal val="#ppt_x"/>
                                          </p:val>
                                        </p:tav>
                                      </p:tavLst>
                                    </p:anim>
                                    <p:anim calcmode="lin" valueType="num">
                                      <p:cBhvr>
                                        <p:cTn id="56" dur="1000" fill="hold"/>
                                        <p:tgtEl>
                                          <p:spTgt spid="26"/>
                                        </p:tgtEl>
                                        <p:attrNameLst>
                                          <p:attrName>ppt_y</p:attrName>
                                        </p:attrNameLst>
                                      </p:cBhvr>
                                      <p:tavLst>
                                        <p:tav tm="0">
                                          <p:val>
                                            <p:strVal val="#ppt_y+.1"/>
                                          </p:val>
                                        </p:tav>
                                        <p:tav tm="100000">
                                          <p:val>
                                            <p:strVal val="#ppt_y"/>
                                          </p:val>
                                        </p:tav>
                                      </p:tavLst>
                                    </p:anim>
                                  </p:childTnLst>
                                </p:cTn>
                              </p:par>
                              <p:par>
                                <p:cTn id="57" presetID="42" presetClass="entr" presetSubtype="0" fill="hold" grpId="0" nodeType="withEffect">
                                  <p:stCondLst>
                                    <p:cond delay="2000"/>
                                  </p:stCondLst>
                                  <p:childTnLst>
                                    <p:set>
                                      <p:cBhvr>
                                        <p:cTn id="58" dur="1" fill="hold">
                                          <p:stCondLst>
                                            <p:cond delay="0"/>
                                          </p:stCondLst>
                                        </p:cTn>
                                        <p:tgtEl>
                                          <p:spTgt spid="27"/>
                                        </p:tgtEl>
                                        <p:attrNameLst>
                                          <p:attrName>style.visibility</p:attrName>
                                        </p:attrNameLst>
                                      </p:cBhvr>
                                      <p:to>
                                        <p:strVal val="visible"/>
                                      </p:to>
                                    </p:set>
                                    <p:animEffect transition="in" filter="fade">
                                      <p:cBhvr>
                                        <p:cTn id="59" dur="1000"/>
                                        <p:tgtEl>
                                          <p:spTgt spid="27"/>
                                        </p:tgtEl>
                                      </p:cBhvr>
                                    </p:animEffect>
                                    <p:anim calcmode="lin" valueType="num">
                                      <p:cBhvr>
                                        <p:cTn id="60" dur="1000" fill="hold"/>
                                        <p:tgtEl>
                                          <p:spTgt spid="27"/>
                                        </p:tgtEl>
                                        <p:attrNameLst>
                                          <p:attrName>ppt_x</p:attrName>
                                        </p:attrNameLst>
                                      </p:cBhvr>
                                      <p:tavLst>
                                        <p:tav tm="0">
                                          <p:val>
                                            <p:strVal val="#ppt_x"/>
                                          </p:val>
                                        </p:tav>
                                        <p:tav tm="100000">
                                          <p:val>
                                            <p:strVal val="#ppt_x"/>
                                          </p:val>
                                        </p:tav>
                                      </p:tavLst>
                                    </p:anim>
                                    <p:anim calcmode="lin" valueType="num">
                                      <p:cBhvr>
                                        <p:cTn id="61" dur="1000" fill="hold"/>
                                        <p:tgtEl>
                                          <p:spTgt spid="27"/>
                                        </p:tgtEl>
                                        <p:attrNameLst>
                                          <p:attrName>ppt_y</p:attrName>
                                        </p:attrNameLst>
                                      </p:cBhvr>
                                      <p:tavLst>
                                        <p:tav tm="0">
                                          <p:val>
                                            <p:strVal val="#ppt_y+.1"/>
                                          </p:val>
                                        </p:tav>
                                        <p:tav tm="100000">
                                          <p:val>
                                            <p:strVal val="#ppt_y"/>
                                          </p:val>
                                        </p:tav>
                                      </p:tavLst>
                                    </p:anim>
                                  </p:childTnLst>
                                </p:cTn>
                              </p:par>
                              <p:par>
                                <p:cTn id="62" presetID="42" presetClass="entr" presetSubtype="0" fill="hold" nodeType="withEffect">
                                  <p:stCondLst>
                                    <p:cond delay="2500"/>
                                  </p:stCondLst>
                                  <p:childTnLst>
                                    <p:set>
                                      <p:cBhvr>
                                        <p:cTn id="63" dur="1" fill="hold">
                                          <p:stCondLst>
                                            <p:cond delay="0"/>
                                          </p:stCondLst>
                                        </p:cTn>
                                        <p:tgtEl>
                                          <p:spTgt spid="5"/>
                                        </p:tgtEl>
                                        <p:attrNameLst>
                                          <p:attrName>style.visibility</p:attrName>
                                        </p:attrNameLst>
                                      </p:cBhvr>
                                      <p:to>
                                        <p:strVal val="visible"/>
                                      </p:to>
                                    </p:set>
                                    <p:animEffect transition="in" filter="fade">
                                      <p:cBhvr>
                                        <p:cTn id="64" dur="1000"/>
                                        <p:tgtEl>
                                          <p:spTgt spid="5"/>
                                        </p:tgtEl>
                                      </p:cBhvr>
                                    </p:animEffect>
                                    <p:anim calcmode="lin" valueType="num">
                                      <p:cBhvr>
                                        <p:cTn id="65" dur="1000" fill="hold"/>
                                        <p:tgtEl>
                                          <p:spTgt spid="5"/>
                                        </p:tgtEl>
                                        <p:attrNameLst>
                                          <p:attrName>ppt_x</p:attrName>
                                        </p:attrNameLst>
                                      </p:cBhvr>
                                      <p:tavLst>
                                        <p:tav tm="0">
                                          <p:val>
                                            <p:strVal val="#ppt_x"/>
                                          </p:val>
                                        </p:tav>
                                        <p:tav tm="100000">
                                          <p:val>
                                            <p:strVal val="#ppt_x"/>
                                          </p:val>
                                        </p:tav>
                                      </p:tavLst>
                                    </p:anim>
                                    <p:anim calcmode="lin" valueType="num">
                                      <p:cBhvr>
                                        <p:cTn id="66" dur="1000" fill="hold"/>
                                        <p:tgtEl>
                                          <p:spTgt spid="5"/>
                                        </p:tgtEl>
                                        <p:attrNameLst>
                                          <p:attrName>ppt_y</p:attrName>
                                        </p:attrNameLst>
                                      </p:cBhvr>
                                      <p:tavLst>
                                        <p:tav tm="0">
                                          <p:val>
                                            <p:strVal val="#ppt_y+.1"/>
                                          </p:val>
                                        </p:tav>
                                        <p:tav tm="100000">
                                          <p:val>
                                            <p:strVal val="#ppt_y"/>
                                          </p:val>
                                        </p:tav>
                                      </p:tavLst>
                                    </p:anim>
                                  </p:childTnLst>
                                </p:cTn>
                              </p:par>
                              <p:par>
                                <p:cTn id="67" presetID="47" presetClass="entr" presetSubtype="0" fill="hold" grpId="0" nodeType="withEffect">
                                  <p:stCondLst>
                                    <p:cond delay="2500"/>
                                  </p:stCondLst>
                                  <p:childTnLst>
                                    <p:set>
                                      <p:cBhvr>
                                        <p:cTn id="68" dur="1" fill="hold">
                                          <p:stCondLst>
                                            <p:cond delay="0"/>
                                          </p:stCondLst>
                                        </p:cTn>
                                        <p:tgtEl>
                                          <p:spTgt spid="28"/>
                                        </p:tgtEl>
                                        <p:attrNameLst>
                                          <p:attrName>style.visibility</p:attrName>
                                        </p:attrNameLst>
                                      </p:cBhvr>
                                      <p:to>
                                        <p:strVal val="visible"/>
                                      </p:to>
                                    </p:set>
                                    <p:animEffect transition="in" filter="fade">
                                      <p:cBhvr>
                                        <p:cTn id="69" dur="1000"/>
                                        <p:tgtEl>
                                          <p:spTgt spid="28"/>
                                        </p:tgtEl>
                                      </p:cBhvr>
                                    </p:animEffect>
                                    <p:anim calcmode="lin" valueType="num">
                                      <p:cBhvr>
                                        <p:cTn id="70" dur="1000" fill="hold"/>
                                        <p:tgtEl>
                                          <p:spTgt spid="28"/>
                                        </p:tgtEl>
                                        <p:attrNameLst>
                                          <p:attrName>ppt_x</p:attrName>
                                        </p:attrNameLst>
                                      </p:cBhvr>
                                      <p:tavLst>
                                        <p:tav tm="0">
                                          <p:val>
                                            <p:strVal val="#ppt_x"/>
                                          </p:val>
                                        </p:tav>
                                        <p:tav tm="100000">
                                          <p:val>
                                            <p:strVal val="#ppt_x"/>
                                          </p:val>
                                        </p:tav>
                                      </p:tavLst>
                                    </p:anim>
                                    <p:anim calcmode="lin" valueType="num">
                                      <p:cBhvr>
                                        <p:cTn id="71" dur="1000" fill="hold"/>
                                        <p:tgtEl>
                                          <p:spTgt spid="28"/>
                                        </p:tgtEl>
                                        <p:attrNameLst>
                                          <p:attrName>ppt_y</p:attrName>
                                        </p:attrNameLst>
                                      </p:cBhvr>
                                      <p:tavLst>
                                        <p:tav tm="0">
                                          <p:val>
                                            <p:strVal val="#ppt_y-.1"/>
                                          </p:val>
                                        </p:tav>
                                        <p:tav tm="100000">
                                          <p:val>
                                            <p:strVal val="#ppt_y"/>
                                          </p:val>
                                        </p:tav>
                                      </p:tavLst>
                                    </p:anim>
                                  </p:childTnLst>
                                </p:cTn>
                              </p:par>
                              <p:par>
                                <p:cTn id="72" presetID="47" presetClass="entr" presetSubtype="0" fill="hold" grpId="0" nodeType="withEffect">
                                  <p:stCondLst>
                                    <p:cond delay="2500"/>
                                  </p:stCondLst>
                                  <p:childTnLst>
                                    <p:set>
                                      <p:cBhvr>
                                        <p:cTn id="73" dur="1" fill="hold">
                                          <p:stCondLst>
                                            <p:cond delay="0"/>
                                          </p:stCondLst>
                                        </p:cTn>
                                        <p:tgtEl>
                                          <p:spTgt spid="29"/>
                                        </p:tgtEl>
                                        <p:attrNameLst>
                                          <p:attrName>style.visibility</p:attrName>
                                        </p:attrNameLst>
                                      </p:cBhvr>
                                      <p:to>
                                        <p:strVal val="visible"/>
                                      </p:to>
                                    </p:set>
                                    <p:animEffect transition="in" filter="fade">
                                      <p:cBhvr>
                                        <p:cTn id="74" dur="1000"/>
                                        <p:tgtEl>
                                          <p:spTgt spid="29"/>
                                        </p:tgtEl>
                                      </p:cBhvr>
                                    </p:animEffect>
                                    <p:anim calcmode="lin" valueType="num">
                                      <p:cBhvr>
                                        <p:cTn id="75" dur="1000" fill="hold"/>
                                        <p:tgtEl>
                                          <p:spTgt spid="29"/>
                                        </p:tgtEl>
                                        <p:attrNameLst>
                                          <p:attrName>ppt_x</p:attrName>
                                        </p:attrNameLst>
                                      </p:cBhvr>
                                      <p:tavLst>
                                        <p:tav tm="0">
                                          <p:val>
                                            <p:strVal val="#ppt_x"/>
                                          </p:val>
                                        </p:tav>
                                        <p:tav tm="100000">
                                          <p:val>
                                            <p:strVal val="#ppt_x"/>
                                          </p:val>
                                        </p:tav>
                                      </p:tavLst>
                                    </p:anim>
                                    <p:anim calcmode="lin" valueType="num">
                                      <p:cBhvr>
                                        <p:cTn id="76" dur="1000" fill="hold"/>
                                        <p:tgtEl>
                                          <p:spTgt spid="29"/>
                                        </p:tgtEl>
                                        <p:attrNameLst>
                                          <p:attrName>ppt_y</p:attrName>
                                        </p:attrNameLst>
                                      </p:cBhvr>
                                      <p:tavLst>
                                        <p:tav tm="0">
                                          <p:val>
                                            <p:strVal val="#ppt_y-.1"/>
                                          </p:val>
                                        </p:tav>
                                        <p:tav tm="100000">
                                          <p:val>
                                            <p:strVal val="#ppt_y"/>
                                          </p:val>
                                        </p:tav>
                                      </p:tavLst>
                                    </p:anim>
                                  </p:childTnLst>
                                </p:cTn>
                              </p:par>
                              <p:par>
                                <p:cTn id="77" presetID="47" presetClass="entr" presetSubtype="0" fill="hold" nodeType="withEffect">
                                  <p:stCondLst>
                                    <p:cond delay="3000"/>
                                  </p:stCondLst>
                                  <p:childTnLst>
                                    <p:set>
                                      <p:cBhvr>
                                        <p:cTn id="78" dur="1" fill="hold">
                                          <p:stCondLst>
                                            <p:cond delay="0"/>
                                          </p:stCondLst>
                                        </p:cTn>
                                        <p:tgtEl>
                                          <p:spTgt spid="12"/>
                                        </p:tgtEl>
                                        <p:attrNameLst>
                                          <p:attrName>style.visibility</p:attrName>
                                        </p:attrNameLst>
                                      </p:cBhvr>
                                      <p:to>
                                        <p:strVal val="visible"/>
                                      </p:to>
                                    </p:set>
                                    <p:animEffect transition="in" filter="fade">
                                      <p:cBhvr>
                                        <p:cTn id="79" dur="1000"/>
                                        <p:tgtEl>
                                          <p:spTgt spid="12"/>
                                        </p:tgtEl>
                                      </p:cBhvr>
                                    </p:animEffect>
                                    <p:anim calcmode="lin" valueType="num">
                                      <p:cBhvr>
                                        <p:cTn id="80" dur="1000" fill="hold"/>
                                        <p:tgtEl>
                                          <p:spTgt spid="12"/>
                                        </p:tgtEl>
                                        <p:attrNameLst>
                                          <p:attrName>ppt_x</p:attrName>
                                        </p:attrNameLst>
                                      </p:cBhvr>
                                      <p:tavLst>
                                        <p:tav tm="0">
                                          <p:val>
                                            <p:strVal val="#ppt_x"/>
                                          </p:val>
                                        </p:tav>
                                        <p:tav tm="100000">
                                          <p:val>
                                            <p:strVal val="#ppt_x"/>
                                          </p:val>
                                        </p:tav>
                                      </p:tavLst>
                                    </p:anim>
                                    <p:anim calcmode="lin" valueType="num">
                                      <p:cBhvr>
                                        <p:cTn id="81" dur="1000" fill="hold"/>
                                        <p:tgtEl>
                                          <p:spTgt spid="12"/>
                                        </p:tgtEl>
                                        <p:attrNameLst>
                                          <p:attrName>ppt_y</p:attrName>
                                        </p:attrNameLst>
                                      </p:cBhvr>
                                      <p:tavLst>
                                        <p:tav tm="0">
                                          <p:val>
                                            <p:strVal val="#ppt_y-.1"/>
                                          </p:val>
                                        </p:tav>
                                        <p:tav tm="100000">
                                          <p:val>
                                            <p:strVal val="#ppt_y"/>
                                          </p:val>
                                        </p:tav>
                                      </p:tavLst>
                                    </p:anim>
                                  </p:childTnLst>
                                </p:cTn>
                              </p:par>
                              <p:par>
                                <p:cTn id="82" presetID="42" presetClass="entr" presetSubtype="0" fill="hold" grpId="0" nodeType="withEffect">
                                  <p:stCondLst>
                                    <p:cond delay="3000"/>
                                  </p:stCondLst>
                                  <p:childTnLst>
                                    <p:set>
                                      <p:cBhvr>
                                        <p:cTn id="83" dur="1" fill="hold">
                                          <p:stCondLst>
                                            <p:cond delay="0"/>
                                          </p:stCondLst>
                                        </p:cTn>
                                        <p:tgtEl>
                                          <p:spTgt spid="30"/>
                                        </p:tgtEl>
                                        <p:attrNameLst>
                                          <p:attrName>style.visibility</p:attrName>
                                        </p:attrNameLst>
                                      </p:cBhvr>
                                      <p:to>
                                        <p:strVal val="visible"/>
                                      </p:to>
                                    </p:set>
                                    <p:animEffect transition="in" filter="fade">
                                      <p:cBhvr>
                                        <p:cTn id="84" dur="1000"/>
                                        <p:tgtEl>
                                          <p:spTgt spid="30"/>
                                        </p:tgtEl>
                                      </p:cBhvr>
                                    </p:animEffect>
                                    <p:anim calcmode="lin" valueType="num">
                                      <p:cBhvr>
                                        <p:cTn id="85" dur="1000" fill="hold"/>
                                        <p:tgtEl>
                                          <p:spTgt spid="30"/>
                                        </p:tgtEl>
                                        <p:attrNameLst>
                                          <p:attrName>ppt_x</p:attrName>
                                        </p:attrNameLst>
                                      </p:cBhvr>
                                      <p:tavLst>
                                        <p:tav tm="0">
                                          <p:val>
                                            <p:strVal val="#ppt_x"/>
                                          </p:val>
                                        </p:tav>
                                        <p:tav tm="100000">
                                          <p:val>
                                            <p:strVal val="#ppt_x"/>
                                          </p:val>
                                        </p:tav>
                                      </p:tavLst>
                                    </p:anim>
                                    <p:anim calcmode="lin" valueType="num">
                                      <p:cBhvr>
                                        <p:cTn id="86" dur="1000" fill="hold"/>
                                        <p:tgtEl>
                                          <p:spTgt spid="30"/>
                                        </p:tgtEl>
                                        <p:attrNameLst>
                                          <p:attrName>ppt_y</p:attrName>
                                        </p:attrNameLst>
                                      </p:cBhvr>
                                      <p:tavLst>
                                        <p:tav tm="0">
                                          <p:val>
                                            <p:strVal val="#ppt_y+.1"/>
                                          </p:val>
                                        </p:tav>
                                        <p:tav tm="100000">
                                          <p:val>
                                            <p:strVal val="#ppt_y"/>
                                          </p:val>
                                        </p:tav>
                                      </p:tavLst>
                                    </p:anim>
                                  </p:childTnLst>
                                </p:cTn>
                              </p:par>
                              <p:par>
                                <p:cTn id="87" presetID="42" presetClass="entr" presetSubtype="0" fill="hold" grpId="0" nodeType="withEffect">
                                  <p:stCondLst>
                                    <p:cond delay="3000"/>
                                  </p:stCondLst>
                                  <p:childTnLst>
                                    <p:set>
                                      <p:cBhvr>
                                        <p:cTn id="88" dur="1" fill="hold">
                                          <p:stCondLst>
                                            <p:cond delay="0"/>
                                          </p:stCondLst>
                                        </p:cTn>
                                        <p:tgtEl>
                                          <p:spTgt spid="31"/>
                                        </p:tgtEl>
                                        <p:attrNameLst>
                                          <p:attrName>style.visibility</p:attrName>
                                        </p:attrNameLst>
                                      </p:cBhvr>
                                      <p:to>
                                        <p:strVal val="visible"/>
                                      </p:to>
                                    </p:set>
                                    <p:animEffect transition="in" filter="fade">
                                      <p:cBhvr>
                                        <p:cTn id="89" dur="1000"/>
                                        <p:tgtEl>
                                          <p:spTgt spid="31"/>
                                        </p:tgtEl>
                                      </p:cBhvr>
                                    </p:animEffect>
                                    <p:anim calcmode="lin" valueType="num">
                                      <p:cBhvr>
                                        <p:cTn id="90" dur="1000" fill="hold"/>
                                        <p:tgtEl>
                                          <p:spTgt spid="31"/>
                                        </p:tgtEl>
                                        <p:attrNameLst>
                                          <p:attrName>ppt_x</p:attrName>
                                        </p:attrNameLst>
                                      </p:cBhvr>
                                      <p:tavLst>
                                        <p:tav tm="0">
                                          <p:val>
                                            <p:strVal val="#ppt_x"/>
                                          </p:val>
                                        </p:tav>
                                        <p:tav tm="100000">
                                          <p:val>
                                            <p:strVal val="#ppt_x"/>
                                          </p:val>
                                        </p:tav>
                                      </p:tavLst>
                                    </p:anim>
                                    <p:anim calcmode="lin" valueType="num">
                                      <p:cBhvr>
                                        <p:cTn id="91"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8" grpId="0"/>
      <p:bldP spid="19" grpId="0"/>
      <p:bldP spid="22" grpId="0"/>
      <p:bldP spid="23" grpId="0"/>
      <p:bldP spid="26" grpId="0"/>
      <p:bldP spid="27" grpId="0"/>
      <p:bldP spid="28" grpId="0"/>
      <p:bldP spid="29" grpId="0"/>
      <p:bldP spid="30" grpId="0"/>
      <p:bldP spid="31" grpId="0"/>
      <p:bldP spid="33" grpId="0"/>
      <p:bldP spid="34"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1" y="1743750"/>
            <a:ext cx="6633019" cy="4421554"/>
          </a:xfrm>
          <a:prstGeom prst="rect">
            <a:avLst/>
          </a:prstGeom>
        </p:spPr>
      </p:pic>
      <p:sp>
        <p:nvSpPr>
          <p:cNvPr id="9" name="矩形: 圆角 8"/>
          <p:cNvSpPr/>
          <p:nvPr/>
        </p:nvSpPr>
        <p:spPr>
          <a:xfrm>
            <a:off x="5519937" y="1946364"/>
            <a:ext cx="6009627" cy="914400"/>
          </a:xfrm>
          <a:prstGeom prst="roundRect">
            <a:avLst>
              <a:gd name="adj" fmla="val 50000"/>
            </a:avLst>
          </a:prstGeom>
          <a:solidFill>
            <a:srgbClr val="F17F42">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圆角 9"/>
          <p:cNvSpPr/>
          <p:nvPr/>
        </p:nvSpPr>
        <p:spPr>
          <a:xfrm>
            <a:off x="5531928" y="3310602"/>
            <a:ext cx="6009627" cy="914400"/>
          </a:xfrm>
          <a:prstGeom prst="roundRect">
            <a:avLst>
              <a:gd name="adj" fmla="val 50000"/>
            </a:avLst>
          </a:prstGeom>
          <a:solidFill>
            <a:srgbClr val="53575A">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圆角 10"/>
          <p:cNvSpPr/>
          <p:nvPr/>
        </p:nvSpPr>
        <p:spPr>
          <a:xfrm>
            <a:off x="5543917" y="4674840"/>
            <a:ext cx="6009627" cy="914400"/>
          </a:xfrm>
          <a:prstGeom prst="roundRect">
            <a:avLst>
              <a:gd name="adj" fmla="val 50000"/>
            </a:avLst>
          </a:prstGeom>
          <a:solidFill>
            <a:srgbClr val="F17F42">
              <a:alpha val="8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2" name="图片 11"/>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5691759" y="3412837"/>
            <a:ext cx="808484" cy="808484"/>
          </a:xfrm>
          <a:prstGeom prst="rect">
            <a:avLst/>
          </a:prstGeom>
        </p:spPr>
      </p:pic>
      <p:pic>
        <p:nvPicPr>
          <p:cNvPr id="14" name="图片 13"/>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573497" y="1898848"/>
            <a:ext cx="1005459" cy="1005458"/>
          </a:xfrm>
          <a:prstGeom prst="rect">
            <a:avLst/>
          </a:prstGeom>
        </p:spPr>
      </p:pic>
      <p:pic>
        <p:nvPicPr>
          <p:cNvPr id="15" name="图片 14"/>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5733264" y="4758247"/>
            <a:ext cx="754499" cy="754499"/>
          </a:xfrm>
          <a:prstGeom prst="rect">
            <a:avLst/>
          </a:prstGeom>
        </p:spPr>
      </p:pic>
      <p:sp>
        <p:nvSpPr>
          <p:cNvPr id="16" name="矩形 15"/>
          <p:cNvSpPr/>
          <p:nvPr/>
        </p:nvSpPr>
        <p:spPr>
          <a:xfrm>
            <a:off x="6578955" y="2093666"/>
            <a:ext cx="4950608" cy="646331"/>
          </a:xfrm>
          <a:prstGeom prst="rect">
            <a:avLst/>
          </a:prstGeom>
        </p:spPr>
        <p:txBody>
          <a:bodyPr wrap="square">
            <a:spAutoFit/>
          </a:bodyPr>
          <a:lstStyle/>
          <a:p>
            <a:r>
              <a:rPr lang="en-US" altLang="zh-CN" dirty="0">
                <a:solidFill>
                  <a:schemeClr val="bg1"/>
                </a:solidFill>
                <a:latin typeface="等线" panose="02010600030101010101" pitchFamily="2" charset="-122"/>
                <a:ea typeface="等线" panose="02010600030101010101" pitchFamily="2" charset="-122"/>
              </a:rPr>
              <a:t>Click here to enter your text messages click here to enter your text messages</a:t>
            </a:r>
            <a:endParaRPr lang="zh-CN" altLang="en-US" dirty="0">
              <a:solidFill>
                <a:schemeClr val="bg1"/>
              </a:solidFill>
            </a:endParaRPr>
          </a:p>
        </p:txBody>
      </p:sp>
      <p:sp>
        <p:nvSpPr>
          <p:cNvPr id="17" name="矩形 16"/>
          <p:cNvSpPr/>
          <p:nvPr/>
        </p:nvSpPr>
        <p:spPr>
          <a:xfrm>
            <a:off x="6633019" y="3467885"/>
            <a:ext cx="4950608" cy="646331"/>
          </a:xfrm>
          <a:prstGeom prst="rect">
            <a:avLst/>
          </a:prstGeom>
        </p:spPr>
        <p:txBody>
          <a:bodyPr wrap="square">
            <a:spAutoFit/>
          </a:bodyPr>
          <a:lstStyle/>
          <a:p>
            <a:r>
              <a:rPr lang="en-US" altLang="zh-CN" dirty="0">
                <a:solidFill>
                  <a:schemeClr val="bg1"/>
                </a:solidFill>
                <a:latin typeface="等线" panose="02010600030101010101" pitchFamily="2" charset="-122"/>
                <a:ea typeface="等线" panose="02010600030101010101" pitchFamily="2" charset="-122"/>
              </a:rPr>
              <a:t>Click here to enter your text messages click here to enter your text messages</a:t>
            </a:r>
            <a:endParaRPr lang="zh-CN" altLang="en-US" dirty="0">
              <a:solidFill>
                <a:schemeClr val="bg1"/>
              </a:solidFill>
            </a:endParaRPr>
          </a:p>
        </p:txBody>
      </p:sp>
      <p:sp>
        <p:nvSpPr>
          <p:cNvPr id="18" name="矩形 17"/>
          <p:cNvSpPr/>
          <p:nvPr/>
        </p:nvSpPr>
        <p:spPr>
          <a:xfrm>
            <a:off x="6687084" y="4842104"/>
            <a:ext cx="4950608" cy="646331"/>
          </a:xfrm>
          <a:prstGeom prst="rect">
            <a:avLst/>
          </a:prstGeom>
        </p:spPr>
        <p:txBody>
          <a:bodyPr wrap="square">
            <a:spAutoFit/>
          </a:bodyPr>
          <a:lstStyle/>
          <a:p>
            <a:r>
              <a:rPr lang="en-US" altLang="zh-CN" dirty="0">
                <a:solidFill>
                  <a:schemeClr val="bg1"/>
                </a:solidFill>
                <a:latin typeface="等线" panose="02010600030101010101" pitchFamily="2" charset="-122"/>
                <a:ea typeface="等线" panose="02010600030101010101" pitchFamily="2" charset="-122"/>
              </a:rPr>
              <a:t>Click here to enter your text messages click here to enter your text messages</a:t>
            </a:r>
            <a:endParaRPr lang="zh-CN" altLang="en-US" dirty="0">
              <a:solidFill>
                <a:schemeClr val="bg1"/>
              </a:solidFill>
            </a:endParaRPr>
          </a:p>
        </p:txBody>
      </p:sp>
      <p:sp>
        <p:nvSpPr>
          <p:cNvPr id="19" name="文本框 18"/>
          <p:cNvSpPr txBox="1"/>
          <p:nvPr/>
        </p:nvSpPr>
        <p:spPr>
          <a:xfrm>
            <a:off x="4735662" y="572849"/>
            <a:ext cx="2720681" cy="461665"/>
          </a:xfrm>
          <a:prstGeom prst="rect">
            <a:avLst/>
          </a:prstGeom>
          <a:noFill/>
        </p:spPr>
        <p:txBody>
          <a:bodyPr wrap="none" rtlCol="0">
            <a:spAutoFit/>
          </a:bodyPr>
          <a:lstStyle/>
          <a:p>
            <a:r>
              <a:rPr lang="en-US" altLang="zh-CN" sz="2400" dirty="0">
                <a:solidFill>
                  <a:srgbClr val="F17F42"/>
                </a:solidFill>
                <a:latin typeface="Arial" panose="020B0604020202020204" pitchFamily="34" charset="0"/>
                <a:ea typeface="微软雅黑 Light" panose="020B0502040204020203" pitchFamily="34" charset="-122"/>
                <a:cs typeface="Arial" panose="020B0604020202020204" pitchFamily="34" charset="0"/>
              </a:rPr>
              <a:t>ADD YOUR TITLE</a:t>
            </a:r>
          </a:p>
        </p:txBody>
      </p:sp>
      <p:sp>
        <p:nvSpPr>
          <p:cNvPr id="20" name="矩形 19"/>
          <p:cNvSpPr/>
          <p:nvPr/>
        </p:nvSpPr>
        <p:spPr>
          <a:xfrm>
            <a:off x="5558984" y="1094820"/>
            <a:ext cx="1074037" cy="83706"/>
          </a:xfrm>
          <a:prstGeom prst="rect">
            <a:avLst/>
          </a:prstGeom>
          <a:solidFill>
            <a:srgbClr val="5357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3087435409"/>
      </p:ext>
    </p:extLst>
  </p:cSld>
  <p:clrMapOvr>
    <a:masterClrMapping/>
  </p:clrMapOvr>
  <p:transition spd="slow">
    <p:push/>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20"/>
                                        </p:tgtEl>
                                        <p:attrNameLst>
                                          <p:attrName>style.visibility</p:attrName>
                                        </p:attrNameLst>
                                      </p:cBhvr>
                                      <p:to>
                                        <p:strVal val="visible"/>
                                      </p:to>
                                    </p:set>
                                    <p:animEffect transition="in" filter="barn(outVertical)">
                                      <p:cBhvr>
                                        <p:cTn id="7" dur="500"/>
                                        <p:tgtEl>
                                          <p:spTgt spid="20"/>
                                        </p:tgtEl>
                                      </p:cBhvr>
                                    </p:animEffect>
                                  </p:childTnLst>
                                </p:cTn>
                              </p:par>
                              <p:par>
                                <p:cTn id="8" presetID="16" presetClass="entr" presetSubtype="37" fill="hold" grpId="0" nodeType="withEffect">
                                  <p:stCondLst>
                                    <p:cond delay="250"/>
                                  </p:stCondLst>
                                  <p:childTnLst>
                                    <p:set>
                                      <p:cBhvr>
                                        <p:cTn id="9" dur="1" fill="hold">
                                          <p:stCondLst>
                                            <p:cond delay="0"/>
                                          </p:stCondLst>
                                        </p:cTn>
                                        <p:tgtEl>
                                          <p:spTgt spid="19"/>
                                        </p:tgtEl>
                                        <p:attrNameLst>
                                          <p:attrName>style.visibility</p:attrName>
                                        </p:attrNameLst>
                                      </p:cBhvr>
                                      <p:to>
                                        <p:strVal val="visible"/>
                                      </p:to>
                                    </p:set>
                                    <p:animEffect transition="in" filter="barn(outVertical)">
                                      <p:cBhvr>
                                        <p:cTn id="10" dur="500"/>
                                        <p:tgtEl>
                                          <p:spTgt spid="19"/>
                                        </p:tgtEl>
                                      </p:cBhvr>
                                    </p:animEffect>
                                  </p:childTnLst>
                                </p:cTn>
                              </p:par>
                              <p:par>
                                <p:cTn id="11" presetID="2" presetClass="entr" presetSubtype="8" decel="100000" fill="hold" nodeType="withEffect">
                                  <p:stCondLst>
                                    <p:cond delay="100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500" fill="hold"/>
                                        <p:tgtEl>
                                          <p:spTgt spid="6"/>
                                        </p:tgtEl>
                                        <p:attrNameLst>
                                          <p:attrName>ppt_x</p:attrName>
                                        </p:attrNameLst>
                                      </p:cBhvr>
                                      <p:tavLst>
                                        <p:tav tm="0">
                                          <p:val>
                                            <p:strVal val="0-#ppt_w/2"/>
                                          </p:val>
                                        </p:tav>
                                        <p:tav tm="100000">
                                          <p:val>
                                            <p:strVal val="#ppt_x"/>
                                          </p:val>
                                        </p:tav>
                                      </p:tavLst>
                                    </p:anim>
                                    <p:anim calcmode="lin" valueType="num">
                                      <p:cBhvr additive="base">
                                        <p:cTn id="14" dur="500" fill="hold"/>
                                        <p:tgtEl>
                                          <p:spTgt spid="6"/>
                                        </p:tgtEl>
                                        <p:attrNameLst>
                                          <p:attrName>ppt_y</p:attrName>
                                        </p:attrNameLst>
                                      </p:cBhvr>
                                      <p:tavLst>
                                        <p:tav tm="0">
                                          <p:val>
                                            <p:strVal val="#ppt_y"/>
                                          </p:val>
                                        </p:tav>
                                        <p:tav tm="100000">
                                          <p:val>
                                            <p:strVal val="#ppt_y"/>
                                          </p:val>
                                        </p:tav>
                                      </p:tavLst>
                                    </p:anim>
                                  </p:childTnLst>
                                </p:cTn>
                              </p:par>
                              <p:par>
                                <p:cTn id="15" presetID="12" presetClass="entr" presetSubtype="8" fill="hold" nodeType="withEffect">
                                  <p:stCondLst>
                                    <p:cond delay="1500"/>
                                  </p:stCondLst>
                                  <p:childTnLst>
                                    <p:set>
                                      <p:cBhvr>
                                        <p:cTn id="16" dur="1" fill="hold">
                                          <p:stCondLst>
                                            <p:cond delay="0"/>
                                          </p:stCondLst>
                                        </p:cTn>
                                        <p:tgtEl>
                                          <p:spTgt spid="14"/>
                                        </p:tgtEl>
                                        <p:attrNameLst>
                                          <p:attrName>style.visibility</p:attrName>
                                        </p:attrNameLst>
                                      </p:cBhvr>
                                      <p:to>
                                        <p:strVal val="visible"/>
                                      </p:to>
                                    </p:set>
                                    <p:anim calcmode="lin" valueType="num">
                                      <p:cBhvr additive="base">
                                        <p:cTn id="17" dur="500"/>
                                        <p:tgtEl>
                                          <p:spTgt spid="14"/>
                                        </p:tgtEl>
                                        <p:attrNameLst>
                                          <p:attrName>ppt_x</p:attrName>
                                        </p:attrNameLst>
                                      </p:cBhvr>
                                      <p:tavLst>
                                        <p:tav tm="0">
                                          <p:val>
                                            <p:strVal val="#ppt_x-#ppt_w*1.125000"/>
                                          </p:val>
                                        </p:tav>
                                        <p:tav tm="100000">
                                          <p:val>
                                            <p:strVal val="#ppt_x"/>
                                          </p:val>
                                        </p:tav>
                                      </p:tavLst>
                                    </p:anim>
                                    <p:animEffect transition="in" filter="wipe(right)">
                                      <p:cBhvr>
                                        <p:cTn id="18" dur="500"/>
                                        <p:tgtEl>
                                          <p:spTgt spid="14"/>
                                        </p:tgtEl>
                                      </p:cBhvr>
                                    </p:animEffect>
                                  </p:childTnLst>
                                </p:cTn>
                              </p:par>
                              <p:par>
                                <p:cTn id="19" presetID="12" presetClass="entr" presetSubtype="8" fill="hold" nodeType="withEffect">
                                  <p:stCondLst>
                                    <p:cond delay="1750"/>
                                  </p:stCondLst>
                                  <p:childTnLst>
                                    <p:set>
                                      <p:cBhvr>
                                        <p:cTn id="20" dur="1" fill="hold">
                                          <p:stCondLst>
                                            <p:cond delay="0"/>
                                          </p:stCondLst>
                                        </p:cTn>
                                        <p:tgtEl>
                                          <p:spTgt spid="12"/>
                                        </p:tgtEl>
                                        <p:attrNameLst>
                                          <p:attrName>style.visibility</p:attrName>
                                        </p:attrNameLst>
                                      </p:cBhvr>
                                      <p:to>
                                        <p:strVal val="visible"/>
                                      </p:to>
                                    </p:set>
                                    <p:anim calcmode="lin" valueType="num">
                                      <p:cBhvr additive="base">
                                        <p:cTn id="21" dur="500"/>
                                        <p:tgtEl>
                                          <p:spTgt spid="12"/>
                                        </p:tgtEl>
                                        <p:attrNameLst>
                                          <p:attrName>ppt_x</p:attrName>
                                        </p:attrNameLst>
                                      </p:cBhvr>
                                      <p:tavLst>
                                        <p:tav tm="0">
                                          <p:val>
                                            <p:strVal val="#ppt_x-#ppt_w*1.125000"/>
                                          </p:val>
                                        </p:tav>
                                        <p:tav tm="100000">
                                          <p:val>
                                            <p:strVal val="#ppt_x"/>
                                          </p:val>
                                        </p:tav>
                                      </p:tavLst>
                                    </p:anim>
                                    <p:animEffect transition="in" filter="wipe(right)">
                                      <p:cBhvr>
                                        <p:cTn id="22" dur="500"/>
                                        <p:tgtEl>
                                          <p:spTgt spid="12"/>
                                        </p:tgtEl>
                                      </p:cBhvr>
                                    </p:animEffect>
                                  </p:childTnLst>
                                </p:cTn>
                              </p:par>
                              <p:par>
                                <p:cTn id="23" presetID="12" presetClass="entr" presetSubtype="8" fill="hold" nodeType="withEffect">
                                  <p:stCondLst>
                                    <p:cond delay="2000"/>
                                  </p:stCondLst>
                                  <p:childTnLst>
                                    <p:set>
                                      <p:cBhvr>
                                        <p:cTn id="24" dur="1" fill="hold">
                                          <p:stCondLst>
                                            <p:cond delay="0"/>
                                          </p:stCondLst>
                                        </p:cTn>
                                        <p:tgtEl>
                                          <p:spTgt spid="15"/>
                                        </p:tgtEl>
                                        <p:attrNameLst>
                                          <p:attrName>style.visibility</p:attrName>
                                        </p:attrNameLst>
                                      </p:cBhvr>
                                      <p:to>
                                        <p:strVal val="visible"/>
                                      </p:to>
                                    </p:set>
                                    <p:anim calcmode="lin" valueType="num">
                                      <p:cBhvr additive="base">
                                        <p:cTn id="25" dur="500"/>
                                        <p:tgtEl>
                                          <p:spTgt spid="15"/>
                                        </p:tgtEl>
                                        <p:attrNameLst>
                                          <p:attrName>ppt_x</p:attrName>
                                        </p:attrNameLst>
                                      </p:cBhvr>
                                      <p:tavLst>
                                        <p:tav tm="0">
                                          <p:val>
                                            <p:strVal val="#ppt_x-#ppt_w*1.125000"/>
                                          </p:val>
                                        </p:tav>
                                        <p:tav tm="100000">
                                          <p:val>
                                            <p:strVal val="#ppt_x"/>
                                          </p:val>
                                        </p:tav>
                                      </p:tavLst>
                                    </p:anim>
                                    <p:animEffect transition="in" filter="wipe(right)">
                                      <p:cBhvr>
                                        <p:cTn id="26" dur="500"/>
                                        <p:tgtEl>
                                          <p:spTgt spid="15"/>
                                        </p:tgtEl>
                                      </p:cBhvr>
                                    </p:animEffect>
                                  </p:childTnLst>
                                </p:cTn>
                              </p:par>
                              <p:par>
                                <p:cTn id="27" presetID="17" presetClass="entr" presetSubtype="8" fill="hold" grpId="0" nodeType="withEffect">
                                  <p:stCondLst>
                                    <p:cond delay="1750"/>
                                  </p:stCondLst>
                                  <p:childTnLst>
                                    <p:set>
                                      <p:cBhvr>
                                        <p:cTn id="28" dur="1" fill="hold">
                                          <p:stCondLst>
                                            <p:cond delay="0"/>
                                          </p:stCondLst>
                                        </p:cTn>
                                        <p:tgtEl>
                                          <p:spTgt spid="9"/>
                                        </p:tgtEl>
                                        <p:attrNameLst>
                                          <p:attrName>style.visibility</p:attrName>
                                        </p:attrNameLst>
                                      </p:cBhvr>
                                      <p:to>
                                        <p:strVal val="visible"/>
                                      </p:to>
                                    </p:set>
                                    <p:anim calcmode="lin" valueType="num">
                                      <p:cBhvr>
                                        <p:cTn id="29" dur="500" fill="hold"/>
                                        <p:tgtEl>
                                          <p:spTgt spid="9"/>
                                        </p:tgtEl>
                                        <p:attrNameLst>
                                          <p:attrName>ppt_x</p:attrName>
                                        </p:attrNameLst>
                                      </p:cBhvr>
                                      <p:tavLst>
                                        <p:tav tm="0">
                                          <p:val>
                                            <p:strVal val="#ppt_x-#ppt_w/2"/>
                                          </p:val>
                                        </p:tav>
                                        <p:tav tm="100000">
                                          <p:val>
                                            <p:strVal val="#ppt_x"/>
                                          </p:val>
                                        </p:tav>
                                      </p:tavLst>
                                    </p:anim>
                                    <p:anim calcmode="lin" valueType="num">
                                      <p:cBhvr>
                                        <p:cTn id="30" dur="500" fill="hold"/>
                                        <p:tgtEl>
                                          <p:spTgt spid="9"/>
                                        </p:tgtEl>
                                        <p:attrNameLst>
                                          <p:attrName>ppt_y</p:attrName>
                                        </p:attrNameLst>
                                      </p:cBhvr>
                                      <p:tavLst>
                                        <p:tav tm="0">
                                          <p:val>
                                            <p:strVal val="#ppt_y"/>
                                          </p:val>
                                        </p:tav>
                                        <p:tav tm="100000">
                                          <p:val>
                                            <p:strVal val="#ppt_y"/>
                                          </p:val>
                                        </p:tav>
                                      </p:tavLst>
                                    </p:anim>
                                    <p:anim calcmode="lin" valueType="num">
                                      <p:cBhvr>
                                        <p:cTn id="31" dur="500" fill="hold"/>
                                        <p:tgtEl>
                                          <p:spTgt spid="9"/>
                                        </p:tgtEl>
                                        <p:attrNameLst>
                                          <p:attrName>ppt_w</p:attrName>
                                        </p:attrNameLst>
                                      </p:cBhvr>
                                      <p:tavLst>
                                        <p:tav tm="0">
                                          <p:val>
                                            <p:fltVal val="0"/>
                                          </p:val>
                                        </p:tav>
                                        <p:tav tm="100000">
                                          <p:val>
                                            <p:strVal val="#ppt_w"/>
                                          </p:val>
                                        </p:tav>
                                      </p:tavLst>
                                    </p:anim>
                                    <p:anim calcmode="lin" valueType="num">
                                      <p:cBhvr>
                                        <p:cTn id="32" dur="500" fill="hold"/>
                                        <p:tgtEl>
                                          <p:spTgt spid="9"/>
                                        </p:tgtEl>
                                        <p:attrNameLst>
                                          <p:attrName>ppt_h</p:attrName>
                                        </p:attrNameLst>
                                      </p:cBhvr>
                                      <p:tavLst>
                                        <p:tav tm="0">
                                          <p:val>
                                            <p:strVal val="#ppt_h"/>
                                          </p:val>
                                        </p:tav>
                                        <p:tav tm="100000">
                                          <p:val>
                                            <p:strVal val="#ppt_h"/>
                                          </p:val>
                                        </p:tav>
                                      </p:tavLst>
                                    </p:anim>
                                  </p:childTnLst>
                                </p:cTn>
                              </p:par>
                              <p:par>
                                <p:cTn id="33" presetID="17" presetClass="entr" presetSubtype="8" fill="hold" grpId="0" nodeType="withEffect">
                                  <p:stCondLst>
                                    <p:cond delay="2000"/>
                                  </p:stCondLst>
                                  <p:childTnLst>
                                    <p:set>
                                      <p:cBhvr>
                                        <p:cTn id="34" dur="1" fill="hold">
                                          <p:stCondLst>
                                            <p:cond delay="0"/>
                                          </p:stCondLst>
                                        </p:cTn>
                                        <p:tgtEl>
                                          <p:spTgt spid="10"/>
                                        </p:tgtEl>
                                        <p:attrNameLst>
                                          <p:attrName>style.visibility</p:attrName>
                                        </p:attrNameLst>
                                      </p:cBhvr>
                                      <p:to>
                                        <p:strVal val="visible"/>
                                      </p:to>
                                    </p:set>
                                    <p:anim calcmode="lin" valueType="num">
                                      <p:cBhvr>
                                        <p:cTn id="35" dur="500" fill="hold"/>
                                        <p:tgtEl>
                                          <p:spTgt spid="10"/>
                                        </p:tgtEl>
                                        <p:attrNameLst>
                                          <p:attrName>ppt_x</p:attrName>
                                        </p:attrNameLst>
                                      </p:cBhvr>
                                      <p:tavLst>
                                        <p:tav tm="0">
                                          <p:val>
                                            <p:strVal val="#ppt_x-#ppt_w/2"/>
                                          </p:val>
                                        </p:tav>
                                        <p:tav tm="100000">
                                          <p:val>
                                            <p:strVal val="#ppt_x"/>
                                          </p:val>
                                        </p:tav>
                                      </p:tavLst>
                                    </p:anim>
                                    <p:anim calcmode="lin" valueType="num">
                                      <p:cBhvr>
                                        <p:cTn id="36" dur="500" fill="hold"/>
                                        <p:tgtEl>
                                          <p:spTgt spid="10"/>
                                        </p:tgtEl>
                                        <p:attrNameLst>
                                          <p:attrName>ppt_y</p:attrName>
                                        </p:attrNameLst>
                                      </p:cBhvr>
                                      <p:tavLst>
                                        <p:tav tm="0">
                                          <p:val>
                                            <p:strVal val="#ppt_y"/>
                                          </p:val>
                                        </p:tav>
                                        <p:tav tm="100000">
                                          <p:val>
                                            <p:strVal val="#ppt_y"/>
                                          </p:val>
                                        </p:tav>
                                      </p:tavLst>
                                    </p:anim>
                                    <p:anim calcmode="lin" valueType="num">
                                      <p:cBhvr>
                                        <p:cTn id="37" dur="500" fill="hold"/>
                                        <p:tgtEl>
                                          <p:spTgt spid="10"/>
                                        </p:tgtEl>
                                        <p:attrNameLst>
                                          <p:attrName>ppt_w</p:attrName>
                                        </p:attrNameLst>
                                      </p:cBhvr>
                                      <p:tavLst>
                                        <p:tav tm="0">
                                          <p:val>
                                            <p:fltVal val="0"/>
                                          </p:val>
                                        </p:tav>
                                        <p:tav tm="100000">
                                          <p:val>
                                            <p:strVal val="#ppt_w"/>
                                          </p:val>
                                        </p:tav>
                                      </p:tavLst>
                                    </p:anim>
                                    <p:anim calcmode="lin" valueType="num">
                                      <p:cBhvr>
                                        <p:cTn id="38" dur="500" fill="hold"/>
                                        <p:tgtEl>
                                          <p:spTgt spid="10"/>
                                        </p:tgtEl>
                                        <p:attrNameLst>
                                          <p:attrName>ppt_h</p:attrName>
                                        </p:attrNameLst>
                                      </p:cBhvr>
                                      <p:tavLst>
                                        <p:tav tm="0">
                                          <p:val>
                                            <p:strVal val="#ppt_h"/>
                                          </p:val>
                                        </p:tav>
                                        <p:tav tm="100000">
                                          <p:val>
                                            <p:strVal val="#ppt_h"/>
                                          </p:val>
                                        </p:tav>
                                      </p:tavLst>
                                    </p:anim>
                                  </p:childTnLst>
                                </p:cTn>
                              </p:par>
                              <p:par>
                                <p:cTn id="39" presetID="17" presetClass="entr" presetSubtype="8" fill="hold" grpId="0" nodeType="withEffect">
                                  <p:stCondLst>
                                    <p:cond delay="2250"/>
                                  </p:stCondLst>
                                  <p:childTnLst>
                                    <p:set>
                                      <p:cBhvr>
                                        <p:cTn id="40" dur="1" fill="hold">
                                          <p:stCondLst>
                                            <p:cond delay="0"/>
                                          </p:stCondLst>
                                        </p:cTn>
                                        <p:tgtEl>
                                          <p:spTgt spid="11"/>
                                        </p:tgtEl>
                                        <p:attrNameLst>
                                          <p:attrName>style.visibility</p:attrName>
                                        </p:attrNameLst>
                                      </p:cBhvr>
                                      <p:to>
                                        <p:strVal val="visible"/>
                                      </p:to>
                                    </p:set>
                                    <p:anim calcmode="lin" valueType="num">
                                      <p:cBhvr>
                                        <p:cTn id="41" dur="500" fill="hold"/>
                                        <p:tgtEl>
                                          <p:spTgt spid="11"/>
                                        </p:tgtEl>
                                        <p:attrNameLst>
                                          <p:attrName>ppt_x</p:attrName>
                                        </p:attrNameLst>
                                      </p:cBhvr>
                                      <p:tavLst>
                                        <p:tav tm="0">
                                          <p:val>
                                            <p:strVal val="#ppt_x-#ppt_w/2"/>
                                          </p:val>
                                        </p:tav>
                                        <p:tav tm="100000">
                                          <p:val>
                                            <p:strVal val="#ppt_x"/>
                                          </p:val>
                                        </p:tav>
                                      </p:tavLst>
                                    </p:anim>
                                    <p:anim calcmode="lin" valueType="num">
                                      <p:cBhvr>
                                        <p:cTn id="42" dur="500" fill="hold"/>
                                        <p:tgtEl>
                                          <p:spTgt spid="11"/>
                                        </p:tgtEl>
                                        <p:attrNameLst>
                                          <p:attrName>ppt_y</p:attrName>
                                        </p:attrNameLst>
                                      </p:cBhvr>
                                      <p:tavLst>
                                        <p:tav tm="0">
                                          <p:val>
                                            <p:strVal val="#ppt_y"/>
                                          </p:val>
                                        </p:tav>
                                        <p:tav tm="100000">
                                          <p:val>
                                            <p:strVal val="#ppt_y"/>
                                          </p:val>
                                        </p:tav>
                                      </p:tavLst>
                                    </p:anim>
                                    <p:anim calcmode="lin" valueType="num">
                                      <p:cBhvr>
                                        <p:cTn id="43" dur="500" fill="hold"/>
                                        <p:tgtEl>
                                          <p:spTgt spid="11"/>
                                        </p:tgtEl>
                                        <p:attrNameLst>
                                          <p:attrName>ppt_w</p:attrName>
                                        </p:attrNameLst>
                                      </p:cBhvr>
                                      <p:tavLst>
                                        <p:tav tm="0">
                                          <p:val>
                                            <p:fltVal val="0"/>
                                          </p:val>
                                        </p:tav>
                                        <p:tav tm="100000">
                                          <p:val>
                                            <p:strVal val="#ppt_w"/>
                                          </p:val>
                                        </p:tav>
                                      </p:tavLst>
                                    </p:anim>
                                    <p:anim calcmode="lin" valueType="num">
                                      <p:cBhvr>
                                        <p:cTn id="44" dur="500" fill="hold"/>
                                        <p:tgtEl>
                                          <p:spTgt spid="11"/>
                                        </p:tgtEl>
                                        <p:attrNameLst>
                                          <p:attrName>ppt_h</p:attrName>
                                        </p:attrNameLst>
                                      </p:cBhvr>
                                      <p:tavLst>
                                        <p:tav tm="0">
                                          <p:val>
                                            <p:strVal val="#ppt_h"/>
                                          </p:val>
                                        </p:tav>
                                        <p:tav tm="100000">
                                          <p:val>
                                            <p:strVal val="#ppt_h"/>
                                          </p:val>
                                        </p:tav>
                                      </p:tavLst>
                                    </p:anim>
                                  </p:childTnLst>
                                </p:cTn>
                              </p:par>
                              <p:par>
                                <p:cTn id="45" presetID="16" presetClass="entr" presetSubtype="42" fill="hold" grpId="0" nodeType="withEffect">
                                  <p:stCondLst>
                                    <p:cond delay="2000"/>
                                  </p:stCondLst>
                                  <p:childTnLst>
                                    <p:set>
                                      <p:cBhvr>
                                        <p:cTn id="46" dur="1" fill="hold">
                                          <p:stCondLst>
                                            <p:cond delay="0"/>
                                          </p:stCondLst>
                                        </p:cTn>
                                        <p:tgtEl>
                                          <p:spTgt spid="16"/>
                                        </p:tgtEl>
                                        <p:attrNameLst>
                                          <p:attrName>style.visibility</p:attrName>
                                        </p:attrNameLst>
                                      </p:cBhvr>
                                      <p:to>
                                        <p:strVal val="visible"/>
                                      </p:to>
                                    </p:set>
                                    <p:animEffect transition="in" filter="barn(outHorizontal)">
                                      <p:cBhvr>
                                        <p:cTn id="47" dur="500"/>
                                        <p:tgtEl>
                                          <p:spTgt spid="16"/>
                                        </p:tgtEl>
                                      </p:cBhvr>
                                    </p:animEffect>
                                  </p:childTnLst>
                                </p:cTn>
                              </p:par>
                              <p:par>
                                <p:cTn id="48" presetID="16" presetClass="entr" presetSubtype="42" fill="hold" grpId="0" nodeType="withEffect">
                                  <p:stCondLst>
                                    <p:cond delay="2250"/>
                                  </p:stCondLst>
                                  <p:childTnLst>
                                    <p:set>
                                      <p:cBhvr>
                                        <p:cTn id="49" dur="1" fill="hold">
                                          <p:stCondLst>
                                            <p:cond delay="0"/>
                                          </p:stCondLst>
                                        </p:cTn>
                                        <p:tgtEl>
                                          <p:spTgt spid="17"/>
                                        </p:tgtEl>
                                        <p:attrNameLst>
                                          <p:attrName>style.visibility</p:attrName>
                                        </p:attrNameLst>
                                      </p:cBhvr>
                                      <p:to>
                                        <p:strVal val="visible"/>
                                      </p:to>
                                    </p:set>
                                    <p:animEffect transition="in" filter="barn(outHorizontal)">
                                      <p:cBhvr>
                                        <p:cTn id="50" dur="500"/>
                                        <p:tgtEl>
                                          <p:spTgt spid="17"/>
                                        </p:tgtEl>
                                      </p:cBhvr>
                                    </p:animEffect>
                                  </p:childTnLst>
                                </p:cTn>
                              </p:par>
                              <p:par>
                                <p:cTn id="51" presetID="16" presetClass="entr" presetSubtype="42" fill="hold" grpId="0" nodeType="withEffect">
                                  <p:stCondLst>
                                    <p:cond delay="2500"/>
                                  </p:stCondLst>
                                  <p:childTnLst>
                                    <p:set>
                                      <p:cBhvr>
                                        <p:cTn id="52" dur="1" fill="hold">
                                          <p:stCondLst>
                                            <p:cond delay="0"/>
                                          </p:stCondLst>
                                        </p:cTn>
                                        <p:tgtEl>
                                          <p:spTgt spid="18"/>
                                        </p:tgtEl>
                                        <p:attrNameLst>
                                          <p:attrName>style.visibility</p:attrName>
                                        </p:attrNameLst>
                                      </p:cBhvr>
                                      <p:to>
                                        <p:strVal val="visible"/>
                                      </p:to>
                                    </p:set>
                                    <p:animEffect transition="in" filter="barn(outHorizontal)">
                                      <p:cBhvr>
                                        <p:cTn id="53"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animBg="1"/>
      <p:bldP spid="10" grpId="0" animBg="1"/>
      <p:bldP spid="11" grpId="0" animBg="1"/>
      <p:bldP spid="16" grpId="0"/>
      <p:bldP spid="17" grpId="0"/>
      <p:bldP spid="18" grpId="0"/>
      <p:bldP spid="19" grpId="0"/>
      <p:bldP spid="20"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9048328" y="1268764"/>
            <a:ext cx="936104" cy="3096343"/>
          </a:xfrm>
          <a:prstGeom prst="rect">
            <a:avLst/>
          </a:prstGeom>
          <a:solidFill>
            <a:srgbClr val="F17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矩形 16"/>
          <p:cNvSpPr/>
          <p:nvPr/>
        </p:nvSpPr>
        <p:spPr>
          <a:xfrm>
            <a:off x="6849043" y="2132860"/>
            <a:ext cx="936104" cy="2222919"/>
          </a:xfrm>
          <a:prstGeom prst="rect">
            <a:avLst/>
          </a:prstGeom>
          <a:solidFill>
            <a:srgbClr val="F17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6" name="矩形 15"/>
          <p:cNvSpPr/>
          <p:nvPr/>
        </p:nvSpPr>
        <p:spPr>
          <a:xfrm>
            <a:off x="4583799" y="2852936"/>
            <a:ext cx="936104" cy="1512168"/>
          </a:xfrm>
          <a:prstGeom prst="rect">
            <a:avLst/>
          </a:prstGeom>
          <a:solidFill>
            <a:srgbClr val="F17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5" name="矩形 14"/>
          <p:cNvSpPr/>
          <p:nvPr/>
        </p:nvSpPr>
        <p:spPr>
          <a:xfrm>
            <a:off x="2135560" y="1844828"/>
            <a:ext cx="936104" cy="2510951"/>
          </a:xfrm>
          <a:prstGeom prst="rect">
            <a:avLst/>
          </a:prstGeom>
          <a:solidFill>
            <a:srgbClr val="F17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2135560" y="3068960"/>
            <a:ext cx="936104" cy="1296144"/>
          </a:xfrm>
          <a:prstGeom prst="rect">
            <a:avLst/>
          </a:prstGeom>
          <a:solidFill>
            <a:srgbClr val="5357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4583832" y="3717032"/>
            <a:ext cx="936104" cy="648072"/>
          </a:xfrm>
          <a:prstGeom prst="rect">
            <a:avLst/>
          </a:prstGeom>
          <a:solidFill>
            <a:srgbClr val="5357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6849043" y="2564904"/>
            <a:ext cx="936104" cy="1800200"/>
          </a:xfrm>
          <a:prstGeom prst="rect">
            <a:avLst/>
          </a:prstGeom>
          <a:solidFill>
            <a:srgbClr val="5357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8"/>
          <p:cNvSpPr/>
          <p:nvPr/>
        </p:nvSpPr>
        <p:spPr>
          <a:xfrm>
            <a:off x="9048328" y="2132860"/>
            <a:ext cx="936104" cy="2227583"/>
          </a:xfrm>
          <a:prstGeom prst="rect">
            <a:avLst/>
          </a:prstGeom>
          <a:solidFill>
            <a:srgbClr val="5357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1" name="直接箭头连接符 10"/>
          <p:cNvCxnSpPr>
            <a:cxnSpLocks/>
          </p:cNvCxnSpPr>
          <p:nvPr/>
        </p:nvCxnSpPr>
        <p:spPr>
          <a:xfrm>
            <a:off x="1019438" y="4360439"/>
            <a:ext cx="10189132" cy="0"/>
          </a:xfrm>
          <a:prstGeom prst="straightConnector1">
            <a:avLst/>
          </a:prstGeom>
          <a:ln>
            <a:solidFill>
              <a:srgbClr val="53575A"/>
            </a:solidFill>
            <a:headEnd type="triangle"/>
            <a:tailEnd type="triangle"/>
          </a:ln>
        </p:spPr>
        <p:style>
          <a:lnRef idx="1">
            <a:schemeClr val="accent1"/>
          </a:lnRef>
          <a:fillRef idx="0">
            <a:schemeClr val="accent1"/>
          </a:fillRef>
          <a:effectRef idx="0">
            <a:schemeClr val="accent1"/>
          </a:effectRef>
          <a:fontRef idx="minor">
            <a:schemeClr val="tx1"/>
          </a:fontRef>
        </p:style>
      </p:cxnSp>
      <p:sp>
        <p:nvSpPr>
          <p:cNvPr id="21" name="文本框 20"/>
          <p:cNvSpPr txBox="1"/>
          <p:nvPr/>
        </p:nvSpPr>
        <p:spPr>
          <a:xfrm>
            <a:off x="1775522" y="4962654"/>
            <a:ext cx="1388009" cy="338554"/>
          </a:xfrm>
          <a:prstGeom prst="rect">
            <a:avLst/>
          </a:prstGeom>
          <a:noFill/>
        </p:spPr>
        <p:txBody>
          <a:bodyPr wrap="none" rtlCol="0">
            <a:spAutoFit/>
          </a:bodyPr>
          <a:lstStyle/>
          <a:p>
            <a:r>
              <a:rPr lang="en-US" altLang="zh-CN" sz="1600" dirty="0">
                <a:solidFill>
                  <a:srgbClr val="131313"/>
                </a:solidFill>
                <a:latin typeface="Arial" panose="020B0604020202020204" pitchFamily="34" charset="0"/>
                <a:ea typeface="等线" panose="02010600030101010101" pitchFamily="2" charset="-122"/>
                <a:cs typeface="Arial" panose="020B0604020202020204" pitchFamily="34" charset="0"/>
              </a:rPr>
              <a:t>YOUR TITLE</a:t>
            </a:r>
          </a:p>
        </p:txBody>
      </p:sp>
      <p:sp>
        <p:nvSpPr>
          <p:cNvPr id="22" name="矩形 21"/>
          <p:cNvSpPr/>
          <p:nvPr/>
        </p:nvSpPr>
        <p:spPr>
          <a:xfrm>
            <a:off x="1775523" y="5355217"/>
            <a:ext cx="2088231" cy="954107"/>
          </a:xfrm>
          <a:prstGeom prst="rect">
            <a:avLst/>
          </a:prstGeom>
        </p:spPr>
        <p:txBody>
          <a:bodyPr wrap="square">
            <a:spAutoFit/>
          </a:bodyPr>
          <a:lstStyle/>
          <a:p>
            <a:r>
              <a:rPr lang="en-US" altLang="zh-CN" sz="1400" dirty="0">
                <a:solidFill>
                  <a:srgbClr val="131313"/>
                </a:solidFill>
                <a:latin typeface="等线" panose="02010600030101010101" pitchFamily="2" charset="-122"/>
                <a:ea typeface="等线" panose="02010600030101010101" pitchFamily="2" charset="-122"/>
              </a:rPr>
              <a:t>Click here to enter your text messages click here to enter your text messages</a:t>
            </a:r>
            <a:endParaRPr lang="zh-CN" altLang="en-US" sz="1400" dirty="0"/>
          </a:p>
        </p:txBody>
      </p:sp>
      <p:sp>
        <p:nvSpPr>
          <p:cNvPr id="23" name="文本框 22"/>
          <p:cNvSpPr txBox="1"/>
          <p:nvPr/>
        </p:nvSpPr>
        <p:spPr>
          <a:xfrm>
            <a:off x="4391597" y="4962654"/>
            <a:ext cx="1388009" cy="338554"/>
          </a:xfrm>
          <a:prstGeom prst="rect">
            <a:avLst/>
          </a:prstGeom>
          <a:noFill/>
        </p:spPr>
        <p:txBody>
          <a:bodyPr wrap="none" rtlCol="0">
            <a:spAutoFit/>
          </a:bodyPr>
          <a:lstStyle/>
          <a:p>
            <a:r>
              <a:rPr lang="en-US" altLang="zh-CN" sz="1600" dirty="0">
                <a:solidFill>
                  <a:srgbClr val="131313"/>
                </a:solidFill>
                <a:latin typeface="Arial" panose="020B0604020202020204" pitchFamily="34" charset="0"/>
                <a:ea typeface="等线" panose="02010600030101010101" pitchFamily="2" charset="-122"/>
                <a:cs typeface="Arial" panose="020B0604020202020204" pitchFamily="34" charset="0"/>
              </a:rPr>
              <a:t>YOUR TITLE</a:t>
            </a:r>
          </a:p>
        </p:txBody>
      </p:sp>
      <p:sp>
        <p:nvSpPr>
          <p:cNvPr id="24" name="矩形 23"/>
          <p:cNvSpPr/>
          <p:nvPr/>
        </p:nvSpPr>
        <p:spPr>
          <a:xfrm>
            <a:off x="4391598" y="5355217"/>
            <a:ext cx="2088231" cy="954107"/>
          </a:xfrm>
          <a:prstGeom prst="rect">
            <a:avLst/>
          </a:prstGeom>
        </p:spPr>
        <p:txBody>
          <a:bodyPr wrap="square">
            <a:spAutoFit/>
          </a:bodyPr>
          <a:lstStyle/>
          <a:p>
            <a:r>
              <a:rPr lang="en-US" altLang="zh-CN" sz="1400" dirty="0">
                <a:solidFill>
                  <a:srgbClr val="131313"/>
                </a:solidFill>
                <a:latin typeface="等线" panose="02010600030101010101" pitchFamily="2" charset="-122"/>
                <a:ea typeface="等线" panose="02010600030101010101" pitchFamily="2" charset="-122"/>
              </a:rPr>
              <a:t>Click here to enter your text messages click here to enter your text messages</a:t>
            </a:r>
            <a:endParaRPr lang="zh-CN" altLang="en-US" sz="1400" dirty="0"/>
          </a:p>
        </p:txBody>
      </p:sp>
      <p:sp>
        <p:nvSpPr>
          <p:cNvPr id="25" name="文本框 24"/>
          <p:cNvSpPr txBox="1"/>
          <p:nvPr/>
        </p:nvSpPr>
        <p:spPr>
          <a:xfrm>
            <a:off x="6816082" y="4962654"/>
            <a:ext cx="1388009" cy="338554"/>
          </a:xfrm>
          <a:prstGeom prst="rect">
            <a:avLst/>
          </a:prstGeom>
          <a:noFill/>
        </p:spPr>
        <p:txBody>
          <a:bodyPr wrap="none" rtlCol="0">
            <a:spAutoFit/>
          </a:bodyPr>
          <a:lstStyle/>
          <a:p>
            <a:r>
              <a:rPr lang="en-US" altLang="zh-CN" sz="1600" dirty="0">
                <a:solidFill>
                  <a:srgbClr val="131313"/>
                </a:solidFill>
                <a:latin typeface="Arial" panose="020B0604020202020204" pitchFamily="34" charset="0"/>
                <a:ea typeface="等线" panose="02010600030101010101" pitchFamily="2" charset="-122"/>
                <a:cs typeface="Arial" panose="020B0604020202020204" pitchFamily="34" charset="0"/>
              </a:rPr>
              <a:t>YOUR TITLE</a:t>
            </a:r>
          </a:p>
        </p:txBody>
      </p:sp>
      <p:sp>
        <p:nvSpPr>
          <p:cNvPr id="26" name="矩形 25"/>
          <p:cNvSpPr/>
          <p:nvPr/>
        </p:nvSpPr>
        <p:spPr>
          <a:xfrm>
            <a:off x="6816083" y="5355217"/>
            <a:ext cx="2088231" cy="954107"/>
          </a:xfrm>
          <a:prstGeom prst="rect">
            <a:avLst/>
          </a:prstGeom>
        </p:spPr>
        <p:txBody>
          <a:bodyPr wrap="square">
            <a:spAutoFit/>
          </a:bodyPr>
          <a:lstStyle/>
          <a:p>
            <a:r>
              <a:rPr lang="en-US" altLang="zh-CN" sz="1400" dirty="0">
                <a:solidFill>
                  <a:srgbClr val="131313"/>
                </a:solidFill>
                <a:latin typeface="等线" panose="02010600030101010101" pitchFamily="2" charset="-122"/>
                <a:ea typeface="等线" panose="02010600030101010101" pitchFamily="2" charset="-122"/>
              </a:rPr>
              <a:t>Click here to enter your text messages click here to enter your text messages</a:t>
            </a:r>
            <a:endParaRPr lang="zh-CN" altLang="en-US" sz="1400" dirty="0"/>
          </a:p>
        </p:txBody>
      </p:sp>
      <p:sp>
        <p:nvSpPr>
          <p:cNvPr id="27" name="文本框 26"/>
          <p:cNvSpPr txBox="1"/>
          <p:nvPr/>
        </p:nvSpPr>
        <p:spPr>
          <a:xfrm>
            <a:off x="9048330" y="4962654"/>
            <a:ext cx="1388009" cy="338554"/>
          </a:xfrm>
          <a:prstGeom prst="rect">
            <a:avLst/>
          </a:prstGeom>
          <a:noFill/>
        </p:spPr>
        <p:txBody>
          <a:bodyPr wrap="none" rtlCol="0">
            <a:spAutoFit/>
          </a:bodyPr>
          <a:lstStyle/>
          <a:p>
            <a:r>
              <a:rPr lang="en-US" altLang="zh-CN" sz="1600" dirty="0">
                <a:solidFill>
                  <a:srgbClr val="131313"/>
                </a:solidFill>
                <a:latin typeface="Arial" panose="020B0604020202020204" pitchFamily="34" charset="0"/>
                <a:ea typeface="等线" panose="02010600030101010101" pitchFamily="2" charset="-122"/>
                <a:cs typeface="Arial" panose="020B0604020202020204" pitchFamily="34" charset="0"/>
              </a:rPr>
              <a:t>YOUR TITLE</a:t>
            </a:r>
          </a:p>
        </p:txBody>
      </p:sp>
      <p:sp>
        <p:nvSpPr>
          <p:cNvPr id="28" name="矩形 27"/>
          <p:cNvSpPr/>
          <p:nvPr/>
        </p:nvSpPr>
        <p:spPr>
          <a:xfrm>
            <a:off x="9048331" y="5355217"/>
            <a:ext cx="2088231" cy="954107"/>
          </a:xfrm>
          <a:prstGeom prst="rect">
            <a:avLst/>
          </a:prstGeom>
        </p:spPr>
        <p:txBody>
          <a:bodyPr wrap="square">
            <a:spAutoFit/>
          </a:bodyPr>
          <a:lstStyle/>
          <a:p>
            <a:r>
              <a:rPr lang="en-US" altLang="zh-CN" sz="1400" dirty="0">
                <a:solidFill>
                  <a:srgbClr val="131313"/>
                </a:solidFill>
                <a:latin typeface="等线" panose="02010600030101010101" pitchFamily="2" charset="-122"/>
                <a:ea typeface="等线" panose="02010600030101010101" pitchFamily="2" charset="-122"/>
              </a:rPr>
              <a:t>Click here to enter your text messages click here to enter your text messages</a:t>
            </a:r>
            <a:endParaRPr lang="zh-CN" altLang="en-US" sz="1400" dirty="0"/>
          </a:p>
        </p:txBody>
      </p:sp>
      <p:sp>
        <p:nvSpPr>
          <p:cNvPr id="29" name="矩形 28"/>
          <p:cNvSpPr/>
          <p:nvPr/>
        </p:nvSpPr>
        <p:spPr>
          <a:xfrm>
            <a:off x="852254" y="3306470"/>
            <a:ext cx="707245" cy="338554"/>
          </a:xfrm>
          <a:prstGeom prst="rect">
            <a:avLst/>
          </a:prstGeom>
        </p:spPr>
        <p:txBody>
          <a:bodyPr wrap="none">
            <a:spAutoFit/>
          </a:bodyPr>
          <a:lstStyle/>
          <a:p>
            <a:r>
              <a:rPr lang="en-US" altLang="zh-CN" sz="1600" dirty="0">
                <a:solidFill>
                  <a:srgbClr val="131313"/>
                </a:solidFill>
                <a:latin typeface="Arial" panose="020B0604020202020204" pitchFamily="34" charset="0"/>
                <a:ea typeface="等线" panose="02010600030101010101" pitchFamily="2" charset="-122"/>
                <a:cs typeface="Arial" panose="020B0604020202020204" pitchFamily="34" charset="0"/>
              </a:rPr>
              <a:t>TEXT</a:t>
            </a:r>
            <a:endParaRPr lang="zh-CN" altLang="en-US" sz="1600" dirty="0"/>
          </a:p>
        </p:txBody>
      </p:sp>
      <p:sp>
        <p:nvSpPr>
          <p:cNvPr id="30" name="矩形 29"/>
          <p:cNvSpPr/>
          <p:nvPr/>
        </p:nvSpPr>
        <p:spPr>
          <a:xfrm>
            <a:off x="852254" y="2516708"/>
            <a:ext cx="707245" cy="338554"/>
          </a:xfrm>
          <a:prstGeom prst="rect">
            <a:avLst/>
          </a:prstGeom>
        </p:spPr>
        <p:txBody>
          <a:bodyPr wrap="none">
            <a:spAutoFit/>
          </a:bodyPr>
          <a:lstStyle/>
          <a:p>
            <a:r>
              <a:rPr lang="en-US" altLang="zh-CN" sz="1600" dirty="0">
                <a:solidFill>
                  <a:srgbClr val="131313"/>
                </a:solidFill>
                <a:latin typeface="Arial" panose="020B0604020202020204" pitchFamily="34" charset="0"/>
                <a:ea typeface="等线" panose="02010600030101010101" pitchFamily="2" charset="-122"/>
                <a:cs typeface="Arial" panose="020B0604020202020204" pitchFamily="34" charset="0"/>
              </a:rPr>
              <a:t>TEXT</a:t>
            </a:r>
            <a:endParaRPr lang="zh-CN" altLang="en-US" sz="1600" dirty="0"/>
          </a:p>
        </p:txBody>
      </p:sp>
      <p:sp>
        <p:nvSpPr>
          <p:cNvPr id="31" name="矩形 30"/>
          <p:cNvSpPr/>
          <p:nvPr/>
        </p:nvSpPr>
        <p:spPr>
          <a:xfrm>
            <a:off x="2274491" y="1988882"/>
            <a:ext cx="652743" cy="400110"/>
          </a:xfrm>
          <a:prstGeom prst="rect">
            <a:avLst/>
          </a:prstGeom>
        </p:spPr>
        <p:txBody>
          <a:bodyPr wrap="none">
            <a:spAutoFit/>
          </a:bodyPr>
          <a:lstStyle/>
          <a:p>
            <a:r>
              <a:rPr lang="en-US" altLang="zh-CN" sz="2000" dirty="0">
                <a:solidFill>
                  <a:srgbClr val="131313"/>
                </a:solidFill>
                <a:latin typeface="Arial" panose="020B0604020202020204" pitchFamily="34" charset="0"/>
                <a:ea typeface="等线" panose="02010600030101010101" pitchFamily="2" charset="-122"/>
                <a:cs typeface="Arial" panose="020B0604020202020204" pitchFamily="34" charset="0"/>
              </a:rPr>
              <a:t>60</a:t>
            </a:r>
            <a:r>
              <a:rPr lang="en-US" altLang="zh-CN" sz="1600" dirty="0">
                <a:solidFill>
                  <a:srgbClr val="131313"/>
                </a:solidFill>
                <a:latin typeface="Arial" panose="020B0604020202020204" pitchFamily="34" charset="0"/>
                <a:ea typeface="等线" panose="02010600030101010101" pitchFamily="2" charset="-122"/>
                <a:cs typeface="Arial" panose="020B0604020202020204" pitchFamily="34" charset="0"/>
              </a:rPr>
              <a:t>%</a:t>
            </a:r>
            <a:endParaRPr lang="zh-CN" altLang="en-US" sz="1600" dirty="0"/>
          </a:p>
        </p:txBody>
      </p:sp>
      <p:sp>
        <p:nvSpPr>
          <p:cNvPr id="32" name="矩形 31"/>
          <p:cNvSpPr/>
          <p:nvPr/>
        </p:nvSpPr>
        <p:spPr>
          <a:xfrm>
            <a:off x="4740143" y="2919559"/>
            <a:ext cx="652743" cy="400110"/>
          </a:xfrm>
          <a:prstGeom prst="rect">
            <a:avLst/>
          </a:prstGeom>
        </p:spPr>
        <p:txBody>
          <a:bodyPr wrap="none">
            <a:spAutoFit/>
          </a:bodyPr>
          <a:lstStyle/>
          <a:p>
            <a:r>
              <a:rPr lang="en-US" altLang="zh-CN" sz="2000" dirty="0">
                <a:solidFill>
                  <a:srgbClr val="131313"/>
                </a:solidFill>
                <a:latin typeface="Arial" panose="020B0604020202020204" pitchFamily="34" charset="0"/>
                <a:ea typeface="等线" panose="02010600030101010101" pitchFamily="2" charset="-122"/>
                <a:cs typeface="Arial" panose="020B0604020202020204" pitchFamily="34" charset="0"/>
              </a:rPr>
              <a:t>40</a:t>
            </a:r>
            <a:r>
              <a:rPr lang="en-US" altLang="zh-CN" sz="1600" dirty="0">
                <a:solidFill>
                  <a:srgbClr val="131313"/>
                </a:solidFill>
                <a:latin typeface="Arial" panose="020B0604020202020204" pitchFamily="34" charset="0"/>
                <a:ea typeface="等线" panose="02010600030101010101" pitchFamily="2" charset="-122"/>
                <a:cs typeface="Arial" panose="020B0604020202020204" pitchFamily="34" charset="0"/>
              </a:rPr>
              <a:t>%</a:t>
            </a:r>
            <a:endParaRPr lang="zh-CN" altLang="en-US" sz="1600" dirty="0"/>
          </a:p>
        </p:txBody>
      </p:sp>
      <p:sp>
        <p:nvSpPr>
          <p:cNvPr id="33" name="矩形 32"/>
          <p:cNvSpPr/>
          <p:nvPr/>
        </p:nvSpPr>
        <p:spPr>
          <a:xfrm>
            <a:off x="7001362" y="2161162"/>
            <a:ext cx="652743" cy="400110"/>
          </a:xfrm>
          <a:prstGeom prst="rect">
            <a:avLst/>
          </a:prstGeom>
        </p:spPr>
        <p:txBody>
          <a:bodyPr wrap="none">
            <a:spAutoFit/>
          </a:bodyPr>
          <a:lstStyle/>
          <a:p>
            <a:r>
              <a:rPr lang="en-US" altLang="zh-CN" sz="2000" dirty="0">
                <a:solidFill>
                  <a:srgbClr val="131313"/>
                </a:solidFill>
                <a:latin typeface="Arial" panose="020B0604020202020204" pitchFamily="34" charset="0"/>
                <a:ea typeface="等线" panose="02010600030101010101" pitchFamily="2" charset="-122"/>
                <a:cs typeface="Arial" panose="020B0604020202020204" pitchFamily="34" charset="0"/>
              </a:rPr>
              <a:t>50</a:t>
            </a:r>
            <a:r>
              <a:rPr lang="en-US" altLang="zh-CN" sz="1600" dirty="0">
                <a:solidFill>
                  <a:srgbClr val="131313"/>
                </a:solidFill>
                <a:latin typeface="Arial" panose="020B0604020202020204" pitchFamily="34" charset="0"/>
                <a:ea typeface="等线" panose="02010600030101010101" pitchFamily="2" charset="-122"/>
                <a:cs typeface="Arial" panose="020B0604020202020204" pitchFamily="34" charset="0"/>
              </a:rPr>
              <a:t>%</a:t>
            </a:r>
            <a:endParaRPr lang="zh-CN" altLang="en-US" sz="1600" dirty="0"/>
          </a:p>
        </p:txBody>
      </p:sp>
      <p:sp>
        <p:nvSpPr>
          <p:cNvPr id="34" name="矩形 33"/>
          <p:cNvSpPr/>
          <p:nvPr/>
        </p:nvSpPr>
        <p:spPr>
          <a:xfrm>
            <a:off x="9187259" y="1299809"/>
            <a:ext cx="652743" cy="400110"/>
          </a:xfrm>
          <a:prstGeom prst="rect">
            <a:avLst/>
          </a:prstGeom>
        </p:spPr>
        <p:txBody>
          <a:bodyPr wrap="none">
            <a:spAutoFit/>
          </a:bodyPr>
          <a:lstStyle/>
          <a:p>
            <a:r>
              <a:rPr lang="en-US" altLang="zh-CN" sz="2000" dirty="0">
                <a:solidFill>
                  <a:srgbClr val="131313"/>
                </a:solidFill>
                <a:latin typeface="Arial" panose="020B0604020202020204" pitchFamily="34" charset="0"/>
                <a:ea typeface="等线" panose="02010600030101010101" pitchFamily="2" charset="-122"/>
                <a:cs typeface="Arial" panose="020B0604020202020204" pitchFamily="34" charset="0"/>
              </a:rPr>
              <a:t>80</a:t>
            </a:r>
            <a:r>
              <a:rPr lang="en-US" altLang="zh-CN" sz="1600" dirty="0">
                <a:solidFill>
                  <a:srgbClr val="131313"/>
                </a:solidFill>
                <a:latin typeface="Arial" panose="020B0604020202020204" pitchFamily="34" charset="0"/>
                <a:ea typeface="等线" panose="02010600030101010101" pitchFamily="2" charset="-122"/>
                <a:cs typeface="Arial" panose="020B0604020202020204" pitchFamily="34" charset="0"/>
              </a:rPr>
              <a:t>%</a:t>
            </a:r>
            <a:endParaRPr lang="zh-CN" altLang="en-US" sz="1600" dirty="0"/>
          </a:p>
        </p:txBody>
      </p:sp>
      <p:sp>
        <p:nvSpPr>
          <p:cNvPr id="35" name="矩形 34"/>
          <p:cNvSpPr/>
          <p:nvPr/>
        </p:nvSpPr>
        <p:spPr>
          <a:xfrm>
            <a:off x="2261391" y="3259673"/>
            <a:ext cx="652743" cy="400110"/>
          </a:xfrm>
          <a:prstGeom prst="rect">
            <a:avLst/>
          </a:prstGeom>
        </p:spPr>
        <p:txBody>
          <a:bodyPr wrap="none">
            <a:spAutoFit/>
          </a:bodyPr>
          <a:lstStyle/>
          <a:p>
            <a:r>
              <a:rPr lang="en-US" altLang="zh-CN" sz="2000" dirty="0">
                <a:solidFill>
                  <a:schemeClr val="bg1">
                    <a:lumMod val="95000"/>
                  </a:schemeClr>
                </a:solidFill>
                <a:latin typeface="Arial" panose="020B0604020202020204" pitchFamily="34" charset="0"/>
                <a:ea typeface="等线" panose="02010600030101010101" pitchFamily="2" charset="-122"/>
                <a:cs typeface="Arial" panose="020B0604020202020204" pitchFamily="34" charset="0"/>
              </a:rPr>
              <a:t>30</a:t>
            </a:r>
            <a:r>
              <a:rPr lang="en-US" altLang="zh-CN" sz="1600" dirty="0">
                <a:solidFill>
                  <a:schemeClr val="bg1">
                    <a:lumMod val="95000"/>
                  </a:schemeClr>
                </a:solidFill>
                <a:latin typeface="Arial" panose="020B0604020202020204" pitchFamily="34" charset="0"/>
                <a:ea typeface="等线" panose="02010600030101010101" pitchFamily="2" charset="-122"/>
                <a:cs typeface="Arial" panose="020B0604020202020204" pitchFamily="34" charset="0"/>
              </a:rPr>
              <a:t>%</a:t>
            </a:r>
            <a:endParaRPr lang="zh-CN" altLang="en-US" sz="1600" dirty="0">
              <a:solidFill>
                <a:schemeClr val="bg1">
                  <a:lumMod val="95000"/>
                </a:schemeClr>
              </a:solidFill>
            </a:endParaRPr>
          </a:p>
        </p:txBody>
      </p:sp>
      <p:sp>
        <p:nvSpPr>
          <p:cNvPr id="36" name="矩形 35"/>
          <p:cNvSpPr/>
          <p:nvPr/>
        </p:nvSpPr>
        <p:spPr>
          <a:xfrm>
            <a:off x="4722730" y="3777525"/>
            <a:ext cx="652743" cy="400110"/>
          </a:xfrm>
          <a:prstGeom prst="rect">
            <a:avLst/>
          </a:prstGeom>
        </p:spPr>
        <p:txBody>
          <a:bodyPr wrap="none">
            <a:spAutoFit/>
          </a:bodyPr>
          <a:lstStyle/>
          <a:p>
            <a:r>
              <a:rPr lang="en-US" altLang="zh-CN" sz="2000" dirty="0">
                <a:solidFill>
                  <a:schemeClr val="bg1">
                    <a:lumMod val="95000"/>
                  </a:schemeClr>
                </a:solidFill>
                <a:latin typeface="Arial" panose="020B0604020202020204" pitchFamily="34" charset="0"/>
                <a:ea typeface="等线" panose="02010600030101010101" pitchFamily="2" charset="-122"/>
                <a:cs typeface="Arial" panose="020B0604020202020204" pitchFamily="34" charset="0"/>
              </a:rPr>
              <a:t>15</a:t>
            </a:r>
            <a:r>
              <a:rPr lang="en-US" altLang="zh-CN" sz="1600" dirty="0">
                <a:solidFill>
                  <a:schemeClr val="bg1">
                    <a:lumMod val="95000"/>
                  </a:schemeClr>
                </a:solidFill>
                <a:latin typeface="Arial" panose="020B0604020202020204" pitchFamily="34" charset="0"/>
                <a:ea typeface="等线" panose="02010600030101010101" pitchFamily="2" charset="-122"/>
                <a:cs typeface="Arial" panose="020B0604020202020204" pitchFamily="34" charset="0"/>
              </a:rPr>
              <a:t>%</a:t>
            </a:r>
            <a:endParaRPr lang="zh-CN" altLang="en-US" sz="1600" dirty="0">
              <a:solidFill>
                <a:schemeClr val="bg1">
                  <a:lumMod val="95000"/>
                </a:schemeClr>
              </a:solidFill>
            </a:endParaRPr>
          </a:p>
        </p:txBody>
      </p:sp>
      <p:sp>
        <p:nvSpPr>
          <p:cNvPr id="37" name="矩形 36"/>
          <p:cNvSpPr/>
          <p:nvPr/>
        </p:nvSpPr>
        <p:spPr>
          <a:xfrm>
            <a:off x="6987974" y="2754304"/>
            <a:ext cx="652743" cy="400110"/>
          </a:xfrm>
          <a:prstGeom prst="rect">
            <a:avLst/>
          </a:prstGeom>
        </p:spPr>
        <p:txBody>
          <a:bodyPr wrap="none">
            <a:spAutoFit/>
          </a:bodyPr>
          <a:lstStyle/>
          <a:p>
            <a:r>
              <a:rPr lang="en-US" altLang="zh-CN" sz="2000" dirty="0">
                <a:solidFill>
                  <a:schemeClr val="bg1">
                    <a:lumMod val="95000"/>
                  </a:schemeClr>
                </a:solidFill>
                <a:latin typeface="Arial" panose="020B0604020202020204" pitchFamily="34" charset="0"/>
                <a:ea typeface="等线" panose="02010600030101010101" pitchFamily="2" charset="-122"/>
                <a:cs typeface="Arial" panose="020B0604020202020204" pitchFamily="34" charset="0"/>
              </a:rPr>
              <a:t>45</a:t>
            </a:r>
            <a:r>
              <a:rPr lang="en-US" altLang="zh-CN" sz="1600" dirty="0">
                <a:solidFill>
                  <a:schemeClr val="bg1">
                    <a:lumMod val="95000"/>
                  </a:schemeClr>
                </a:solidFill>
                <a:latin typeface="Arial" panose="020B0604020202020204" pitchFamily="34" charset="0"/>
                <a:ea typeface="等线" panose="02010600030101010101" pitchFamily="2" charset="-122"/>
                <a:cs typeface="Arial" panose="020B0604020202020204" pitchFamily="34" charset="0"/>
              </a:rPr>
              <a:t>%</a:t>
            </a:r>
            <a:endParaRPr lang="zh-CN" altLang="en-US" sz="1600" dirty="0">
              <a:solidFill>
                <a:schemeClr val="bg1">
                  <a:lumMod val="95000"/>
                </a:schemeClr>
              </a:solidFill>
            </a:endParaRPr>
          </a:p>
        </p:txBody>
      </p:sp>
      <p:sp>
        <p:nvSpPr>
          <p:cNvPr id="38" name="矩形 37"/>
          <p:cNvSpPr/>
          <p:nvPr/>
        </p:nvSpPr>
        <p:spPr>
          <a:xfrm>
            <a:off x="9192286" y="2342390"/>
            <a:ext cx="652743" cy="400110"/>
          </a:xfrm>
          <a:prstGeom prst="rect">
            <a:avLst/>
          </a:prstGeom>
        </p:spPr>
        <p:txBody>
          <a:bodyPr wrap="none">
            <a:spAutoFit/>
          </a:bodyPr>
          <a:lstStyle/>
          <a:p>
            <a:r>
              <a:rPr lang="en-US" altLang="zh-CN" sz="2000" dirty="0">
                <a:solidFill>
                  <a:schemeClr val="bg1">
                    <a:lumMod val="95000"/>
                  </a:schemeClr>
                </a:solidFill>
                <a:latin typeface="Arial" panose="020B0604020202020204" pitchFamily="34" charset="0"/>
                <a:ea typeface="等线" panose="02010600030101010101" pitchFamily="2" charset="-122"/>
                <a:cs typeface="Arial" panose="020B0604020202020204" pitchFamily="34" charset="0"/>
              </a:rPr>
              <a:t>51</a:t>
            </a:r>
            <a:r>
              <a:rPr lang="en-US" altLang="zh-CN" sz="1600" dirty="0">
                <a:solidFill>
                  <a:schemeClr val="bg1">
                    <a:lumMod val="95000"/>
                  </a:schemeClr>
                </a:solidFill>
                <a:latin typeface="Arial" panose="020B0604020202020204" pitchFamily="34" charset="0"/>
                <a:ea typeface="等线" panose="02010600030101010101" pitchFamily="2" charset="-122"/>
                <a:cs typeface="Arial" panose="020B0604020202020204" pitchFamily="34" charset="0"/>
              </a:rPr>
              <a:t>%</a:t>
            </a:r>
            <a:endParaRPr lang="zh-CN" altLang="en-US" sz="1600" dirty="0">
              <a:solidFill>
                <a:schemeClr val="bg1">
                  <a:lumMod val="95000"/>
                </a:schemeClr>
              </a:solidFill>
            </a:endParaRPr>
          </a:p>
        </p:txBody>
      </p:sp>
      <p:sp>
        <p:nvSpPr>
          <p:cNvPr id="39" name="矩形 38"/>
          <p:cNvSpPr/>
          <p:nvPr/>
        </p:nvSpPr>
        <p:spPr>
          <a:xfrm>
            <a:off x="636227" y="2563633"/>
            <a:ext cx="216024" cy="216024"/>
          </a:xfrm>
          <a:prstGeom prst="rect">
            <a:avLst/>
          </a:prstGeom>
          <a:solidFill>
            <a:srgbClr val="F17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矩形 39"/>
          <p:cNvSpPr/>
          <p:nvPr/>
        </p:nvSpPr>
        <p:spPr>
          <a:xfrm>
            <a:off x="640859" y="3373526"/>
            <a:ext cx="216024" cy="216024"/>
          </a:xfrm>
          <a:prstGeom prst="rect">
            <a:avLst/>
          </a:prstGeom>
          <a:solidFill>
            <a:srgbClr val="5357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 name="文本框 42"/>
          <p:cNvSpPr txBox="1"/>
          <p:nvPr/>
        </p:nvSpPr>
        <p:spPr>
          <a:xfrm>
            <a:off x="4735662" y="231035"/>
            <a:ext cx="2720681" cy="461665"/>
          </a:xfrm>
          <a:prstGeom prst="rect">
            <a:avLst/>
          </a:prstGeom>
          <a:noFill/>
        </p:spPr>
        <p:txBody>
          <a:bodyPr wrap="none" rtlCol="0">
            <a:spAutoFit/>
          </a:bodyPr>
          <a:lstStyle/>
          <a:p>
            <a:r>
              <a:rPr lang="en-US" altLang="zh-CN" sz="2400" dirty="0">
                <a:solidFill>
                  <a:srgbClr val="F17F42"/>
                </a:solidFill>
                <a:latin typeface="Arial" panose="020B0604020202020204" pitchFamily="34" charset="0"/>
                <a:ea typeface="微软雅黑 Light" panose="020B0502040204020203" pitchFamily="34" charset="-122"/>
                <a:cs typeface="Arial" panose="020B0604020202020204" pitchFamily="34" charset="0"/>
              </a:rPr>
              <a:t>ADD YOUR TITLE</a:t>
            </a:r>
          </a:p>
        </p:txBody>
      </p:sp>
      <p:sp>
        <p:nvSpPr>
          <p:cNvPr id="44" name="矩形 43"/>
          <p:cNvSpPr/>
          <p:nvPr/>
        </p:nvSpPr>
        <p:spPr>
          <a:xfrm>
            <a:off x="5558984" y="753006"/>
            <a:ext cx="1074037" cy="83706"/>
          </a:xfrm>
          <a:prstGeom prst="rect">
            <a:avLst/>
          </a:prstGeom>
          <a:solidFill>
            <a:srgbClr val="5357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50377114"/>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barn(outVertical)">
                                      <p:cBhvr>
                                        <p:cTn id="7" dur="500"/>
                                        <p:tgtEl>
                                          <p:spTgt spid="44"/>
                                        </p:tgtEl>
                                      </p:cBhvr>
                                    </p:animEffect>
                                  </p:childTnLst>
                                </p:cTn>
                              </p:par>
                              <p:par>
                                <p:cTn id="8" presetID="16" presetClass="entr" presetSubtype="37" fill="hold" grpId="0" nodeType="withEffect">
                                  <p:stCondLst>
                                    <p:cond delay="250"/>
                                  </p:stCondLst>
                                  <p:childTnLst>
                                    <p:set>
                                      <p:cBhvr>
                                        <p:cTn id="9" dur="1" fill="hold">
                                          <p:stCondLst>
                                            <p:cond delay="0"/>
                                          </p:stCondLst>
                                        </p:cTn>
                                        <p:tgtEl>
                                          <p:spTgt spid="43"/>
                                        </p:tgtEl>
                                        <p:attrNameLst>
                                          <p:attrName>style.visibility</p:attrName>
                                        </p:attrNameLst>
                                      </p:cBhvr>
                                      <p:to>
                                        <p:strVal val="visible"/>
                                      </p:to>
                                    </p:set>
                                    <p:animEffect transition="in" filter="barn(outVertical)">
                                      <p:cBhvr>
                                        <p:cTn id="10" dur="500"/>
                                        <p:tgtEl>
                                          <p:spTgt spid="43"/>
                                        </p:tgtEl>
                                      </p:cBhvr>
                                    </p:animEffect>
                                  </p:childTnLst>
                                </p:cTn>
                              </p:par>
                              <p:par>
                                <p:cTn id="11" presetID="16" presetClass="entr" presetSubtype="37" fill="hold" nodeType="withEffect">
                                  <p:stCondLst>
                                    <p:cond delay="1000"/>
                                  </p:stCondLst>
                                  <p:childTnLst>
                                    <p:set>
                                      <p:cBhvr>
                                        <p:cTn id="12" dur="1" fill="hold">
                                          <p:stCondLst>
                                            <p:cond delay="0"/>
                                          </p:stCondLst>
                                        </p:cTn>
                                        <p:tgtEl>
                                          <p:spTgt spid="11"/>
                                        </p:tgtEl>
                                        <p:attrNameLst>
                                          <p:attrName>style.visibility</p:attrName>
                                        </p:attrNameLst>
                                      </p:cBhvr>
                                      <p:to>
                                        <p:strVal val="visible"/>
                                      </p:to>
                                    </p:set>
                                    <p:animEffect transition="in" filter="barn(outVertical)">
                                      <p:cBhvr>
                                        <p:cTn id="13" dur="500"/>
                                        <p:tgtEl>
                                          <p:spTgt spid="11"/>
                                        </p:tgtEl>
                                      </p:cBhvr>
                                    </p:animEffect>
                                  </p:childTnLst>
                                </p:cTn>
                              </p:par>
                              <p:par>
                                <p:cTn id="14" presetID="17" presetClass="entr" presetSubtype="4" fill="hold" grpId="0" nodeType="withEffect">
                                  <p:stCondLst>
                                    <p:cond delay="1500"/>
                                  </p:stCondLst>
                                  <p:childTnLst>
                                    <p:set>
                                      <p:cBhvr>
                                        <p:cTn id="15" dur="1" fill="hold">
                                          <p:stCondLst>
                                            <p:cond delay="0"/>
                                          </p:stCondLst>
                                        </p:cTn>
                                        <p:tgtEl>
                                          <p:spTgt spid="6"/>
                                        </p:tgtEl>
                                        <p:attrNameLst>
                                          <p:attrName>style.visibility</p:attrName>
                                        </p:attrNameLst>
                                      </p:cBhvr>
                                      <p:to>
                                        <p:strVal val="visible"/>
                                      </p:to>
                                    </p:set>
                                    <p:anim calcmode="lin" valueType="num">
                                      <p:cBhvr>
                                        <p:cTn id="16" dur="500" fill="hold"/>
                                        <p:tgtEl>
                                          <p:spTgt spid="6"/>
                                        </p:tgtEl>
                                        <p:attrNameLst>
                                          <p:attrName>ppt_x</p:attrName>
                                        </p:attrNameLst>
                                      </p:cBhvr>
                                      <p:tavLst>
                                        <p:tav tm="0">
                                          <p:val>
                                            <p:strVal val="#ppt_x"/>
                                          </p:val>
                                        </p:tav>
                                        <p:tav tm="100000">
                                          <p:val>
                                            <p:strVal val="#ppt_x"/>
                                          </p:val>
                                        </p:tav>
                                      </p:tavLst>
                                    </p:anim>
                                    <p:anim calcmode="lin" valueType="num">
                                      <p:cBhvr>
                                        <p:cTn id="17" dur="500" fill="hold"/>
                                        <p:tgtEl>
                                          <p:spTgt spid="6"/>
                                        </p:tgtEl>
                                        <p:attrNameLst>
                                          <p:attrName>ppt_y</p:attrName>
                                        </p:attrNameLst>
                                      </p:cBhvr>
                                      <p:tavLst>
                                        <p:tav tm="0">
                                          <p:val>
                                            <p:strVal val="#ppt_y+#ppt_h/2"/>
                                          </p:val>
                                        </p:tav>
                                        <p:tav tm="100000">
                                          <p:val>
                                            <p:strVal val="#ppt_y"/>
                                          </p:val>
                                        </p:tav>
                                      </p:tavLst>
                                    </p:anim>
                                    <p:anim calcmode="lin" valueType="num">
                                      <p:cBhvr>
                                        <p:cTn id="18" dur="500" fill="hold"/>
                                        <p:tgtEl>
                                          <p:spTgt spid="6"/>
                                        </p:tgtEl>
                                        <p:attrNameLst>
                                          <p:attrName>ppt_w</p:attrName>
                                        </p:attrNameLst>
                                      </p:cBhvr>
                                      <p:tavLst>
                                        <p:tav tm="0">
                                          <p:val>
                                            <p:strVal val="#ppt_w"/>
                                          </p:val>
                                        </p:tav>
                                        <p:tav tm="100000">
                                          <p:val>
                                            <p:strVal val="#ppt_w"/>
                                          </p:val>
                                        </p:tav>
                                      </p:tavLst>
                                    </p:anim>
                                    <p:anim calcmode="lin" valueType="num">
                                      <p:cBhvr>
                                        <p:cTn id="19" dur="500" fill="hold"/>
                                        <p:tgtEl>
                                          <p:spTgt spid="6"/>
                                        </p:tgtEl>
                                        <p:attrNameLst>
                                          <p:attrName>ppt_h</p:attrName>
                                        </p:attrNameLst>
                                      </p:cBhvr>
                                      <p:tavLst>
                                        <p:tav tm="0">
                                          <p:val>
                                            <p:fltVal val="0"/>
                                          </p:val>
                                        </p:tav>
                                        <p:tav tm="100000">
                                          <p:val>
                                            <p:strVal val="#ppt_h"/>
                                          </p:val>
                                        </p:tav>
                                      </p:tavLst>
                                    </p:anim>
                                  </p:childTnLst>
                                </p:cTn>
                              </p:par>
                              <p:par>
                                <p:cTn id="20" presetID="17" presetClass="entr" presetSubtype="4" fill="hold" grpId="0" nodeType="withEffect">
                                  <p:stCondLst>
                                    <p:cond delay="1500"/>
                                  </p:stCondLst>
                                  <p:childTnLst>
                                    <p:set>
                                      <p:cBhvr>
                                        <p:cTn id="21" dur="1" fill="hold">
                                          <p:stCondLst>
                                            <p:cond delay="0"/>
                                          </p:stCondLst>
                                        </p:cTn>
                                        <p:tgtEl>
                                          <p:spTgt spid="7"/>
                                        </p:tgtEl>
                                        <p:attrNameLst>
                                          <p:attrName>style.visibility</p:attrName>
                                        </p:attrNameLst>
                                      </p:cBhvr>
                                      <p:to>
                                        <p:strVal val="visible"/>
                                      </p:to>
                                    </p:set>
                                    <p:anim calcmode="lin" valueType="num">
                                      <p:cBhvr>
                                        <p:cTn id="22" dur="500" fill="hold"/>
                                        <p:tgtEl>
                                          <p:spTgt spid="7"/>
                                        </p:tgtEl>
                                        <p:attrNameLst>
                                          <p:attrName>ppt_x</p:attrName>
                                        </p:attrNameLst>
                                      </p:cBhvr>
                                      <p:tavLst>
                                        <p:tav tm="0">
                                          <p:val>
                                            <p:strVal val="#ppt_x"/>
                                          </p:val>
                                        </p:tav>
                                        <p:tav tm="100000">
                                          <p:val>
                                            <p:strVal val="#ppt_x"/>
                                          </p:val>
                                        </p:tav>
                                      </p:tavLst>
                                    </p:anim>
                                    <p:anim calcmode="lin" valueType="num">
                                      <p:cBhvr>
                                        <p:cTn id="23" dur="500" fill="hold"/>
                                        <p:tgtEl>
                                          <p:spTgt spid="7"/>
                                        </p:tgtEl>
                                        <p:attrNameLst>
                                          <p:attrName>ppt_y</p:attrName>
                                        </p:attrNameLst>
                                      </p:cBhvr>
                                      <p:tavLst>
                                        <p:tav tm="0">
                                          <p:val>
                                            <p:strVal val="#ppt_y+#ppt_h/2"/>
                                          </p:val>
                                        </p:tav>
                                        <p:tav tm="100000">
                                          <p:val>
                                            <p:strVal val="#ppt_y"/>
                                          </p:val>
                                        </p:tav>
                                      </p:tavLst>
                                    </p:anim>
                                    <p:anim calcmode="lin" valueType="num">
                                      <p:cBhvr>
                                        <p:cTn id="24" dur="500" fill="hold"/>
                                        <p:tgtEl>
                                          <p:spTgt spid="7"/>
                                        </p:tgtEl>
                                        <p:attrNameLst>
                                          <p:attrName>ppt_w</p:attrName>
                                        </p:attrNameLst>
                                      </p:cBhvr>
                                      <p:tavLst>
                                        <p:tav tm="0">
                                          <p:val>
                                            <p:strVal val="#ppt_w"/>
                                          </p:val>
                                        </p:tav>
                                        <p:tav tm="100000">
                                          <p:val>
                                            <p:strVal val="#ppt_w"/>
                                          </p:val>
                                        </p:tav>
                                      </p:tavLst>
                                    </p:anim>
                                    <p:anim calcmode="lin" valueType="num">
                                      <p:cBhvr>
                                        <p:cTn id="25" dur="500" fill="hold"/>
                                        <p:tgtEl>
                                          <p:spTgt spid="7"/>
                                        </p:tgtEl>
                                        <p:attrNameLst>
                                          <p:attrName>ppt_h</p:attrName>
                                        </p:attrNameLst>
                                      </p:cBhvr>
                                      <p:tavLst>
                                        <p:tav tm="0">
                                          <p:val>
                                            <p:fltVal val="0"/>
                                          </p:val>
                                        </p:tav>
                                        <p:tav tm="100000">
                                          <p:val>
                                            <p:strVal val="#ppt_h"/>
                                          </p:val>
                                        </p:tav>
                                      </p:tavLst>
                                    </p:anim>
                                  </p:childTnLst>
                                </p:cTn>
                              </p:par>
                              <p:par>
                                <p:cTn id="26" presetID="17" presetClass="entr" presetSubtype="4" fill="hold" grpId="0" nodeType="withEffect">
                                  <p:stCondLst>
                                    <p:cond delay="1500"/>
                                  </p:stCondLst>
                                  <p:childTnLst>
                                    <p:set>
                                      <p:cBhvr>
                                        <p:cTn id="27" dur="1" fill="hold">
                                          <p:stCondLst>
                                            <p:cond delay="0"/>
                                          </p:stCondLst>
                                        </p:cTn>
                                        <p:tgtEl>
                                          <p:spTgt spid="8"/>
                                        </p:tgtEl>
                                        <p:attrNameLst>
                                          <p:attrName>style.visibility</p:attrName>
                                        </p:attrNameLst>
                                      </p:cBhvr>
                                      <p:to>
                                        <p:strVal val="visible"/>
                                      </p:to>
                                    </p:set>
                                    <p:anim calcmode="lin" valueType="num">
                                      <p:cBhvr>
                                        <p:cTn id="28" dur="500" fill="hold"/>
                                        <p:tgtEl>
                                          <p:spTgt spid="8"/>
                                        </p:tgtEl>
                                        <p:attrNameLst>
                                          <p:attrName>ppt_x</p:attrName>
                                        </p:attrNameLst>
                                      </p:cBhvr>
                                      <p:tavLst>
                                        <p:tav tm="0">
                                          <p:val>
                                            <p:strVal val="#ppt_x"/>
                                          </p:val>
                                        </p:tav>
                                        <p:tav tm="100000">
                                          <p:val>
                                            <p:strVal val="#ppt_x"/>
                                          </p:val>
                                        </p:tav>
                                      </p:tavLst>
                                    </p:anim>
                                    <p:anim calcmode="lin" valueType="num">
                                      <p:cBhvr>
                                        <p:cTn id="29" dur="500" fill="hold"/>
                                        <p:tgtEl>
                                          <p:spTgt spid="8"/>
                                        </p:tgtEl>
                                        <p:attrNameLst>
                                          <p:attrName>ppt_y</p:attrName>
                                        </p:attrNameLst>
                                      </p:cBhvr>
                                      <p:tavLst>
                                        <p:tav tm="0">
                                          <p:val>
                                            <p:strVal val="#ppt_y+#ppt_h/2"/>
                                          </p:val>
                                        </p:tav>
                                        <p:tav tm="100000">
                                          <p:val>
                                            <p:strVal val="#ppt_y"/>
                                          </p:val>
                                        </p:tav>
                                      </p:tavLst>
                                    </p:anim>
                                    <p:anim calcmode="lin" valueType="num">
                                      <p:cBhvr>
                                        <p:cTn id="30" dur="500" fill="hold"/>
                                        <p:tgtEl>
                                          <p:spTgt spid="8"/>
                                        </p:tgtEl>
                                        <p:attrNameLst>
                                          <p:attrName>ppt_w</p:attrName>
                                        </p:attrNameLst>
                                      </p:cBhvr>
                                      <p:tavLst>
                                        <p:tav tm="0">
                                          <p:val>
                                            <p:strVal val="#ppt_w"/>
                                          </p:val>
                                        </p:tav>
                                        <p:tav tm="100000">
                                          <p:val>
                                            <p:strVal val="#ppt_w"/>
                                          </p:val>
                                        </p:tav>
                                      </p:tavLst>
                                    </p:anim>
                                    <p:anim calcmode="lin" valueType="num">
                                      <p:cBhvr>
                                        <p:cTn id="31" dur="500" fill="hold"/>
                                        <p:tgtEl>
                                          <p:spTgt spid="8"/>
                                        </p:tgtEl>
                                        <p:attrNameLst>
                                          <p:attrName>ppt_h</p:attrName>
                                        </p:attrNameLst>
                                      </p:cBhvr>
                                      <p:tavLst>
                                        <p:tav tm="0">
                                          <p:val>
                                            <p:fltVal val="0"/>
                                          </p:val>
                                        </p:tav>
                                        <p:tav tm="100000">
                                          <p:val>
                                            <p:strVal val="#ppt_h"/>
                                          </p:val>
                                        </p:tav>
                                      </p:tavLst>
                                    </p:anim>
                                  </p:childTnLst>
                                </p:cTn>
                              </p:par>
                              <p:par>
                                <p:cTn id="32" presetID="17" presetClass="entr" presetSubtype="4" fill="hold" grpId="0" nodeType="withEffect">
                                  <p:stCondLst>
                                    <p:cond delay="1500"/>
                                  </p:stCondLst>
                                  <p:childTnLst>
                                    <p:set>
                                      <p:cBhvr>
                                        <p:cTn id="33" dur="1" fill="hold">
                                          <p:stCondLst>
                                            <p:cond delay="0"/>
                                          </p:stCondLst>
                                        </p:cTn>
                                        <p:tgtEl>
                                          <p:spTgt spid="9"/>
                                        </p:tgtEl>
                                        <p:attrNameLst>
                                          <p:attrName>style.visibility</p:attrName>
                                        </p:attrNameLst>
                                      </p:cBhvr>
                                      <p:to>
                                        <p:strVal val="visible"/>
                                      </p:to>
                                    </p:set>
                                    <p:anim calcmode="lin" valueType="num">
                                      <p:cBhvr>
                                        <p:cTn id="34" dur="500" fill="hold"/>
                                        <p:tgtEl>
                                          <p:spTgt spid="9"/>
                                        </p:tgtEl>
                                        <p:attrNameLst>
                                          <p:attrName>ppt_x</p:attrName>
                                        </p:attrNameLst>
                                      </p:cBhvr>
                                      <p:tavLst>
                                        <p:tav tm="0">
                                          <p:val>
                                            <p:strVal val="#ppt_x"/>
                                          </p:val>
                                        </p:tav>
                                        <p:tav tm="100000">
                                          <p:val>
                                            <p:strVal val="#ppt_x"/>
                                          </p:val>
                                        </p:tav>
                                      </p:tavLst>
                                    </p:anim>
                                    <p:anim calcmode="lin" valueType="num">
                                      <p:cBhvr>
                                        <p:cTn id="35" dur="500" fill="hold"/>
                                        <p:tgtEl>
                                          <p:spTgt spid="9"/>
                                        </p:tgtEl>
                                        <p:attrNameLst>
                                          <p:attrName>ppt_y</p:attrName>
                                        </p:attrNameLst>
                                      </p:cBhvr>
                                      <p:tavLst>
                                        <p:tav tm="0">
                                          <p:val>
                                            <p:strVal val="#ppt_y+#ppt_h/2"/>
                                          </p:val>
                                        </p:tav>
                                        <p:tav tm="100000">
                                          <p:val>
                                            <p:strVal val="#ppt_y"/>
                                          </p:val>
                                        </p:tav>
                                      </p:tavLst>
                                    </p:anim>
                                    <p:anim calcmode="lin" valueType="num">
                                      <p:cBhvr>
                                        <p:cTn id="36" dur="500" fill="hold"/>
                                        <p:tgtEl>
                                          <p:spTgt spid="9"/>
                                        </p:tgtEl>
                                        <p:attrNameLst>
                                          <p:attrName>ppt_w</p:attrName>
                                        </p:attrNameLst>
                                      </p:cBhvr>
                                      <p:tavLst>
                                        <p:tav tm="0">
                                          <p:val>
                                            <p:strVal val="#ppt_w"/>
                                          </p:val>
                                        </p:tav>
                                        <p:tav tm="100000">
                                          <p:val>
                                            <p:strVal val="#ppt_w"/>
                                          </p:val>
                                        </p:tav>
                                      </p:tavLst>
                                    </p:anim>
                                    <p:anim calcmode="lin" valueType="num">
                                      <p:cBhvr>
                                        <p:cTn id="37" dur="500" fill="hold"/>
                                        <p:tgtEl>
                                          <p:spTgt spid="9"/>
                                        </p:tgtEl>
                                        <p:attrNameLst>
                                          <p:attrName>ppt_h</p:attrName>
                                        </p:attrNameLst>
                                      </p:cBhvr>
                                      <p:tavLst>
                                        <p:tav tm="0">
                                          <p:val>
                                            <p:fltVal val="0"/>
                                          </p:val>
                                        </p:tav>
                                        <p:tav tm="100000">
                                          <p:val>
                                            <p:strVal val="#ppt_h"/>
                                          </p:val>
                                        </p:tav>
                                      </p:tavLst>
                                    </p:anim>
                                  </p:childTnLst>
                                </p:cTn>
                              </p:par>
                              <p:par>
                                <p:cTn id="38" presetID="17" presetClass="entr" presetSubtype="4" fill="hold" grpId="0" nodeType="withEffect">
                                  <p:stCondLst>
                                    <p:cond delay="1500"/>
                                  </p:stCondLst>
                                  <p:childTnLst>
                                    <p:set>
                                      <p:cBhvr>
                                        <p:cTn id="39" dur="1" fill="hold">
                                          <p:stCondLst>
                                            <p:cond delay="0"/>
                                          </p:stCondLst>
                                        </p:cTn>
                                        <p:tgtEl>
                                          <p:spTgt spid="15"/>
                                        </p:tgtEl>
                                        <p:attrNameLst>
                                          <p:attrName>style.visibility</p:attrName>
                                        </p:attrNameLst>
                                      </p:cBhvr>
                                      <p:to>
                                        <p:strVal val="visible"/>
                                      </p:to>
                                    </p:set>
                                    <p:anim calcmode="lin" valueType="num">
                                      <p:cBhvr>
                                        <p:cTn id="40" dur="500" fill="hold"/>
                                        <p:tgtEl>
                                          <p:spTgt spid="15"/>
                                        </p:tgtEl>
                                        <p:attrNameLst>
                                          <p:attrName>ppt_x</p:attrName>
                                        </p:attrNameLst>
                                      </p:cBhvr>
                                      <p:tavLst>
                                        <p:tav tm="0">
                                          <p:val>
                                            <p:strVal val="#ppt_x"/>
                                          </p:val>
                                        </p:tav>
                                        <p:tav tm="100000">
                                          <p:val>
                                            <p:strVal val="#ppt_x"/>
                                          </p:val>
                                        </p:tav>
                                      </p:tavLst>
                                    </p:anim>
                                    <p:anim calcmode="lin" valueType="num">
                                      <p:cBhvr>
                                        <p:cTn id="41" dur="500" fill="hold"/>
                                        <p:tgtEl>
                                          <p:spTgt spid="15"/>
                                        </p:tgtEl>
                                        <p:attrNameLst>
                                          <p:attrName>ppt_y</p:attrName>
                                        </p:attrNameLst>
                                      </p:cBhvr>
                                      <p:tavLst>
                                        <p:tav tm="0">
                                          <p:val>
                                            <p:strVal val="#ppt_y+#ppt_h/2"/>
                                          </p:val>
                                        </p:tav>
                                        <p:tav tm="100000">
                                          <p:val>
                                            <p:strVal val="#ppt_y"/>
                                          </p:val>
                                        </p:tav>
                                      </p:tavLst>
                                    </p:anim>
                                    <p:anim calcmode="lin" valueType="num">
                                      <p:cBhvr>
                                        <p:cTn id="42" dur="500" fill="hold"/>
                                        <p:tgtEl>
                                          <p:spTgt spid="15"/>
                                        </p:tgtEl>
                                        <p:attrNameLst>
                                          <p:attrName>ppt_w</p:attrName>
                                        </p:attrNameLst>
                                      </p:cBhvr>
                                      <p:tavLst>
                                        <p:tav tm="0">
                                          <p:val>
                                            <p:strVal val="#ppt_w"/>
                                          </p:val>
                                        </p:tav>
                                        <p:tav tm="100000">
                                          <p:val>
                                            <p:strVal val="#ppt_w"/>
                                          </p:val>
                                        </p:tav>
                                      </p:tavLst>
                                    </p:anim>
                                    <p:anim calcmode="lin" valueType="num">
                                      <p:cBhvr>
                                        <p:cTn id="43" dur="500" fill="hold"/>
                                        <p:tgtEl>
                                          <p:spTgt spid="15"/>
                                        </p:tgtEl>
                                        <p:attrNameLst>
                                          <p:attrName>ppt_h</p:attrName>
                                        </p:attrNameLst>
                                      </p:cBhvr>
                                      <p:tavLst>
                                        <p:tav tm="0">
                                          <p:val>
                                            <p:fltVal val="0"/>
                                          </p:val>
                                        </p:tav>
                                        <p:tav tm="100000">
                                          <p:val>
                                            <p:strVal val="#ppt_h"/>
                                          </p:val>
                                        </p:tav>
                                      </p:tavLst>
                                    </p:anim>
                                  </p:childTnLst>
                                </p:cTn>
                              </p:par>
                              <p:par>
                                <p:cTn id="44" presetID="17" presetClass="entr" presetSubtype="4" fill="hold" grpId="0" nodeType="withEffect">
                                  <p:stCondLst>
                                    <p:cond delay="1500"/>
                                  </p:stCondLst>
                                  <p:childTnLst>
                                    <p:set>
                                      <p:cBhvr>
                                        <p:cTn id="45" dur="1" fill="hold">
                                          <p:stCondLst>
                                            <p:cond delay="0"/>
                                          </p:stCondLst>
                                        </p:cTn>
                                        <p:tgtEl>
                                          <p:spTgt spid="16"/>
                                        </p:tgtEl>
                                        <p:attrNameLst>
                                          <p:attrName>style.visibility</p:attrName>
                                        </p:attrNameLst>
                                      </p:cBhvr>
                                      <p:to>
                                        <p:strVal val="visible"/>
                                      </p:to>
                                    </p:set>
                                    <p:anim calcmode="lin" valueType="num">
                                      <p:cBhvr>
                                        <p:cTn id="46" dur="500" fill="hold"/>
                                        <p:tgtEl>
                                          <p:spTgt spid="16"/>
                                        </p:tgtEl>
                                        <p:attrNameLst>
                                          <p:attrName>ppt_x</p:attrName>
                                        </p:attrNameLst>
                                      </p:cBhvr>
                                      <p:tavLst>
                                        <p:tav tm="0">
                                          <p:val>
                                            <p:strVal val="#ppt_x"/>
                                          </p:val>
                                        </p:tav>
                                        <p:tav tm="100000">
                                          <p:val>
                                            <p:strVal val="#ppt_x"/>
                                          </p:val>
                                        </p:tav>
                                      </p:tavLst>
                                    </p:anim>
                                    <p:anim calcmode="lin" valueType="num">
                                      <p:cBhvr>
                                        <p:cTn id="47" dur="500" fill="hold"/>
                                        <p:tgtEl>
                                          <p:spTgt spid="16"/>
                                        </p:tgtEl>
                                        <p:attrNameLst>
                                          <p:attrName>ppt_y</p:attrName>
                                        </p:attrNameLst>
                                      </p:cBhvr>
                                      <p:tavLst>
                                        <p:tav tm="0">
                                          <p:val>
                                            <p:strVal val="#ppt_y+#ppt_h/2"/>
                                          </p:val>
                                        </p:tav>
                                        <p:tav tm="100000">
                                          <p:val>
                                            <p:strVal val="#ppt_y"/>
                                          </p:val>
                                        </p:tav>
                                      </p:tavLst>
                                    </p:anim>
                                    <p:anim calcmode="lin" valueType="num">
                                      <p:cBhvr>
                                        <p:cTn id="48" dur="500" fill="hold"/>
                                        <p:tgtEl>
                                          <p:spTgt spid="16"/>
                                        </p:tgtEl>
                                        <p:attrNameLst>
                                          <p:attrName>ppt_w</p:attrName>
                                        </p:attrNameLst>
                                      </p:cBhvr>
                                      <p:tavLst>
                                        <p:tav tm="0">
                                          <p:val>
                                            <p:strVal val="#ppt_w"/>
                                          </p:val>
                                        </p:tav>
                                        <p:tav tm="100000">
                                          <p:val>
                                            <p:strVal val="#ppt_w"/>
                                          </p:val>
                                        </p:tav>
                                      </p:tavLst>
                                    </p:anim>
                                    <p:anim calcmode="lin" valueType="num">
                                      <p:cBhvr>
                                        <p:cTn id="49" dur="500" fill="hold"/>
                                        <p:tgtEl>
                                          <p:spTgt spid="16"/>
                                        </p:tgtEl>
                                        <p:attrNameLst>
                                          <p:attrName>ppt_h</p:attrName>
                                        </p:attrNameLst>
                                      </p:cBhvr>
                                      <p:tavLst>
                                        <p:tav tm="0">
                                          <p:val>
                                            <p:fltVal val="0"/>
                                          </p:val>
                                        </p:tav>
                                        <p:tav tm="100000">
                                          <p:val>
                                            <p:strVal val="#ppt_h"/>
                                          </p:val>
                                        </p:tav>
                                      </p:tavLst>
                                    </p:anim>
                                  </p:childTnLst>
                                </p:cTn>
                              </p:par>
                              <p:par>
                                <p:cTn id="50" presetID="17" presetClass="entr" presetSubtype="4" fill="hold" grpId="0" nodeType="withEffect">
                                  <p:stCondLst>
                                    <p:cond delay="1500"/>
                                  </p:stCondLst>
                                  <p:childTnLst>
                                    <p:set>
                                      <p:cBhvr>
                                        <p:cTn id="51" dur="1" fill="hold">
                                          <p:stCondLst>
                                            <p:cond delay="0"/>
                                          </p:stCondLst>
                                        </p:cTn>
                                        <p:tgtEl>
                                          <p:spTgt spid="17"/>
                                        </p:tgtEl>
                                        <p:attrNameLst>
                                          <p:attrName>style.visibility</p:attrName>
                                        </p:attrNameLst>
                                      </p:cBhvr>
                                      <p:to>
                                        <p:strVal val="visible"/>
                                      </p:to>
                                    </p:set>
                                    <p:anim calcmode="lin" valueType="num">
                                      <p:cBhvr>
                                        <p:cTn id="52" dur="500" fill="hold"/>
                                        <p:tgtEl>
                                          <p:spTgt spid="17"/>
                                        </p:tgtEl>
                                        <p:attrNameLst>
                                          <p:attrName>ppt_x</p:attrName>
                                        </p:attrNameLst>
                                      </p:cBhvr>
                                      <p:tavLst>
                                        <p:tav tm="0">
                                          <p:val>
                                            <p:strVal val="#ppt_x"/>
                                          </p:val>
                                        </p:tav>
                                        <p:tav tm="100000">
                                          <p:val>
                                            <p:strVal val="#ppt_x"/>
                                          </p:val>
                                        </p:tav>
                                      </p:tavLst>
                                    </p:anim>
                                    <p:anim calcmode="lin" valueType="num">
                                      <p:cBhvr>
                                        <p:cTn id="53" dur="500" fill="hold"/>
                                        <p:tgtEl>
                                          <p:spTgt spid="17"/>
                                        </p:tgtEl>
                                        <p:attrNameLst>
                                          <p:attrName>ppt_y</p:attrName>
                                        </p:attrNameLst>
                                      </p:cBhvr>
                                      <p:tavLst>
                                        <p:tav tm="0">
                                          <p:val>
                                            <p:strVal val="#ppt_y+#ppt_h/2"/>
                                          </p:val>
                                        </p:tav>
                                        <p:tav tm="100000">
                                          <p:val>
                                            <p:strVal val="#ppt_y"/>
                                          </p:val>
                                        </p:tav>
                                      </p:tavLst>
                                    </p:anim>
                                    <p:anim calcmode="lin" valueType="num">
                                      <p:cBhvr>
                                        <p:cTn id="54" dur="500" fill="hold"/>
                                        <p:tgtEl>
                                          <p:spTgt spid="17"/>
                                        </p:tgtEl>
                                        <p:attrNameLst>
                                          <p:attrName>ppt_w</p:attrName>
                                        </p:attrNameLst>
                                      </p:cBhvr>
                                      <p:tavLst>
                                        <p:tav tm="0">
                                          <p:val>
                                            <p:strVal val="#ppt_w"/>
                                          </p:val>
                                        </p:tav>
                                        <p:tav tm="100000">
                                          <p:val>
                                            <p:strVal val="#ppt_w"/>
                                          </p:val>
                                        </p:tav>
                                      </p:tavLst>
                                    </p:anim>
                                    <p:anim calcmode="lin" valueType="num">
                                      <p:cBhvr>
                                        <p:cTn id="55" dur="500" fill="hold"/>
                                        <p:tgtEl>
                                          <p:spTgt spid="17"/>
                                        </p:tgtEl>
                                        <p:attrNameLst>
                                          <p:attrName>ppt_h</p:attrName>
                                        </p:attrNameLst>
                                      </p:cBhvr>
                                      <p:tavLst>
                                        <p:tav tm="0">
                                          <p:val>
                                            <p:fltVal val="0"/>
                                          </p:val>
                                        </p:tav>
                                        <p:tav tm="100000">
                                          <p:val>
                                            <p:strVal val="#ppt_h"/>
                                          </p:val>
                                        </p:tav>
                                      </p:tavLst>
                                    </p:anim>
                                  </p:childTnLst>
                                </p:cTn>
                              </p:par>
                              <p:par>
                                <p:cTn id="56" presetID="17" presetClass="entr" presetSubtype="4" fill="hold" grpId="0" nodeType="withEffect">
                                  <p:stCondLst>
                                    <p:cond delay="1500"/>
                                  </p:stCondLst>
                                  <p:childTnLst>
                                    <p:set>
                                      <p:cBhvr>
                                        <p:cTn id="57" dur="1" fill="hold">
                                          <p:stCondLst>
                                            <p:cond delay="0"/>
                                          </p:stCondLst>
                                        </p:cTn>
                                        <p:tgtEl>
                                          <p:spTgt spid="18"/>
                                        </p:tgtEl>
                                        <p:attrNameLst>
                                          <p:attrName>style.visibility</p:attrName>
                                        </p:attrNameLst>
                                      </p:cBhvr>
                                      <p:to>
                                        <p:strVal val="visible"/>
                                      </p:to>
                                    </p:set>
                                    <p:anim calcmode="lin" valueType="num">
                                      <p:cBhvr>
                                        <p:cTn id="58" dur="500" fill="hold"/>
                                        <p:tgtEl>
                                          <p:spTgt spid="18"/>
                                        </p:tgtEl>
                                        <p:attrNameLst>
                                          <p:attrName>ppt_x</p:attrName>
                                        </p:attrNameLst>
                                      </p:cBhvr>
                                      <p:tavLst>
                                        <p:tav tm="0">
                                          <p:val>
                                            <p:strVal val="#ppt_x"/>
                                          </p:val>
                                        </p:tav>
                                        <p:tav tm="100000">
                                          <p:val>
                                            <p:strVal val="#ppt_x"/>
                                          </p:val>
                                        </p:tav>
                                      </p:tavLst>
                                    </p:anim>
                                    <p:anim calcmode="lin" valueType="num">
                                      <p:cBhvr>
                                        <p:cTn id="59" dur="500" fill="hold"/>
                                        <p:tgtEl>
                                          <p:spTgt spid="18"/>
                                        </p:tgtEl>
                                        <p:attrNameLst>
                                          <p:attrName>ppt_y</p:attrName>
                                        </p:attrNameLst>
                                      </p:cBhvr>
                                      <p:tavLst>
                                        <p:tav tm="0">
                                          <p:val>
                                            <p:strVal val="#ppt_y+#ppt_h/2"/>
                                          </p:val>
                                        </p:tav>
                                        <p:tav tm="100000">
                                          <p:val>
                                            <p:strVal val="#ppt_y"/>
                                          </p:val>
                                        </p:tav>
                                      </p:tavLst>
                                    </p:anim>
                                    <p:anim calcmode="lin" valueType="num">
                                      <p:cBhvr>
                                        <p:cTn id="60" dur="500" fill="hold"/>
                                        <p:tgtEl>
                                          <p:spTgt spid="18"/>
                                        </p:tgtEl>
                                        <p:attrNameLst>
                                          <p:attrName>ppt_w</p:attrName>
                                        </p:attrNameLst>
                                      </p:cBhvr>
                                      <p:tavLst>
                                        <p:tav tm="0">
                                          <p:val>
                                            <p:strVal val="#ppt_w"/>
                                          </p:val>
                                        </p:tav>
                                        <p:tav tm="100000">
                                          <p:val>
                                            <p:strVal val="#ppt_w"/>
                                          </p:val>
                                        </p:tav>
                                      </p:tavLst>
                                    </p:anim>
                                    <p:anim calcmode="lin" valueType="num">
                                      <p:cBhvr>
                                        <p:cTn id="61" dur="500" fill="hold"/>
                                        <p:tgtEl>
                                          <p:spTgt spid="18"/>
                                        </p:tgtEl>
                                        <p:attrNameLst>
                                          <p:attrName>ppt_h</p:attrName>
                                        </p:attrNameLst>
                                      </p:cBhvr>
                                      <p:tavLst>
                                        <p:tav tm="0">
                                          <p:val>
                                            <p:fltVal val="0"/>
                                          </p:val>
                                        </p:tav>
                                        <p:tav tm="100000">
                                          <p:val>
                                            <p:strVal val="#ppt_h"/>
                                          </p:val>
                                        </p:tav>
                                      </p:tavLst>
                                    </p:anim>
                                  </p:childTnLst>
                                </p:cTn>
                              </p:par>
                              <p:par>
                                <p:cTn id="62" presetID="10" presetClass="entr" presetSubtype="0" fill="hold" grpId="0" nodeType="withEffect">
                                  <p:stCondLst>
                                    <p:cond delay="1750"/>
                                  </p:stCondLst>
                                  <p:childTnLst>
                                    <p:set>
                                      <p:cBhvr>
                                        <p:cTn id="63" dur="1" fill="hold">
                                          <p:stCondLst>
                                            <p:cond delay="0"/>
                                          </p:stCondLst>
                                        </p:cTn>
                                        <p:tgtEl>
                                          <p:spTgt spid="35"/>
                                        </p:tgtEl>
                                        <p:attrNameLst>
                                          <p:attrName>style.visibility</p:attrName>
                                        </p:attrNameLst>
                                      </p:cBhvr>
                                      <p:to>
                                        <p:strVal val="visible"/>
                                      </p:to>
                                    </p:set>
                                    <p:animEffect transition="in" filter="fade">
                                      <p:cBhvr>
                                        <p:cTn id="64" dur="500"/>
                                        <p:tgtEl>
                                          <p:spTgt spid="35"/>
                                        </p:tgtEl>
                                      </p:cBhvr>
                                    </p:animEffect>
                                  </p:childTnLst>
                                </p:cTn>
                              </p:par>
                              <p:par>
                                <p:cTn id="65" presetID="10" presetClass="entr" presetSubtype="0" fill="hold" grpId="0" nodeType="withEffect">
                                  <p:stCondLst>
                                    <p:cond delay="1750"/>
                                  </p:stCondLst>
                                  <p:childTnLst>
                                    <p:set>
                                      <p:cBhvr>
                                        <p:cTn id="66" dur="1" fill="hold">
                                          <p:stCondLst>
                                            <p:cond delay="0"/>
                                          </p:stCondLst>
                                        </p:cTn>
                                        <p:tgtEl>
                                          <p:spTgt spid="36"/>
                                        </p:tgtEl>
                                        <p:attrNameLst>
                                          <p:attrName>style.visibility</p:attrName>
                                        </p:attrNameLst>
                                      </p:cBhvr>
                                      <p:to>
                                        <p:strVal val="visible"/>
                                      </p:to>
                                    </p:set>
                                    <p:animEffect transition="in" filter="fade">
                                      <p:cBhvr>
                                        <p:cTn id="67" dur="500"/>
                                        <p:tgtEl>
                                          <p:spTgt spid="36"/>
                                        </p:tgtEl>
                                      </p:cBhvr>
                                    </p:animEffect>
                                  </p:childTnLst>
                                </p:cTn>
                              </p:par>
                              <p:par>
                                <p:cTn id="68" presetID="10" presetClass="entr" presetSubtype="0" fill="hold" grpId="0" nodeType="withEffect">
                                  <p:stCondLst>
                                    <p:cond delay="1750"/>
                                  </p:stCondLst>
                                  <p:childTnLst>
                                    <p:set>
                                      <p:cBhvr>
                                        <p:cTn id="69" dur="1" fill="hold">
                                          <p:stCondLst>
                                            <p:cond delay="0"/>
                                          </p:stCondLst>
                                        </p:cTn>
                                        <p:tgtEl>
                                          <p:spTgt spid="37"/>
                                        </p:tgtEl>
                                        <p:attrNameLst>
                                          <p:attrName>style.visibility</p:attrName>
                                        </p:attrNameLst>
                                      </p:cBhvr>
                                      <p:to>
                                        <p:strVal val="visible"/>
                                      </p:to>
                                    </p:set>
                                    <p:animEffect transition="in" filter="fade">
                                      <p:cBhvr>
                                        <p:cTn id="70" dur="500"/>
                                        <p:tgtEl>
                                          <p:spTgt spid="37"/>
                                        </p:tgtEl>
                                      </p:cBhvr>
                                    </p:animEffect>
                                  </p:childTnLst>
                                </p:cTn>
                              </p:par>
                              <p:par>
                                <p:cTn id="71" presetID="10" presetClass="entr" presetSubtype="0" fill="hold" grpId="0" nodeType="withEffect">
                                  <p:stCondLst>
                                    <p:cond delay="1750"/>
                                  </p:stCondLst>
                                  <p:childTnLst>
                                    <p:set>
                                      <p:cBhvr>
                                        <p:cTn id="72" dur="1" fill="hold">
                                          <p:stCondLst>
                                            <p:cond delay="0"/>
                                          </p:stCondLst>
                                        </p:cTn>
                                        <p:tgtEl>
                                          <p:spTgt spid="38"/>
                                        </p:tgtEl>
                                        <p:attrNameLst>
                                          <p:attrName>style.visibility</p:attrName>
                                        </p:attrNameLst>
                                      </p:cBhvr>
                                      <p:to>
                                        <p:strVal val="visible"/>
                                      </p:to>
                                    </p:set>
                                    <p:animEffect transition="in" filter="fade">
                                      <p:cBhvr>
                                        <p:cTn id="73" dur="500"/>
                                        <p:tgtEl>
                                          <p:spTgt spid="38"/>
                                        </p:tgtEl>
                                      </p:cBhvr>
                                    </p:animEffect>
                                  </p:childTnLst>
                                </p:cTn>
                              </p:par>
                              <p:par>
                                <p:cTn id="74" presetID="10" presetClass="entr" presetSubtype="0" fill="hold" grpId="0" nodeType="withEffect">
                                  <p:stCondLst>
                                    <p:cond delay="2000"/>
                                  </p:stCondLst>
                                  <p:childTnLst>
                                    <p:set>
                                      <p:cBhvr>
                                        <p:cTn id="75" dur="1" fill="hold">
                                          <p:stCondLst>
                                            <p:cond delay="0"/>
                                          </p:stCondLst>
                                        </p:cTn>
                                        <p:tgtEl>
                                          <p:spTgt spid="31"/>
                                        </p:tgtEl>
                                        <p:attrNameLst>
                                          <p:attrName>style.visibility</p:attrName>
                                        </p:attrNameLst>
                                      </p:cBhvr>
                                      <p:to>
                                        <p:strVal val="visible"/>
                                      </p:to>
                                    </p:set>
                                    <p:animEffect transition="in" filter="fade">
                                      <p:cBhvr>
                                        <p:cTn id="76" dur="500"/>
                                        <p:tgtEl>
                                          <p:spTgt spid="31"/>
                                        </p:tgtEl>
                                      </p:cBhvr>
                                    </p:animEffect>
                                  </p:childTnLst>
                                </p:cTn>
                              </p:par>
                              <p:par>
                                <p:cTn id="77" presetID="10" presetClass="entr" presetSubtype="0" fill="hold" grpId="0" nodeType="withEffect">
                                  <p:stCondLst>
                                    <p:cond delay="2000"/>
                                  </p:stCondLst>
                                  <p:childTnLst>
                                    <p:set>
                                      <p:cBhvr>
                                        <p:cTn id="78" dur="1" fill="hold">
                                          <p:stCondLst>
                                            <p:cond delay="0"/>
                                          </p:stCondLst>
                                        </p:cTn>
                                        <p:tgtEl>
                                          <p:spTgt spid="32"/>
                                        </p:tgtEl>
                                        <p:attrNameLst>
                                          <p:attrName>style.visibility</p:attrName>
                                        </p:attrNameLst>
                                      </p:cBhvr>
                                      <p:to>
                                        <p:strVal val="visible"/>
                                      </p:to>
                                    </p:set>
                                    <p:animEffect transition="in" filter="fade">
                                      <p:cBhvr>
                                        <p:cTn id="79" dur="500"/>
                                        <p:tgtEl>
                                          <p:spTgt spid="32"/>
                                        </p:tgtEl>
                                      </p:cBhvr>
                                    </p:animEffect>
                                  </p:childTnLst>
                                </p:cTn>
                              </p:par>
                              <p:par>
                                <p:cTn id="80" presetID="10" presetClass="entr" presetSubtype="0" fill="hold" grpId="0" nodeType="withEffect">
                                  <p:stCondLst>
                                    <p:cond delay="2000"/>
                                  </p:stCondLst>
                                  <p:childTnLst>
                                    <p:set>
                                      <p:cBhvr>
                                        <p:cTn id="81" dur="1" fill="hold">
                                          <p:stCondLst>
                                            <p:cond delay="0"/>
                                          </p:stCondLst>
                                        </p:cTn>
                                        <p:tgtEl>
                                          <p:spTgt spid="33"/>
                                        </p:tgtEl>
                                        <p:attrNameLst>
                                          <p:attrName>style.visibility</p:attrName>
                                        </p:attrNameLst>
                                      </p:cBhvr>
                                      <p:to>
                                        <p:strVal val="visible"/>
                                      </p:to>
                                    </p:set>
                                    <p:animEffect transition="in" filter="fade">
                                      <p:cBhvr>
                                        <p:cTn id="82" dur="500"/>
                                        <p:tgtEl>
                                          <p:spTgt spid="33"/>
                                        </p:tgtEl>
                                      </p:cBhvr>
                                    </p:animEffect>
                                  </p:childTnLst>
                                </p:cTn>
                              </p:par>
                              <p:par>
                                <p:cTn id="83" presetID="10" presetClass="entr" presetSubtype="0" fill="hold" grpId="0" nodeType="withEffect">
                                  <p:stCondLst>
                                    <p:cond delay="2000"/>
                                  </p:stCondLst>
                                  <p:childTnLst>
                                    <p:set>
                                      <p:cBhvr>
                                        <p:cTn id="84" dur="1" fill="hold">
                                          <p:stCondLst>
                                            <p:cond delay="0"/>
                                          </p:stCondLst>
                                        </p:cTn>
                                        <p:tgtEl>
                                          <p:spTgt spid="34"/>
                                        </p:tgtEl>
                                        <p:attrNameLst>
                                          <p:attrName>style.visibility</p:attrName>
                                        </p:attrNameLst>
                                      </p:cBhvr>
                                      <p:to>
                                        <p:strVal val="visible"/>
                                      </p:to>
                                    </p:set>
                                    <p:animEffect transition="in" filter="fade">
                                      <p:cBhvr>
                                        <p:cTn id="85" dur="500"/>
                                        <p:tgtEl>
                                          <p:spTgt spid="34"/>
                                        </p:tgtEl>
                                      </p:cBhvr>
                                    </p:animEffect>
                                  </p:childTnLst>
                                </p:cTn>
                              </p:par>
                              <p:par>
                                <p:cTn id="86" presetID="22" presetClass="entr" presetSubtype="8" fill="hold" grpId="0" nodeType="withEffect">
                                  <p:stCondLst>
                                    <p:cond delay="2000"/>
                                  </p:stCondLst>
                                  <p:childTnLst>
                                    <p:set>
                                      <p:cBhvr>
                                        <p:cTn id="87" dur="1" fill="hold">
                                          <p:stCondLst>
                                            <p:cond delay="0"/>
                                          </p:stCondLst>
                                        </p:cTn>
                                        <p:tgtEl>
                                          <p:spTgt spid="29"/>
                                        </p:tgtEl>
                                        <p:attrNameLst>
                                          <p:attrName>style.visibility</p:attrName>
                                        </p:attrNameLst>
                                      </p:cBhvr>
                                      <p:to>
                                        <p:strVal val="visible"/>
                                      </p:to>
                                    </p:set>
                                    <p:animEffect transition="in" filter="wipe(left)">
                                      <p:cBhvr>
                                        <p:cTn id="88" dur="500"/>
                                        <p:tgtEl>
                                          <p:spTgt spid="29"/>
                                        </p:tgtEl>
                                      </p:cBhvr>
                                    </p:animEffect>
                                  </p:childTnLst>
                                </p:cTn>
                              </p:par>
                              <p:par>
                                <p:cTn id="89" presetID="22" presetClass="entr" presetSubtype="8" fill="hold" grpId="0" nodeType="withEffect">
                                  <p:stCondLst>
                                    <p:cond delay="2000"/>
                                  </p:stCondLst>
                                  <p:childTnLst>
                                    <p:set>
                                      <p:cBhvr>
                                        <p:cTn id="90" dur="1" fill="hold">
                                          <p:stCondLst>
                                            <p:cond delay="0"/>
                                          </p:stCondLst>
                                        </p:cTn>
                                        <p:tgtEl>
                                          <p:spTgt spid="30"/>
                                        </p:tgtEl>
                                        <p:attrNameLst>
                                          <p:attrName>style.visibility</p:attrName>
                                        </p:attrNameLst>
                                      </p:cBhvr>
                                      <p:to>
                                        <p:strVal val="visible"/>
                                      </p:to>
                                    </p:set>
                                    <p:animEffect transition="in" filter="wipe(left)">
                                      <p:cBhvr>
                                        <p:cTn id="91" dur="500"/>
                                        <p:tgtEl>
                                          <p:spTgt spid="30"/>
                                        </p:tgtEl>
                                      </p:cBhvr>
                                    </p:animEffect>
                                  </p:childTnLst>
                                </p:cTn>
                              </p:par>
                              <p:par>
                                <p:cTn id="92" presetID="22" presetClass="entr" presetSubtype="8" fill="hold" grpId="0" nodeType="withEffect">
                                  <p:stCondLst>
                                    <p:cond delay="2000"/>
                                  </p:stCondLst>
                                  <p:childTnLst>
                                    <p:set>
                                      <p:cBhvr>
                                        <p:cTn id="93" dur="1" fill="hold">
                                          <p:stCondLst>
                                            <p:cond delay="0"/>
                                          </p:stCondLst>
                                        </p:cTn>
                                        <p:tgtEl>
                                          <p:spTgt spid="39"/>
                                        </p:tgtEl>
                                        <p:attrNameLst>
                                          <p:attrName>style.visibility</p:attrName>
                                        </p:attrNameLst>
                                      </p:cBhvr>
                                      <p:to>
                                        <p:strVal val="visible"/>
                                      </p:to>
                                    </p:set>
                                    <p:animEffect transition="in" filter="wipe(left)">
                                      <p:cBhvr>
                                        <p:cTn id="94" dur="500"/>
                                        <p:tgtEl>
                                          <p:spTgt spid="39"/>
                                        </p:tgtEl>
                                      </p:cBhvr>
                                    </p:animEffect>
                                  </p:childTnLst>
                                </p:cTn>
                              </p:par>
                              <p:par>
                                <p:cTn id="95" presetID="22" presetClass="entr" presetSubtype="8" fill="hold" grpId="0" nodeType="withEffect">
                                  <p:stCondLst>
                                    <p:cond delay="2000"/>
                                  </p:stCondLst>
                                  <p:childTnLst>
                                    <p:set>
                                      <p:cBhvr>
                                        <p:cTn id="96" dur="1" fill="hold">
                                          <p:stCondLst>
                                            <p:cond delay="0"/>
                                          </p:stCondLst>
                                        </p:cTn>
                                        <p:tgtEl>
                                          <p:spTgt spid="40"/>
                                        </p:tgtEl>
                                        <p:attrNameLst>
                                          <p:attrName>style.visibility</p:attrName>
                                        </p:attrNameLst>
                                      </p:cBhvr>
                                      <p:to>
                                        <p:strVal val="visible"/>
                                      </p:to>
                                    </p:set>
                                    <p:animEffect transition="in" filter="wipe(left)">
                                      <p:cBhvr>
                                        <p:cTn id="97" dur="500"/>
                                        <p:tgtEl>
                                          <p:spTgt spid="40"/>
                                        </p:tgtEl>
                                      </p:cBhvr>
                                    </p:animEffect>
                                  </p:childTnLst>
                                </p:cTn>
                              </p:par>
                              <p:par>
                                <p:cTn id="98" presetID="42" presetClass="entr" presetSubtype="0" fill="hold" grpId="0" nodeType="withEffect">
                                  <p:stCondLst>
                                    <p:cond delay="2500"/>
                                  </p:stCondLst>
                                  <p:childTnLst>
                                    <p:set>
                                      <p:cBhvr>
                                        <p:cTn id="99" dur="1" fill="hold">
                                          <p:stCondLst>
                                            <p:cond delay="0"/>
                                          </p:stCondLst>
                                        </p:cTn>
                                        <p:tgtEl>
                                          <p:spTgt spid="21"/>
                                        </p:tgtEl>
                                        <p:attrNameLst>
                                          <p:attrName>style.visibility</p:attrName>
                                        </p:attrNameLst>
                                      </p:cBhvr>
                                      <p:to>
                                        <p:strVal val="visible"/>
                                      </p:to>
                                    </p:set>
                                    <p:animEffect transition="in" filter="fade">
                                      <p:cBhvr>
                                        <p:cTn id="100" dur="1000"/>
                                        <p:tgtEl>
                                          <p:spTgt spid="21"/>
                                        </p:tgtEl>
                                      </p:cBhvr>
                                    </p:animEffect>
                                    <p:anim calcmode="lin" valueType="num">
                                      <p:cBhvr>
                                        <p:cTn id="101" dur="1000" fill="hold"/>
                                        <p:tgtEl>
                                          <p:spTgt spid="21"/>
                                        </p:tgtEl>
                                        <p:attrNameLst>
                                          <p:attrName>ppt_x</p:attrName>
                                        </p:attrNameLst>
                                      </p:cBhvr>
                                      <p:tavLst>
                                        <p:tav tm="0">
                                          <p:val>
                                            <p:strVal val="#ppt_x"/>
                                          </p:val>
                                        </p:tav>
                                        <p:tav tm="100000">
                                          <p:val>
                                            <p:strVal val="#ppt_x"/>
                                          </p:val>
                                        </p:tav>
                                      </p:tavLst>
                                    </p:anim>
                                    <p:anim calcmode="lin" valueType="num">
                                      <p:cBhvr>
                                        <p:cTn id="102" dur="1000" fill="hold"/>
                                        <p:tgtEl>
                                          <p:spTgt spid="21"/>
                                        </p:tgtEl>
                                        <p:attrNameLst>
                                          <p:attrName>ppt_y</p:attrName>
                                        </p:attrNameLst>
                                      </p:cBhvr>
                                      <p:tavLst>
                                        <p:tav tm="0">
                                          <p:val>
                                            <p:strVal val="#ppt_y+.1"/>
                                          </p:val>
                                        </p:tav>
                                        <p:tav tm="100000">
                                          <p:val>
                                            <p:strVal val="#ppt_y"/>
                                          </p:val>
                                        </p:tav>
                                      </p:tavLst>
                                    </p:anim>
                                  </p:childTnLst>
                                </p:cTn>
                              </p:par>
                              <p:par>
                                <p:cTn id="103" presetID="42" presetClass="entr" presetSubtype="0" fill="hold" grpId="0" nodeType="withEffect">
                                  <p:stCondLst>
                                    <p:cond delay="2500"/>
                                  </p:stCondLst>
                                  <p:childTnLst>
                                    <p:set>
                                      <p:cBhvr>
                                        <p:cTn id="104" dur="1" fill="hold">
                                          <p:stCondLst>
                                            <p:cond delay="0"/>
                                          </p:stCondLst>
                                        </p:cTn>
                                        <p:tgtEl>
                                          <p:spTgt spid="22"/>
                                        </p:tgtEl>
                                        <p:attrNameLst>
                                          <p:attrName>style.visibility</p:attrName>
                                        </p:attrNameLst>
                                      </p:cBhvr>
                                      <p:to>
                                        <p:strVal val="visible"/>
                                      </p:to>
                                    </p:set>
                                    <p:animEffect transition="in" filter="fade">
                                      <p:cBhvr>
                                        <p:cTn id="105" dur="1000"/>
                                        <p:tgtEl>
                                          <p:spTgt spid="22"/>
                                        </p:tgtEl>
                                      </p:cBhvr>
                                    </p:animEffect>
                                    <p:anim calcmode="lin" valueType="num">
                                      <p:cBhvr>
                                        <p:cTn id="106" dur="1000" fill="hold"/>
                                        <p:tgtEl>
                                          <p:spTgt spid="22"/>
                                        </p:tgtEl>
                                        <p:attrNameLst>
                                          <p:attrName>ppt_x</p:attrName>
                                        </p:attrNameLst>
                                      </p:cBhvr>
                                      <p:tavLst>
                                        <p:tav tm="0">
                                          <p:val>
                                            <p:strVal val="#ppt_x"/>
                                          </p:val>
                                        </p:tav>
                                        <p:tav tm="100000">
                                          <p:val>
                                            <p:strVal val="#ppt_x"/>
                                          </p:val>
                                        </p:tav>
                                      </p:tavLst>
                                    </p:anim>
                                    <p:anim calcmode="lin" valueType="num">
                                      <p:cBhvr>
                                        <p:cTn id="107" dur="1000" fill="hold"/>
                                        <p:tgtEl>
                                          <p:spTgt spid="22"/>
                                        </p:tgtEl>
                                        <p:attrNameLst>
                                          <p:attrName>ppt_y</p:attrName>
                                        </p:attrNameLst>
                                      </p:cBhvr>
                                      <p:tavLst>
                                        <p:tav tm="0">
                                          <p:val>
                                            <p:strVal val="#ppt_y+.1"/>
                                          </p:val>
                                        </p:tav>
                                        <p:tav tm="100000">
                                          <p:val>
                                            <p:strVal val="#ppt_y"/>
                                          </p:val>
                                        </p:tav>
                                      </p:tavLst>
                                    </p:anim>
                                  </p:childTnLst>
                                </p:cTn>
                              </p:par>
                              <p:par>
                                <p:cTn id="108" presetID="42" presetClass="entr" presetSubtype="0" fill="hold" grpId="0" nodeType="withEffect">
                                  <p:stCondLst>
                                    <p:cond delay="2500"/>
                                  </p:stCondLst>
                                  <p:childTnLst>
                                    <p:set>
                                      <p:cBhvr>
                                        <p:cTn id="109" dur="1" fill="hold">
                                          <p:stCondLst>
                                            <p:cond delay="0"/>
                                          </p:stCondLst>
                                        </p:cTn>
                                        <p:tgtEl>
                                          <p:spTgt spid="23"/>
                                        </p:tgtEl>
                                        <p:attrNameLst>
                                          <p:attrName>style.visibility</p:attrName>
                                        </p:attrNameLst>
                                      </p:cBhvr>
                                      <p:to>
                                        <p:strVal val="visible"/>
                                      </p:to>
                                    </p:set>
                                    <p:animEffect transition="in" filter="fade">
                                      <p:cBhvr>
                                        <p:cTn id="110" dur="1000"/>
                                        <p:tgtEl>
                                          <p:spTgt spid="23"/>
                                        </p:tgtEl>
                                      </p:cBhvr>
                                    </p:animEffect>
                                    <p:anim calcmode="lin" valueType="num">
                                      <p:cBhvr>
                                        <p:cTn id="111" dur="1000" fill="hold"/>
                                        <p:tgtEl>
                                          <p:spTgt spid="23"/>
                                        </p:tgtEl>
                                        <p:attrNameLst>
                                          <p:attrName>ppt_x</p:attrName>
                                        </p:attrNameLst>
                                      </p:cBhvr>
                                      <p:tavLst>
                                        <p:tav tm="0">
                                          <p:val>
                                            <p:strVal val="#ppt_x"/>
                                          </p:val>
                                        </p:tav>
                                        <p:tav tm="100000">
                                          <p:val>
                                            <p:strVal val="#ppt_x"/>
                                          </p:val>
                                        </p:tav>
                                      </p:tavLst>
                                    </p:anim>
                                    <p:anim calcmode="lin" valueType="num">
                                      <p:cBhvr>
                                        <p:cTn id="112" dur="1000" fill="hold"/>
                                        <p:tgtEl>
                                          <p:spTgt spid="23"/>
                                        </p:tgtEl>
                                        <p:attrNameLst>
                                          <p:attrName>ppt_y</p:attrName>
                                        </p:attrNameLst>
                                      </p:cBhvr>
                                      <p:tavLst>
                                        <p:tav tm="0">
                                          <p:val>
                                            <p:strVal val="#ppt_y+.1"/>
                                          </p:val>
                                        </p:tav>
                                        <p:tav tm="100000">
                                          <p:val>
                                            <p:strVal val="#ppt_y"/>
                                          </p:val>
                                        </p:tav>
                                      </p:tavLst>
                                    </p:anim>
                                  </p:childTnLst>
                                </p:cTn>
                              </p:par>
                              <p:par>
                                <p:cTn id="113" presetID="42" presetClass="entr" presetSubtype="0" fill="hold" grpId="0" nodeType="withEffect">
                                  <p:stCondLst>
                                    <p:cond delay="2500"/>
                                  </p:stCondLst>
                                  <p:childTnLst>
                                    <p:set>
                                      <p:cBhvr>
                                        <p:cTn id="114" dur="1" fill="hold">
                                          <p:stCondLst>
                                            <p:cond delay="0"/>
                                          </p:stCondLst>
                                        </p:cTn>
                                        <p:tgtEl>
                                          <p:spTgt spid="24"/>
                                        </p:tgtEl>
                                        <p:attrNameLst>
                                          <p:attrName>style.visibility</p:attrName>
                                        </p:attrNameLst>
                                      </p:cBhvr>
                                      <p:to>
                                        <p:strVal val="visible"/>
                                      </p:to>
                                    </p:set>
                                    <p:animEffect transition="in" filter="fade">
                                      <p:cBhvr>
                                        <p:cTn id="115" dur="1000"/>
                                        <p:tgtEl>
                                          <p:spTgt spid="24"/>
                                        </p:tgtEl>
                                      </p:cBhvr>
                                    </p:animEffect>
                                    <p:anim calcmode="lin" valueType="num">
                                      <p:cBhvr>
                                        <p:cTn id="116" dur="1000" fill="hold"/>
                                        <p:tgtEl>
                                          <p:spTgt spid="24"/>
                                        </p:tgtEl>
                                        <p:attrNameLst>
                                          <p:attrName>ppt_x</p:attrName>
                                        </p:attrNameLst>
                                      </p:cBhvr>
                                      <p:tavLst>
                                        <p:tav tm="0">
                                          <p:val>
                                            <p:strVal val="#ppt_x"/>
                                          </p:val>
                                        </p:tav>
                                        <p:tav tm="100000">
                                          <p:val>
                                            <p:strVal val="#ppt_x"/>
                                          </p:val>
                                        </p:tav>
                                      </p:tavLst>
                                    </p:anim>
                                    <p:anim calcmode="lin" valueType="num">
                                      <p:cBhvr>
                                        <p:cTn id="117" dur="1000" fill="hold"/>
                                        <p:tgtEl>
                                          <p:spTgt spid="24"/>
                                        </p:tgtEl>
                                        <p:attrNameLst>
                                          <p:attrName>ppt_y</p:attrName>
                                        </p:attrNameLst>
                                      </p:cBhvr>
                                      <p:tavLst>
                                        <p:tav tm="0">
                                          <p:val>
                                            <p:strVal val="#ppt_y+.1"/>
                                          </p:val>
                                        </p:tav>
                                        <p:tav tm="100000">
                                          <p:val>
                                            <p:strVal val="#ppt_y"/>
                                          </p:val>
                                        </p:tav>
                                      </p:tavLst>
                                    </p:anim>
                                  </p:childTnLst>
                                </p:cTn>
                              </p:par>
                              <p:par>
                                <p:cTn id="118" presetID="42" presetClass="entr" presetSubtype="0" fill="hold" grpId="0" nodeType="withEffect">
                                  <p:stCondLst>
                                    <p:cond delay="2500"/>
                                  </p:stCondLst>
                                  <p:childTnLst>
                                    <p:set>
                                      <p:cBhvr>
                                        <p:cTn id="119" dur="1" fill="hold">
                                          <p:stCondLst>
                                            <p:cond delay="0"/>
                                          </p:stCondLst>
                                        </p:cTn>
                                        <p:tgtEl>
                                          <p:spTgt spid="25"/>
                                        </p:tgtEl>
                                        <p:attrNameLst>
                                          <p:attrName>style.visibility</p:attrName>
                                        </p:attrNameLst>
                                      </p:cBhvr>
                                      <p:to>
                                        <p:strVal val="visible"/>
                                      </p:to>
                                    </p:set>
                                    <p:animEffect transition="in" filter="fade">
                                      <p:cBhvr>
                                        <p:cTn id="120" dur="1000"/>
                                        <p:tgtEl>
                                          <p:spTgt spid="25"/>
                                        </p:tgtEl>
                                      </p:cBhvr>
                                    </p:animEffect>
                                    <p:anim calcmode="lin" valueType="num">
                                      <p:cBhvr>
                                        <p:cTn id="121" dur="1000" fill="hold"/>
                                        <p:tgtEl>
                                          <p:spTgt spid="25"/>
                                        </p:tgtEl>
                                        <p:attrNameLst>
                                          <p:attrName>ppt_x</p:attrName>
                                        </p:attrNameLst>
                                      </p:cBhvr>
                                      <p:tavLst>
                                        <p:tav tm="0">
                                          <p:val>
                                            <p:strVal val="#ppt_x"/>
                                          </p:val>
                                        </p:tav>
                                        <p:tav tm="100000">
                                          <p:val>
                                            <p:strVal val="#ppt_x"/>
                                          </p:val>
                                        </p:tav>
                                      </p:tavLst>
                                    </p:anim>
                                    <p:anim calcmode="lin" valueType="num">
                                      <p:cBhvr>
                                        <p:cTn id="122" dur="1000" fill="hold"/>
                                        <p:tgtEl>
                                          <p:spTgt spid="25"/>
                                        </p:tgtEl>
                                        <p:attrNameLst>
                                          <p:attrName>ppt_y</p:attrName>
                                        </p:attrNameLst>
                                      </p:cBhvr>
                                      <p:tavLst>
                                        <p:tav tm="0">
                                          <p:val>
                                            <p:strVal val="#ppt_y+.1"/>
                                          </p:val>
                                        </p:tav>
                                        <p:tav tm="100000">
                                          <p:val>
                                            <p:strVal val="#ppt_y"/>
                                          </p:val>
                                        </p:tav>
                                      </p:tavLst>
                                    </p:anim>
                                  </p:childTnLst>
                                </p:cTn>
                              </p:par>
                              <p:par>
                                <p:cTn id="123" presetID="42" presetClass="entr" presetSubtype="0" fill="hold" grpId="0" nodeType="withEffect">
                                  <p:stCondLst>
                                    <p:cond delay="2500"/>
                                  </p:stCondLst>
                                  <p:childTnLst>
                                    <p:set>
                                      <p:cBhvr>
                                        <p:cTn id="124" dur="1" fill="hold">
                                          <p:stCondLst>
                                            <p:cond delay="0"/>
                                          </p:stCondLst>
                                        </p:cTn>
                                        <p:tgtEl>
                                          <p:spTgt spid="26"/>
                                        </p:tgtEl>
                                        <p:attrNameLst>
                                          <p:attrName>style.visibility</p:attrName>
                                        </p:attrNameLst>
                                      </p:cBhvr>
                                      <p:to>
                                        <p:strVal val="visible"/>
                                      </p:to>
                                    </p:set>
                                    <p:animEffect transition="in" filter="fade">
                                      <p:cBhvr>
                                        <p:cTn id="125" dur="1000"/>
                                        <p:tgtEl>
                                          <p:spTgt spid="26"/>
                                        </p:tgtEl>
                                      </p:cBhvr>
                                    </p:animEffect>
                                    <p:anim calcmode="lin" valueType="num">
                                      <p:cBhvr>
                                        <p:cTn id="126" dur="1000" fill="hold"/>
                                        <p:tgtEl>
                                          <p:spTgt spid="26"/>
                                        </p:tgtEl>
                                        <p:attrNameLst>
                                          <p:attrName>ppt_x</p:attrName>
                                        </p:attrNameLst>
                                      </p:cBhvr>
                                      <p:tavLst>
                                        <p:tav tm="0">
                                          <p:val>
                                            <p:strVal val="#ppt_x"/>
                                          </p:val>
                                        </p:tav>
                                        <p:tav tm="100000">
                                          <p:val>
                                            <p:strVal val="#ppt_x"/>
                                          </p:val>
                                        </p:tav>
                                      </p:tavLst>
                                    </p:anim>
                                    <p:anim calcmode="lin" valueType="num">
                                      <p:cBhvr>
                                        <p:cTn id="127" dur="1000" fill="hold"/>
                                        <p:tgtEl>
                                          <p:spTgt spid="26"/>
                                        </p:tgtEl>
                                        <p:attrNameLst>
                                          <p:attrName>ppt_y</p:attrName>
                                        </p:attrNameLst>
                                      </p:cBhvr>
                                      <p:tavLst>
                                        <p:tav tm="0">
                                          <p:val>
                                            <p:strVal val="#ppt_y+.1"/>
                                          </p:val>
                                        </p:tav>
                                        <p:tav tm="100000">
                                          <p:val>
                                            <p:strVal val="#ppt_y"/>
                                          </p:val>
                                        </p:tav>
                                      </p:tavLst>
                                    </p:anim>
                                  </p:childTnLst>
                                </p:cTn>
                              </p:par>
                              <p:par>
                                <p:cTn id="128" presetID="42" presetClass="entr" presetSubtype="0" fill="hold" grpId="0" nodeType="withEffect">
                                  <p:stCondLst>
                                    <p:cond delay="2500"/>
                                  </p:stCondLst>
                                  <p:childTnLst>
                                    <p:set>
                                      <p:cBhvr>
                                        <p:cTn id="129" dur="1" fill="hold">
                                          <p:stCondLst>
                                            <p:cond delay="0"/>
                                          </p:stCondLst>
                                        </p:cTn>
                                        <p:tgtEl>
                                          <p:spTgt spid="27"/>
                                        </p:tgtEl>
                                        <p:attrNameLst>
                                          <p:attrName>style.visibility</p:attrName>
                                        </p:attrNameLst>
                                      </p:cBhvr>
                                      <p:to>
                                        <p:strVal val="visible"/>
                                      </p:to>
                                    </p:set>
                                    <p:animEffect transition="in" filter="fade">
                                      <p:cBhvr>
                                        <p:cTn id="130" dur="1000"/>
                                        <p:tgtEl>
                                          <p:spTgt spid="27"/>
                                        </p:tgtEl>
                                      </p:cBhvr>
                                    </p:animEffect>
                                    <p:anim calcmode="lin" valueType="num">
                                      <p:cBhvr>
                                        <p:cTn id="131" dur="1000" fill="hold"/>
                                        <p:tgtEl>
                                          <p:spTgt spid="27"/>
                                        </p:tgtEl>
                                        <p:attrNameLst>
                                          <p:attrName>ppt_x</p:attrName>
                                        </p:attrNameLst>
                                      </p:cBhvr>
                                      <p:tavLst>
                                        <p:tav tm="0">
                                          <p:val>
                                            <p:strVal val="#ppt_x"/>
                                          </p:val>
                                        </p:tav>
                                        <p:tav tm="100000">
                                          <p:val>
                                            <p:strVal val="#ppt_x"/>
                                          </p:val>
                                        </p:tav>
                                      </p:tavLst>
                                    </p:anim>
                                    <p:anim calcmode="lin" valueType="num">
                                      <p:cBhvr>
                                        <p:cTn id="132" dur="1000" fill="hold"/>
                                        <p:tgtEl>
                                          <p:spTgt spid="27"/>
                                        </p:tgtEl>
                                        <p:attrNameLst>
                                          <p:attrName>ppt_y</p:attrName>
                                        </p:attrNameLst>
                                      </p:cBhvr>
                                      <p:tavLst>
                                        <p:tav tm="0">
                                          <p:val>
                                            <p:strVal val="#ppt_y+.1"/>
                                          </p:val>
                                        </p:tav>
                                        <p:tav tm="100000">
                                          <p:val>
                                            <p:strVal val="#ppt_y"/>
                                          </p:val>
                                        </p:tav>
                                      </p:tavLst>
                                    </p:anim>
                                  </p:childTnLst>
                                </p:cTn>
                              </p:par>
                              <p:par>
                                <p:cTn id="133" presetID="42" presetClass="entr" presetSubtype="0" fill="hold" grpId="0" nodeType="withEffect">
                                  <p:stCondLst>
                                    <p:cond delay="2500"/>
                                  </p:stCondLst>
                                  <p:childTnLst>
                                    <p:set>
                                      <p:cBhvr>
                                        <p:cTn id="134" dur="1" fill="hold">
                                          <p:stCondLst>
                                            <p:cond delay="0"/>
                                          </p:stCondLst>
                                        </p:cTn>
                                        <p:tgtEl>
                                          <p:spTgt spid="28"/>
                                        </p:tgtEl>
                                        <p:attrNameLst>
                                          <p:attrName>style.visibility</p:attrName>
                                        </p:attrNameLst>
                                      </p:cBhvr>
                                      <p:to>
                                        <p:strVal val="visible"/>
                                      </p:to>
                                    </p:set>
                                    <p:animEffect transition="in" filter="fade">
                                      <p:cBhvr>
                                        <p:cTn id="135" dur="1000"/>
                                        <p:tgtEl>
                                          <p:spTgt spid="28"/>
                                        </p:tgtEl>
                                      </p:cBhvr>
                                    </p:animEffect>
                                    <p:anim calcmode="lin" valueType="num">
                                      <p:cBhvr>
                                        <p:cTn id="136" dur="1000" fill="hold"/>
                                        <p:tgtEl>
                                          <p:spTgt spid="28"/>
                                        </p:tgtEl>
                                        <p:attrNameLst>
                                          <p:attrName>ppt_x</p:attrName>
                                        </p:attrNameLst>
                                      </p:cBhvr>
                                      <p:tavLst>
                                        <p:tav tm="0">
                                          <p:val>
                                            <p:strVal val="#ppt_x"/>
                                          </p:val>
                                        </p:tav>
                                        <p:tav tm="100000">
                                          <p:val>
                                            <p:strVal val="#ppt_x"/>
                                          </p:val>
                                        </p:tav>
                                      </p:tavLst>
                                    </p:anim>
                                    <p:anim calcmode="lin" valueType="num">
                                      <p:cBhvr>
                                        <p:cTn id="137"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7" grpId="0" animBg="1"/>
      <p:bldP spid="16" grpId="0" animBg="1"/>
      <p:bldP spid="15" grpId="0" animBg="1"/>
      <p:bldP spid="6" grpId="0" animBg="1"/>
      <p:bldP spid="7" grpId="0" animBg="1"/>
      <p:bldP spid="8" grpId="0" animBg="1"/>
      <p:bldP spid="9" grpId="0" animBg="1"/>
      <p:bldP spid="21" grpId="0"/>
      <p:bldP spid="22" grpId="0"/>
      <p:bldP spid="23" grpId="0"/>
      <p:bldP spid="24" grpId="0"/>
      <p:bldP spid="25" grpId="0"/>
      <p:bldP spid="26" grpId="0"/>
      <p:bldP spid="27" grpId="0"/>
      <p:bldP spid="28" grpId="0"/>
      <p:bldP spid="29" grpId="0"/>
      <p:bldP spid="30" grpId="0"/>
      <p:bldP spid="31" grpId="0"/>
      <p:bldP spid="32" grpId="0"/>
      <p:bldP spid="33" grpId="0"/>
      <p:bldP spid="34" grpId="0"/>
      <p:bldP spid="35" grpId="0"/>
      <p:bldP spid="36" grpId="0"/>
      <p:bldP spid="37" grpId="0"/>
      <p:bldP spid="38" grpId="0"/>
      <p:bldP spid="39" grpId="0" animBg="1"/>
      <p:bldP spid="40" grpId="0" animBg="1"/>
      <p:bldP spid="43" grpId="0"/>
      <p:bldP spid="44"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矩形 5"/>
          <p:cNvSpPr/>
          <p:nvPr/>
        </p:nvSpPr>
        <p:spPr>
          <a:xfrm>
            <a:off x="872379" y="2060848"/>
            <a:ext cx="4863583" cy="1728192"/>
          </a:xfrm>
          <a:prstGeom prst="rect">
            <a:avLst/>
          </a:prstGeom>
          <a:solidFill>
            <a:srgbClr val="F17F4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 name="矩形 6"/>
          <p:cNvSpPr/>
          <p:nvPr/>
        </p:nvSpPr>
        <p:spPr>
          <a:xfrm>
            <a:off x="6200971" y="4149080"/>
            <a:ext cx="4863583" cy="1728192"/>
          </a:xfrm>
          <a:prstGeom prst="rect">
            <a:avLst/>
          </a:prstGeom>
          <a:solidFill>
            <a:srgbClr val="5357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文本框 8"/>
          <p:cNvSpPr txBox="1"/>
          <p:nvPr/>
        </p:nvSpPr>
        <p:spPr>
          <a:xfrm>
            <a:off x="5052899" y="3265820"/>
            <a:ext cx="585417" cy="523220"/>
          </a:xfrm>
          <a:prstGeom prst="rect">
            <a:avLst/>
          </a:prstGeom>
          <a:noFill/>
        </p:spPr>
        <p:txBody>
          <a:bodyPr wrap="none" rtlCol="0">
            <a:spAutoFit/>
          </a:bodyPr>
          <a:lstStyle/>
          <a:p>
            <a:r>
              <a:rPr lang="en-US" altLang="zh-CN" sz="2800" dirty="0">
                <a:solidFill>
                  <a:schemeClr val="bg1"/>
                </a:solidFill>
                <a:latin typeface="Arial" panose="020B0604020202020204" pitchFamily="34" charset="0"/>
                <a:cs typeface="Arial" panose="020B0604020202020204" pitchFamily="34" charset="0"/>
              </a:rPr>
              <a:t>01</a:t>
            </a:r>
            <a:endParaRPr lang="zh-CN" altLang="en-US" sz="2800" dirty="0">
              <a:solidFill>
                <a:schemeClr val="bg1"/>
              </a:solidFill>
              <a:latin typeface="Arial" panose="020B0604020202020204" pitchFamily="34" charset="0"/>
              <a:cs typeface="Arial" panose="020B0604020202020204" pitchFamily="34" charset="0"/>
            </a:endParaRPr>
          </a:p>
        </p:txBody>
      </p:sp>
      <p:sp>
        <p:nvSpPr>
          <p:cNvPr id="10" name="文本框 9"/>
          <p:cNvSpPr txBox="1"/>
          <p:nvPr/>
        </p:nvSpPr>
        <p:spPr>
          <a:xfrm>
            <a:off x="6216151" y="4167223"/>
            <a:ext cx="585417" cy="523220"/>
          </a:xfrm>
          <a:prstGeom prst="rect">
            <a:avLst/>
          </a:prstGeom>
          <a:noFill/>
        </p:spPr>
        <p:txBody>
          <a:bodyPr wrap="none" rtlCol="0">
            <a:spAutoFit/>
          </a:bodyPr>
          <a:lstStyle/>
          <a:p>
            <a:r>
              <a:rPr lang="en-US" altLang="zh-CN" sz="2800" dirty="0">
                <a:solidFill>
                  <a:schemeClr val="bg1"/>
                </a:solidFill>
                <a:latin typeface="Arial" panose="020B0604020202020204" pitchFamily="34" charset="0"/>
                <a:cs typeface="Arial" panose="020B0604020202020204" pitchFamily="34" charset="0"/>
              </a:rPr>
              <a:t>02</a:t>
            </a:r>
            <a:endParaRPr lang="zh-CN" altLang="en-US" sz="2800" dirty="0">
              <a:solidFill>
                <a:schemeClr val="bg1"/>
              </a:solidFill>
              <a:latin typeface="Arial" panose="020B0604020202020204" pitchFamily="34" charset="0"/>
              <a:cs typeface="Arial" panose="020B0604020202020204" pitchFamily="34" charset="0"/>
            </a:endParaRPr>
          </a:p>
        </p:txBody>
      </p:sp>
      <p:sp>
        <p:nvSpPr>
          <p:cNvPr id="11" name="文本框 10"/>
          <p:cNvSpPr txBox="1"/>
          <p:nvPr/>
        </p:nvSpPr>
        <p:spPr>
          <a:xfrm>
            <a:off x="6216151" y="3265820"/>
            <a:ext cx="585417" cy="523220"/>
          </a:xfrm>
          <a:prstGeom prst="rect">
            <a:avLst/>
          </a:prstGeom>
          <a:solidFill>
            <a:srgbClr val="53575A"/>
          </a:solidFill>
        </p:spPr>
        <p:txBody>
          <a:bodyPr wrap="none" rtlCol="0">
            <a:spAutoFit/>
          </a:bodyPr>
          <a:lstStyle/>
          <a:p>
            <a:r>
              <a:rPr lang="en-US" altLang="zh-CN" sz="2800" dirty="0">
                <a:solidFill>
                  <a:srgbClr val="F17F42"/>
                </a:solidFill>
                <a:latin typeface="Arial" panose="020B0604020202020204" pitchFamily="34" charset="0"/>
                <a:cs typeface="Arial" panose="020B0604020202020204" pitchFamily="34" charset="0"/>
              </a:rPr>
              <a:t>04</a:t>
            </a:r>
            <a:endParaRPr lang="zh-CN" altLang="en-US" sz="2800" dirty="0">
              <a:solidFill>
                <a:srgbClr val="F17F42"/>
              </a:solidFill>
              <a:latin typeface="Arial" panose="020B0604020202020204" pitchFamily="34" charset="0"/>
              <a:cs typeface="Arial" panose="020B0604020202020204" pitchFamily="34" charset="0"/>
            </a:endParaRPr>
          </a:p>
        </p:txBody>
      </p:sp>
      <p:sp>
        <p:nvSpPr>
          <p:cNvPr id="12" name="文本框 11"/>
          <p:cNvSpPr txBox="1"/>
          <p:nvPr/>
        </p:nvSpPr>
        <p:spPr>
          <a:xfrm>
            <a:off x="5078538" y="4149080"/>
            <a:ext cx="585417" cy="523220"/>
          </a:xfrm>
          <a:prstGeom prst="rect">
            <a:avLst/>
          </a:prstGeom>
          <a:solidFill>
            <a:srgbClr val="F17F42"/>
          </a:solidFill>
        </p:spPr>
        <p:txBody>
          <a:bodyPr wrap="none" rtlCol="0">
            <a:spAutoFit/>
          </a:bodyPr>
          <a:lstStyle/>
          <a:p>
            <a:r>
              <a:rPr lang="en-US" altLang="zh-CN" sz="2800" dirty="0">
                <a:solidFill>
                  <a:srgbClr val="53575A"/>
                </a:solidFill>
                <a:latin typeface="Arial" panose="020B0604020202020204" pitchFamily="34" charset="0"/>
                <a:cs typeface="Arial" panose="020B0604020202020204" pitchFamily="34" charset="0"/>
              </a:rPr>
              <a:t>03</a:t>
            </a:r>
            <a:endParaRPr lang="zh-CN" altLang="en-US" sz="2800" dirty="0">
              <a:solidFill>
                <a:srgbClr val="53575A"/>
              </a:solidFill>
              <a:latin typeface="Arial" panose="020B0604020202020204" pitchFamily="34" charset="0"/>
              <a:cs typeface="Arial" panose="020B0604020202020204" pitchFamily="34" charset="0"/>
            </a:endParaRPr>
          </a:p>
        </p:txBody>
      </p:sp>
      <p:sp>
        <p:nvSpPr>
          <p:cNvPr id="13" name="文本框 12"/>
          <p:cNvSpPr txBox="1"/>
          <p:nvPr/>
        </p:nvSpPr>
        <p:spPr>
          <a:xfrm>
            <a:off x="6822673" y="4394757"/>
            <a:ext cx="1691682" cy="400110"/>
          </a:xfrm>
          <a:prstGeom prst="rect">
            <a:avLst/>
          </a:prstGeom>
          <a:noFill/>
        </p:spPr>
        <p:txBody>
          <a:bodyPr wrap="none" rtlCol="0">
            <a:spAutoFit/>
          </a:bodyPr>
          <a:lstStyle/>
          <a:p>
            <a:r>
              <a:rPr lang="en-US" altLang="zh-CN" sz="2000" dirty="0">
                <a:solidFill>
                  <a:srgbClr val="F17F42"/>
                </a:solidFill>
                <a:latin typeface="Arial" panose="020B0604020202020204" pitchFamily="34" charset="0"/>
                <a:ea typeface="等线" panose="02010600030101010101" pitchFamily="2" charset="-122"/>
                <a:cs typeface="Arial" panose="020B0604020202020204" pitchFamily="34" charset="0"/>
              </a:rPr>
              <a:t>YOUR TITLE</a:t>
            </a:r>
          </a:p>
        </p:txBody>
      </p:sp>
      <p:sp>
        <p:nvSpPr>
          <p:cNvPr id="14" name="矩形 13"/>
          <p:cNvSpPr/>
          <p:nvPr/>
        </p:nvSpPr>
        <p:spPr>
          <a:xfrm>
            <a:off x="6822675" y="4797155"/>
            <a:ext cx="4097863" cy="1077218"/>
          </a:xfrm>
          <a:prstGeom prst="rect">
            <a:avLst/>
          </a:prstGeom>
        </p:spPr>
        <p:txBody>
          <a:bodyPr wrap="square">
            <a:spAutoFit/>
          </a:bodyPr>
          <a:lstStyle/>
          <a:p>
            <a:r>
              <a:rPr lang="en-US" altLang="zh-CN" sz="1600" dirty="0">
                <a:solidFill>
                  <a:srgbClr val="F17F42"/>
                </a:solidFill>
                <a:latin typeface="等线" panose="02010600030101010101" pitchFamily="2" charset="-122"/>
                <a:ea typeface="等线" panose="02010600030101010101" pitchFamily="2" charset="-122"/>
              </a:rPr>
              <a:t>Click here to enter your text messages click here to enter your text messages click here to enter your text messages </a:t>
            </a:r>
            <a:endParaRPr lang="zh-CN" altLang="en-US" sz="1600" dirty="0">
              <a:solidFill>
                <a:srgbClr val="F17F42"/>
              </a:solidFill>
            </a:endParaRPr>
          </a:p>
        </p:txBody>
      </p:sp>
      <p:sp>
        <p:nvSpPr>
          <p:cNvPr id="15" name="文本框 14"/>
          <p:cNvSpPr txBox="1"/>
          <p:nvPr/>
        </p:nvSpPr>
        <p:spPr>
          <a:xfrm>
            <a:off x="6801565" y="2239943"/>
            <a:ext cx="1691682" cy="400110"/>
          </a:xfrm>
          <a:prstGeom prst="rect">
            <a:avLst/>
          </a:prstGeom>
          <a:noFill/>
        </p:spPr>
        <p:txBody>
          <a:bodyPr wrap="none" rtlCol="0">
            <a:spAutoFit/>
          </a:bodyPr>
          <a:lstStyle/>
          <a:p>
            <a:r>
              <a:rPr lang="en-US" altLang="zh-CN" sz="2000" dirty="0">
                <a:solidFill>
                  <a:srgbClr val="53575A"/>
                </a:solidFill>
                <a:latin typeface="Arial" panose="020B0604020202020204" pitchFamily="34" charset="0"/>
                <a:ea typeface="等线" panose="02010600030101010101" pitchFamily="2" charset="-122"/>
                <a:cs typeface="Arial" panose="020B0604020202020204" pitchFamily="34" charset="0"/>
              </a:rPr>
              <a:t>YOUR TITLE</a:t>
            </a:r>
          </a:p>
        </p:txBody>
      </p:sp>
      <p:sp>
        <p:nvSpPr>
          <p:cNvPr id="16" name="矩形 15"/>
          <p:cNvSpPr/>
          <p:nvPr/>
        </p:nvSpPr>
        <p:spPr>
          <a:xfrm>
            <a:off x="6801569" y="2642341"/>
            <a:ext cx="4097863" cy="1077218"/>
          </a:xfrm>
          <a:prstGeom prst="rect">
            <a:avLst/>
          </a:prstGeom>
        </p:spPr>
        <p:txBody>
          <a:bodyPr wrap="square">
            <a:spAutoFit/>
          </a:bodyPr>
          <a:lstStyle/>
          <a:p>
            <a:r>
              <a:rPr lang="en-US" altLang="zh-CN" sz="1600" dirty="0">
                <a:solidFill>
                  <a:srgbClr val="53575A"/>
                </a:solidFill>
                <a:latin typeface="等线" panose="02010600030101010101" pitchFamily="2" charset="-122"/>
                <a:ea typeface="等线" panose="02010600030101010101" pitchFamily="2" charset="-122"/>
              </a:rPr>
              <a:t>Click here to enter your text messages click here to enter your text messages click here to enter your text messages </a:t>
            </a:r>
            <a:endParaRPr lang="zh-CN" altLang="en-US" sz="1600" dirty="0">
              <a:solidFill>
                <a:srgbClr val="53575A"/>
              </a:solidFill>
            </a:endParaRPr>
          </a:p>
        </p:txBody>
      </p:sp>
      <p:sp>
        <p:nvSpPr>
          <p:cNvPr id="17" name="文本框 16"/>
          <p:cNvSpPr txBox="1"/>
          <p:nvPr/>
        </p:nvSpPr>
        <p:spPr>
          <a:xfrm>
            <a:off x="1272445" y="2269049"/>
            <a:ext cx="1691682" cy="400110"/>
          </a:xfrm>
          <a:prstGeom prst="rect">
            <a:avLst/>
          </a:prstGeom>
          <a:noFill/>
        </p:spPr>
        <p:txBody>
          <a:bodyPr wrap="none" rtlCol="0">
            <a:spAutoFit/>
          </a:bodyPr>
          <a:lstStyle/>
          <a:p>
            <a:r>
              <a:rPr lang="en-US" altLang="zh-CN" sz="2000" dirty="0">
                <a:solidFill>
                  <a:schemeClr val="bg1"/>
                </a:solidFill>
                <a:latin typeface="Arial" panose="020B0604020202020204" pitchFamily="34" charset="0"/>
                <a:ea typeface="等线" panose="02010600030101010101" pitchFamily="2" charset="-122"/>
                <a:cs typeface="Arial" panose="020B0604020202020204" pitchFamily="34" charset="0"/>
              </a:rPr>
              <a:t>YOUR TITLE</a:t>
            </a:r>
          </a:p>
        </p:txBody>
      </p:sp>
      <p:sp>
        <p:nvSpPr>
          <p:cNvPr id="18" name="矩形 17"/>
          <p:cNvSpPr/>
          <p:nvPr/>
        </p:nvSpPr>
        <p:spPr>
          <a:xfrm>
            <a:off x="1272447" y="2671447"/>
            <a:ext cx="4097863" cy="1077218"/>
          </a:xfrm>
          <a:prstGeom prst="rect">
            <a:avLst/>
          </a:prstGeom>
        </p:spPr>
        <p:txBody>
          <a:bodyPr wrap="square">
            <a:spAutoFit/>
          </a:bodyPr>
          <a:lstStyle/>
          <a:p>
            <a:r>
              <a:rPr lang="en-US" altLang="zh-CN" sz="1600" dirty="0">
                <a:solidFill>
                  <a:schemeClr val="bg1"/>
                </a:solidFill>
                <a:latin typeface="等线" panose="02010600030101010101" pitchFamily="2" charset="-122"/>
                <a:ea typeface="等线" panose="02010600030101010101" pitchFamily="2" charset="-122"/>
              </a:rPr>
              <a:t>Click here to enter your text messages click here to enter your text messages click here to enter your text messages </a:t>
            </a:r>
            <a:endParaRPr lang="zh-CN" altLang="en-US" sz="1600" dirty="0">
              <a:solidFill>
                <a:schemeClr val="bg1"/>
              </a:solidFill>
            </a:endParaRPr>
          </a:p>
        </p:txBody>
      </p:sp>
      <p:sp>
        <p:nvSpPr>
          <p:cNvPr id="19" name="文本框 18"/>
          <p:cNvSpPr txBox="1"/>
          <p:nvPr/>
        </p:nvSpPr>
        <p:spPr>
          <a:xfrm>
            <a:off x="1272445" y="4394757"/>
            <a:ext cx="1691682" cy="400110"/>
          </a:xfrm>
          <a:prstGeom prst="rect">
            <a:avLst/>
          </a:prstGeom>
          <a:noFill/>
        </p:spPr>
        <p:txBody>
          <a:bodyPr wrap="none" rtlCol="0">
            <a:spAutoFit/>
          </a:bodyPr>
          <a:lstStyle/>
          <a:p>
            <a:r>
              <a:rPr lang="en-US" altLang="zh-CN" sz="2000" dirty="0">
                <a:solidFill>
                  <a:srgbClr val="53575A"/>
                </a:solidFill>
                <a:latin typeface="Arial" panose="020B0604020202020204" pitchFamily="34" charset="0"/>
                <a:ea typeface="等线" panose="02010600030101010101" pitchFamily="2" charset="-122"/>
                <a:cs typeface="Arial" panose="020B0604020202020204" pitchFamily="34" charset="0"/>
              </a:rPr>
              <a:t>YOUR TITLE</a:t>
            </a:r>
          </a:p>
        </p:txBody>
      </p:sp>
      <p:sp>
        <p:nvSpPr>
          <p:cNvPr id="20" name="矩形 19"/>
          <p:cNvSpPr/>
          <p:nvPr/>
        </p:nvSpPr>
        <p:spPr>
          <a:xfrm>
            <a:off x="1272447" y="4797155"/>
            <a:ext cx="4097863" cy="1077218"/>
          </a:xfrm>
          <a:prstGeom prst="rect">
            <a:avLst/>
          </a:prstGeom>
        </p:spPr>
        <p:txBody>
          <a:bodyPr wrap="square">
            <a:spAutoFit/>
          </a:bodyPr>
          <a:lstStyle/>
          <a:p>
            <a:r>
              <a:rPr lang="en-US" altLang="zh-CN" sz="1600" dirty="0">
                <a:solidFill>
                  <a:srgbClr val="53575A"/>
                </a:solidFill>
                <a:latin typeface="等线" panose="02010600030101010101" pitchFamily="2" charset="-122"/>
                <a:ea typeface="等线" panose="02010600030101010101" pitchFamily="2" charset="-122"/>
              </a:rPr>
              <a:t>Click here to enter your text messages click here to enter your text messages click here to enter your text messages </a:t>
            </a:r>
            <a:endParaRPr lang="zh-CN" altLang="en-US" sz="1600" dirty="0">
              <a:solidFill>
                <a:srgbClr val="53575A"/>
              </a:solidFill>
            </a:endParaRPr>
          </a:p>
        </p:txBody>
      </p:sp>
      <p:sp>
        <p:nvSpPr>
          <p:cNvPr id="21" name="文本框 20"/>
          <p:cNvSpPr txBox="1"/>
          <p:nvPr/>
        </p:nvSpPr>
        <p:spPr>
          <a:xfrm>
            <a:off x="4735662" y="770795"/>
            <a:ext cx="2720681" cy="461665"/>
          </a:xfrm>
          <a:prstGeom prst="rect">
            <a:avLst/>
          </a:prstGeom>
          <a:noFill/>
        </p:spPr>
        <p:txBody>
          <a:bodyPr wrap="none" rtlCol="0">
            <a:spAutoFit/>
          </a:bodyPr>
          <a:lstStyle/>
          <a:p>
            <a:r>
              <a:rPr lang="en-US" altLang="zh-CN" sz="2400" dirty="0">
                <a:solidFill>
                  <a:srgbClr val="F17F42"/>
                </a:solidFill>
                <a:latin typeface="Arial" panose="020B0604020202020204" pitchFamily="34" charset="0"/>
                <a:ea typeface="微软雅黑 Light" panose="020B0502040204020203" pitchFamily="34" charset="-122"/>
                <a:cs typeface="Arial" panose="020B0604020202020204" pitchFamily="34" charset="0"/>
              </a:rPr>
              <a:t>ADD YOUR TITLE</a:t>
            </a:r>
          </a:p>
        </p:txBody>
      </p:sp>
      <p:sp>
        <p:nvSpPr>
          <p:cNvPr id="22" name="矩形 21"/>
          <p:cNvSpPr/>
          <p:nvPr/>
        </p:nvSpPr>
        <p:spPr>
          <a:xfrm>
            <a:off x="5558984" y="1292766"/>
            <a:ext cx="1074037" cy="83706"/>
          </a:xfrm>
          <a:prstGeom prst="rect">
            <a:avLst/>
          </a:prstGeom>
          <a:solidFill>
            <a:srgbClr val="53575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Tree>
    <p:extLst>
      <p:ext uri="{BB962C8B-B14F-4D97-AF65-F5344CB8AC3E}">
        <p14:creationId xmlns:p14="http://schemas.microsoft.com/office/powerpoint/2010/main" val="1204062911"/>
      </p:ext>
    </p:extLst>
  </p:cSld>
  <p:clrMapOvr>
    <a:masterClrMapping/>
  </p:clrMapOvr>
  <mc:AlternateContent xmlns:mc="http://schemas.openxmlformats.org/markup-compatibility/2006" xmlns:p14="http://schemas.microsoft.com/office/powerpoint/2010/main">
    <mc:Choice Requires="p14">
      <p:transition spd="slow" p14:dur="1600">
        <p14:conveyor dir="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barn(outVertical)">
                                      <p:cBhvr>
                                        <p:cTn id="7" dur="500"/>
                                        <p:tgtEl>
                                          <p:spTgt spid="22"/>
                                        </p:tgtEl>
                                      </p:cBhvr>
                                    </p:animEffect>
                                  </p:childTnLst>
                                </p:cTn>
                              </p:par>
                              <p:par>
                                <p:cTn id="8" presetID="16" presetClass="entr" presetSubtype="37" fill="hold" grpId="0" nodeType="withEffect">
                                  <p:stCondLst>
                                    <p:cond delay="250"/>
                                  </p:stCondLst>
                                  <p:childTnLst>
                                    <p:set>
                                      <p:cBhvr>
                                        <p:cTn id="9" dur="1" fill="hold">
                                          <p:stCondLst>
                                            <p:cond delay="0"/>
                                          </p:stCondLst>
                                        </p:cTn>
                                        <p:tgtEl>
                                          <p:spTgt spid="21"/>
                                        </p:tgtEl>
                                        <p:attrNameLst>
                                          <p:attrName>style.visibility</p:attrName>
                                        </p:attrNameLst>
                                      </p:cBhvr>
                                      <p:to>
                                        <p:strVal val="visible"/>
                                      </p:to>
                                    </p:set>
                                    <p:animEffect transition="in" filter="barn(outVertical)">
                                      <p:cBhvr>
                                        <p:cTn id="10" dur="500"/>
                                        <p:tgtEl>
                                          <p:spTgt spid="21"/>
                                        </p:tgtEl>
                                      </p:cBhvr>
                                    </p:animEffect>
                                  </p:childTnLst>
                                </p:cTn>
                              </p:par>
                              <p:par>
                                <p:cTn id="11" presetID="2" presetClass="entr" presetSubtype="2" decel="100000" fill="hold" grpId="0" nodeType="withEffect">
                                  <p:stCondLst>
                                    <p:cond delay="1000"/>
                                  </p:stCondLst>
                                  <p:childTnLst>
                                    <p:set>
                                      <p:cBhvr>
                                        <p:cTn id="12" dur="1" fill="hold">
                                          <p:stCondLst>
                                            <p:cond delay="0"/>
                                          </p:stCondLst>
                                        </p:cTn>
                                        <p:tgtEl>
                                          <p:spTgt spid="6"/>
                                        </p:tgtEl>
                                        <p:attrNameLst>
                                          <p:attrName>style.visibility</p:attrName>
                                        </p:attrNameLst>
                                      </p:cBhvr>
                                      <p:to>
                                        <p:strVal val="visible"/>
                                      </p:to>
                                    </p:set>
                                    <p:anim calcmode="lin" valueType="num">
                                      <p:cBhvr additive="base">
                                        <p:cTn id="13" dur="1000" fill="hold"/>
                                        <p:tgtEl>
                                          <p:spTgt spid="6"/>
                                        </p:tgtEl>
                                        <p:attrNameLst>
                                          <p:attrName>ppt_x</p:attrName>
                                        </p:attrNameLst>
                                      </p:cBhvr>
                                      <p:tavLst>
                                        <p:tav tm="0">
                                          <p:val>
                                            <p:strVal val="1+#ppt_w/2"/>
                                          </p:val>
                                        </p:tav>
                                        <p:tav tm="100000">
                                          <p:val>
                                            <p:strVal val="#ppt_x"/>
                                          </p:val>
                                        </p:tav>
                                      </p:tavLst>
                                    </p:anim>
                                    <p:anim calcmode="lin" valueType="num">
                                      <p:cBhvr additive="base">
                                        <p:cTn id="14" dur="1000" fill="hold"/>
                                        <p:tgtEl>
                                          <p:spTgt spid="6"/>
                                        </p:tgtEl>
                                        <p:attrNameLst>
                                          <p:attrName>ppt_y</p:attrName>
                                        </p:attrNameLst>
                                      </p:cBhvr>
                                      <p:tavLst>
                                        <p:tav tm="0">
                                          <p:val>
                                            <p:strVal val="#ppt_y"/>
                                          </p:val>
                                        </p:tav>
                                        <p:tav tm="100000">
                                          <p:val>
                                            <p:strVal val="#ppt_y"/>
                                          </p:val>
                                        </p:tav>
                                      </p:tavLst>
                                    </p:anim>
                                  </p:childTnLst>
                                </p:cTn>
                              </p:par>
                              <p:par>
                                <p:cTn id="15" presetID="2" presetClass="entr" presetSubtype="8" decel="100000" fill="hold" grpId="0" nodeType="withEffect">
                                  <p:stCondLst>
                                    <p:cond delay="1000"/>
                                  </p:stCondLst>
                                  <p:childTnLst>
                                    <p:set>
                                      <p:cBhvr>
                                        <p:cTn id="16" dur="1" fill="hold">
                                          <p:stCondLst>
                                            <p:cond delay="0"/>
                                          </p:stCondLst>
                                        </p:cTn>
                                        <p:tgtEl>
                                          <p:spTgt spid="7"/>
                                        </p:tgtEl>
                                        <p:attrNameLst>
                                          <p:attrName>style.visibility</p:attrName>
                                        </p:attrNameLst>
                                      </p:cBhvr>
                                      <p:to>
                                        <p:strVal val="visible"/>
                                      </p:to>
                                    </p:set>
                                    <p:anim calcmode="lin" valueType="num">
                                      <p:cBhvr additive="base">
                                        <p:cTn id="17" dur="1000" fill="hold"/>
                                        <p:tgtEl>
                                          <p:spTgt spid="7"/>
                                        </p:tgtEl>
                                        <p:attrNameLst>
                                          <p:attrName>ppt_x</p:attrName>
                                        </p:attrNameLst>
                                      </p:cBhvr>
                                      <p:tavLst>
                                        <p:tav tm="0">
                                          <p:val>
                                            <p:strVal val="0-#ppt_w/2"/>
                                          </p:val>
                                        </p:tav>
                                        <p:tav tm="100000">
                                          <p:val>
                                            <p:strVal val="#ppt_x"/>
                                          </p:val>
                                        </p:tav>
                                      </p:tavLst>
                                    </p:anim>
                                    <p:anim calcmode="lin" valueType="num">
                                      <p:cBhvr additive="base">
                                        <p:cTn id="18" dur="1000" fill="hold"/>
                                        <p:tgtEl>
                                          <p:spTgt spid="7"/>
                                        </p:tgtEl>
                                        <p:attrNameLst>
                                          <p:attrName>ppt_y</p:attrName>
                                        </p:attrNameLst>
                                      </p:cBhvr>
                                      <p:tavLst>
                                        <p:tav tm="0">
                                          <p:val>
                                            <p:strVal val="#ppt_y"/>
                                          </p:val>
                                        </p:tav>
                                        <p:tav tm="100000">
                                          <p:val>
                                            <p:strVal val="#ppt_y"/>
                                          </p:val>
                                        </p:tav>
                                      </p:tavLst>
                                    </p:anim>
                                  </p:childTnLst>
                                </p:cTn>
                              </p:par>
                              <p:par>
                                <p:cTn id="19" presetID="2" presetClass="entr" presetSubtype="8" decel="100000" fill="hold" grpId="0" nodeType="withEffect">
                                  <p:stCondLst>
                                    <p:cond delay="1500"/>
                                  </p:stCondLst>
                                  <p:childTnLst>
                                    <p:set>
                                      <p:cBhvr>
                                        <p:cTn id="20" dur="1" fill="hold">
                                          <p:stCondLst>
                                            <p:cond delay="0"/>
                                          </p:stCondLst>
                                        </p:cTn>
                                        <p:tgtEl>
                                          <p:spTgt spid="15"/>
                                        </p:tgtEl>
                                        <p:attrNameLst>
                                          <p:attrName>style.visibility</p:attrName>
                                        </p:attrNameLst>
                                      </p:cBhvr>
                                      <p:to>
                                        <p:strVal val="visible"/>
                                      </p:to>
                                    </p:set>
                                    <p:anim calcmode="lin" valueType="num">
                                      <p:cBhvr additive="base">
                                        <p:cTn id="21" dur="1000" fill="hold"/>
                                        <p:tgtEl>
                                          <p:spTgt spid="15"/>
                                        </p:tgtEl>
                                        <p:attrNameLst>
                                          <p:attrName>ppt_x</p:attrName>
                                        </p:attrNameLst>
                                      </p:cBhvr>
                                      <p:tavLst>
                                        <p:tav tm="0">
                                          <p:val>
                                            <p:strVal val="0-#ppt_w/2"/>
                                          </p:val>
                                        </p:tav>
                                        <p:tav tm="100000">
                                          <p:val>
                                            <p:strVal val="#ppt_x"/>
                                          </p:val>
                                        </p:tav>
                                      </p:tavLst>
                                    </p:anim>
                                    <p:anim calcmode="lin" valueType="num">
                                      <p:cBhvr additive="base">
                                        <p:cTn id="22" dur="1000" fill="hold"/>
                                        <p:tgtEl>
                                          <p:spTgt spid="15"/>
                                        </p:tgtEl>
                                        <p:attrNameLst>
                                          <p:attrName>ppt_y</p:attrName>
                                        </p:attrNameLst>
                                      </p:cBhvr>
                                      <p:tavLst>
                                        <p:tav tm="0">
                                          <p:val>
                                            <p:strVal val="#ppt_y"/>
                                          </p:val>
                                        </p:tav>
                                        <p:tav tm="100000">
                                          <p:val>
                                            <p:strVal val="#ppt_y"/>
                                          </p:val>
                                        </p:tav>
                                      </p:tavLst>
                                    </p:anim>
                                  </p:childTnLst>
                                </p:cTn>
                              </p:par>
                              <p:par>
                                <p:cTn id="23" presetID="2" presetClass="entr" presetSubtype="8" decel="100000" fill="hold" grpId="0" nodeType="withEffect">
                                  <p:stCondLst>
                                    <p:cond delay="1500"/>
                                  </p:stCondLst>
                                  <p:childTnLst>
                                    <p:set>
                                      <p:cBhvr>
                                        <p:cTn id="24" dur="1" fill="hold">
                                          <p:stCondLst>
                                            <p:cond delay="0"/>
                                          </p:stCondLst>
                                        </p:cTn>
                                        <p:tgtEl>
                                          <p:spTgt spid="16"/>
                                        </p:tgtEl>
                                        <p:attrNameLst>
                                          <p:attrName>style.visibility</p:attrName>
                                        </p:attrNameLst>
                                      </p:cBhvr>
                                      <p:to>
                                        <p:strVal val="visible"/>
                                      </p:to>
                                    </p:set>
                                    <p:anim calcmode="lin" valueType="num">
                                      <p:cBhvr additive="base">
                                        <p:cTn id="25" dur="1000" fill="hold"/>
                                        <p:tgtEl>
                                          <p:spTgt spid="16"/>
                                        </p:tgtEl>
                                        <p:attrNameLst>
                                          <p:attrName>ppt_x</p:attrName>
                                        </p:attrNameLst>
                                      </p:cBhvr>
                                      <p:tavLst>
                                        <p:tav tm="0">
                                          <p:val>
                                            <p:strVal val="0-#ppt_w/2"/>
                                          </p:val>
                                        </p:tav>
                                        <p:tav tm="100000">
                                          <p:val>
                                            <p:strVal val="#ppt_x"/>
                                          </p:val>
                                        </p:tav>
                                      </p:tavLst>
                                    </p:anim>
                                    <p:anim calcmode="lin" valueType="num">
                                      <p:cBhvr additive="base">
                                        <p:cTn id="26" dur="1000" fill="hold"/>
                                        <p:tgtEl>
                                          <p:spTgt spid="16"/>
                                        </p:tgtEl>
                                        <p:attrNameLst>
                                          <p:attrName>ppt_y</p:attrName>
                                        </p:attrNameLst>
                                      </p:cBhvr>
                                      <p:tavLst>
                                        <p:tav tm="0">
                                          <p:val>
                                            <p:strVal val="#ppt_y"/>
                                          </p:val>
                                        </p:tav>
                                        <p:tav tm="100000">
                                          <p:val>
                                            <p:strVal val="#ppt_y"/>
                                          </p:val>
                                        </p:tav>
                                      </p:tavLst>
                                    </p:anim>
                                  </p:childTnLst>
                                </p:cTn>
                              </p:par>
                              <p:par>
                                <p:cTn id="27" presetID="2" presetClass="entr" presetSubtype="2" decel="100000" fill="hold" grpId="0" nodeType="withEffect">
                                  <p:stCondLst>
                                    <p:cond delay="1500"/>
                                  </p:stCondLst>
                                  <p:childTnLst>
                                    <p:set>
                                      <p:cBhvr>
                                        <p:cTn id="28" dur="1" fill="hold">
                                          <p:stCondLst>
                                            <p:cond delay="0"/>
                                          </p:stCondLst>
                                        </p:cTn>
                                        <p:tgtEl>
                                          <p:spTgt spid="19"/>
                                        </p:tgtEl>
                                        <p:attrNameLst>
                                          <p:attrName>style.visibility</p:attrName>
                                        </p:attrNameLst>
                                      </p:cBhvr>
                                      <p:to>
                                        <p:strVal val="visible"/>
                                      </p:to>
                                    </p:set>
                                    <p:anim calcmode="lin" valueType="num">
                                      <p:cBhvr additive="base">
                                        <p:cTn id="29" dur="1000" fill="hold"/>
                                        <p:tgtEl>
                                          <p:spTgt spid="19"/>
                                        </p:tgtEl>
                                        <p:attrNameLst>
                                          <p:attrName>ppt_x</p:attrName>
                                        </p:attrNameLst>
                                      </p:cBhvr>
                                      <p:tavLst>
                                        <p:tav tm="0">
                                          <p:val>
                                            <p:strVal val="1+#ppt_w/2"/>
                                          </p:val>
                                        </p:tav>
                                        <p:tav tm="100000">
                                          <p:val>
                                            <p:strVal val="#ppt_x"/>
                                          </p:val>
                                        </p:tav>
                                      </p:tavLst>
                                    </p:anim>
                                    <p:anim calcmode="lin" valueType="num">
                                      <p:cBhvr additive="base">
                                        <p:cTn id="30" dur="1000" fill="hold"/>
                                        <p:tgtEl>
                                          <p:spTgt spid="19"/>
                                        </p:tgtEl>
                                        <p:attrNameLst>
                                          <p:attrName>ppt_y</p:attrName>
                                        </p:attrNameLst>
                                      </p:cBhvr>
                                      <p:tavLst>
                                        <p:tav tm="0">
                                          <p:val>
                                            <p:strVal val="#ppt_y"/>
                                          </p:val>
                                        </p:tav>
                                        <p:tav tm="100000">
                                          <p:val>
                                            <p:strVal val="#ppt_y"/>
                                          </p:val>
                                        </p:tav>
                                      </p:tavLst>
                                    </p:anim>
                                  </p:childTnLst>
                                </p:cTn>
                              </p:par>
                              <p:par>
                                <p:cTn id="31" presetID="2" presetClass="entr" presetSubtype="2" decel="100000" fill="hold" grpId="0" nodeType="withEffect">
                                  <p:stCondLst>
                                    <p:cond delay="1500"/>
                                  </p:stCondLst>
                                  <p:childTnLst>
                                    <p:set>
                                      <p:cBhvr>
                                        <p:cTn id="32" dur="1" fill="hold">
                                          <p:stCondLst>
                                            <p:cond delay="0"/>
                                          </p:stCondLst>
                                        </p:cTn>
                                        <p:tgtEl>
                                          <p:spTgt spid="20"/>
                                        </p:tgtEl>
                                        <p:attrNameLst>
                                          <p:attrName>style.visibility</p:attrName>
                                        </p:attrNameLst>
                                      </p:cBhvr>
                                      <p:to>
                                        <p:strVal val="visible"/>
                                      </p:to>
                                    </p:set>
                                    <p:anim calcmode="lin" valueType="num">
                                      <p:cBhvr additive="base">
                                        <p:cTn id="33" dur="1000" fill="hold"/>
                                        <p:tgtEl>
                                          <p:spTgt spid="20"/>
                                        </p:tgtEl>
                                        <p:attrNameLst>
                                          <p:attrName>ppt_x</p:attrName>
                                        </p:attrNameLst>
                                      </p:cBhvr>
                                      <p:tavLst>
                                        <p:tav tm="0">
                                          <p:val>
                                            <p:strVal val="1+#ppt_w/2"/>
                                          </p:val>
                                        </p:tav>
                                        <p:tav tm="100000">
                                          <p:val>
                                            <p:strVal val="#ppt_x"/>
                                          </p:val>
                                        </p:tav>
                                      </p:tavLst>
                                    </p:anim>
                                    <p:anim calcmode="lin" valueType="num">
                                      <p:cBhvr additive="base">
                                        <p:cTn id="34" dur="1000" fill="hold"/>
                                        <p:tgtEl>
                                          <p:spTgt spid="20"/>
                                        </p:tgtEl>
                                        <p:attrNameLst>
                                          <p:attrName>ppt_y</p:attrName>
                                        </p:attrNameLst>
                                      </p:cBhvr>
                                      <p:tavLst>
                                        <p:tav tm="0">
                                          <p:val>
                                            <p:strVal val="#ppt_y"/>
                                          </p:val>
                                        </p:tav>
                                        <p:tav tm="100000">
                                          <p:val>
                                            <p:strVal val="#ppt_y"/>
                                          </p:val>
                                        </p:tav>
                                      </p:tavLst>
                                    </p:anim>
                                  </p:childTnLst>
                                </p:cTn>
                              </p:par>
                              <p:par>
                                <p:cTn id="35" presetID="53" presetClass="entr" presetSubtype="16" fill="hold" grpId="0" nodeType="withEffect">
                                  <p:stCondLst>
                                    <p:cond delay="1250"/>
                                  </p:stCondLst>
                                  <p:childTnLst>
                                    <p:set>
                                      <p:cBhvr>
                                        <p:cTn id="36" dur="1" fill="hold">
                                          <p:stCondLst>
                                            <p:cond delay="0"/>
                                          </p:stCondLst>
                                        </p:cTn>
                                        <p:tgtEl>
                                          <p:spTgt spid="9"/>
                                        </p:tgtEl>
                                        <p:attrNameLst>
                                          <p:attrName>style.visibility</p:attrName>
                                        </p:attrNameLst>
                                      </p:cBhvr>
                                      <p:to>
                                        <p:strVal val="visible"/>
                                      </p:to>
                                    </p:set>
                                    <p:anim calcmode="lin" valueType="num">
                                      <p:cBhvr>
                                        <p:cTn id="37" dur="500" fill="hold"/>
                                        <p:tgtEl>
                                          <p:spTgt spid="9"/>
                                        </p:tgtEl>
                                        <p:attrNameLst>
                                          <p:attrName>ppt_w</p:attrName>
                                        </p:attrNameLst>
                                      </p:cBhvr>
                                      <p:tavLst>
                                        <p:tav tm="0">
                                          <p:val>
                                            <p:fltVal val="0"/>
                                          </p:val>
                                        </p:tav>
                                        <p:tav tm="100000">
                                          <p:val>
                                            <p:strVal val="#ppt_w"/>
                                          </p:val>
                                        </p:tav>
                                      </p:tavLst>
                                    </p:anim>
                                    <p:anim calcmode="lin" valueType="num">
                                      <p:cBhvr>
                                        <p:cTn id="38" dur="500" fill="hold"/>
                                        <p:tgtEl>
                                          <p:spTgt spid="9"/>
                                        </p:tgtEl>
                                        <p:attrNameLst>
                                          <p:attrName>ppt_h</p:attrName>
                                        </p:attrNameLst>
                                      </p:cBhvr>
                                      <p:tavLst>
                                        <p:tav tm="0">
                                          <p:val>
                                            <p:fltVal val="0"/>
                                          </p:val>
                                        </p:tav>
                                        <p:tav tm="100000">
                                          <p:val>
                                            <p:strVal val="#ppt_h"/>
                                          </p:val>
                                        </p:tav>
                                      </p:tavLst>
                                    </p:anim>
                                    <p:animEffect transition="in" filter="fade">
                                      <p:cBhvr>
                                        <p:cTn id="39" dur="500"/>
                                        <p:tgtEl>
                                          <p:spTgt spid="9"/>
                                        </p:tgtEl>
                                      </p:cBhvr>
                                    </p:animEffect>
                                  </p:childTnLst>
                                </p:cTn>
                              </p:par>
                              <p:par>
                                <p:cTn id="40" presetID="53" presetClass="entr" presetSubtype="16" fill="hold" grpId="0" nodeType="withEffect">
                                  <p:stCondLst>
                                    <p:cond delay="1250"/>
                                  </p:stCondLst>
                                  <p:childTnLst>
                                    <p:set>
                                      <p:cBhvr>
                                        <p:cTn id="41" dur="1" fill="hold">
                                          <p:stCondLst>
                                            <p:cond delay="0"/>
                                          </p:stCondLst>
                                        </p:cTn>
                                        <p:tgtEl>
                                          <p:spTgt spid="10"/>
                                        </p:tgtEl>
                                        <p:attrNameLst>
                                          <p:attrName>style.visibility</p:attrName>
                                        </p:attrNameLst>
                                      </p:cBhvr>
                                      <p:to>
                                        <p:strVal val="visible"/>
                                      </p:to>
                                    </p:set>
                                    <p:anim calcmode="lin" valueType="num">
                                      <p:cBhvr>
                                        <p:cTn id="42" dur="500" fill="hold"/>
                                        <p:tgtEl>
                                          <p:spTgt spid="10"/>
                                        </p:tgtEl>
                                        <p:attrNameLst>
                                          <p:attrName>ppt_w</p:attrName>
                                        </p:attrNameLst>
                                      </p:cBhvr>
                                      <p:tavLst>
                                        <p:tav tm="0">
                                          <p:val>
                                            <p:fltVal val="0"/>
                                          </p:val>
                                        </p:tav>
                                        <p:tav tm="100000">
                                          <p:val>
                                            <p:strVal val="#ppt_w"/>
                                          </p:val>
                                        </p:tav>
                                      </p:tavLst>
                                    </p:anim>
                                    <p:anim calcmode="lin" valueType="num">
                                      <p:cBhvr>
                                        <p:cTn id="43" dur="500" fill="hold"/>
                                        <p:tgtEl>
                                          <p:spTgt spid="10"/>
                                        </p:tgtEl>
                                        <p:attrNameLst>
                                          <p:attrName>ppt_h</p:attrName>
                                        </p:attrNameLst>
                                      </p:cBhvr>
                                      <p:tavLst>
                                        <p:tav tm="0">
                                          <p:val>
                                            <p:fltVal val="0"/>
                                          </p:val>
                                        </p:tav>
                                        <p:tav tm="100000">
                                          <p:val>
                                            <p:strVal val="#ppt_h"/>
                                          </p:val>
                                        </p:tav>
                                      </p:tavLst>
                                    </p:anim>
                                    <p:animEffect transition="in" filter="fade">
                                      <p:cBhvr>
                                        <p:cTn id="44" dur="500"/>
                                        <p:tgtEl>
                                          <p:spTgt spid="10"/>
                                        </p:tgtEl>
                                      </p:cBhvr>
                                    </p:animEffect>
                                  </p:childTnLst>
                                </p:cTn>
                              </p:par>
                              <p:par>
                                <p:cTn id="45" presetID="53" presetClass="entr" presetSubtype="16" fill="hold" grpId="0" nodeType="withEffect">
                                  <p:stCondLst>
                                    <p:cond delay="1750"/>
                                  </p:stCondLst>
                                  <p:childTnLst>
                                    <p:set>
                                      <p:cBhvr>
                                        <p:cTn id="46" dur="1" fill="hold">
                                          <p:stCondLst>
                                            <p:cond delay="0"/>
                                          </p:stCondLst>
                                        </p:cTn>
                                        <p:tgtEl>
                                          <p:spTgt spid="12"/>
                                        </p:tgtEl>
                                        <p:attrNameLst>
                                          <p:attrName>style.visibility</p:attrName>
                                        </p:attrNameLst>
                                      </p:cBhvr>
                                      <p:to>
                                        <p:strVal val="visible"/>
                                      </p:to>
                                    </p:set>
                                    <p:anim calcmode="lin" valueType="num">
                                      <p:cBhvr>
                                        <p:cTn id="47" dur="500" fill="hold"/>
                                        <p:tgtEl>
                                          <p:spTgt spid="12"/>
                                        </p:tgtEl>
                                        <p:attrNameLst>
                                          <p:attrName>ppt_w</p:attrName>
                                        </p:attrNameLst>
                                      </p:cBhvr>
                                      <p:tavLst>
                                        <p:tav tm="0">
                                          <p:val>
                                            <p:fltVal val="0"/>
                                          </p:val>
                                        </p:tav>
                                        <p:tav tm="100000">
                                          <p:val>
                                            <p:strVal val="#ppt_w"/>
                                          </p:val>
                                        </p:tav>
                                      </p:tavLst>
                                    </p:anim>
                                    <p:anim calcmode="lin" valueType="num">
                                      <p:cBhvr>
                                        <p:cTn id="48" dur="500" fill="hold"/>
                                        <p:tgtEl>
                                          <p:spTgt spid="12"/>
                                        </p:tgtEl>
                                        <p:attrNameLst>
                                          <p:attrName>ppt_h</p:attrName>
                                        </p:attrNameLst>
                                      </p:cBhvr>
                                      <p:tavLst>
                                        <p:tav tm="0">
                                          <p:val>
                                            <p:fltVal val="0"/>
                                          </p:val>
                                        </p:tav>
                                        <p:tav tm="100000">
                                          <p:val>
                                            <p:strVal val="#ppt_h"/>
                                          </p:val>
                                        </p:tav>
                                      </p:tavLst>
                                    </p:anim>
                                    <p:animEffect transition="in" filter="fade">
                                      <p:cBhvr>
                                        <p:cTn id="49" dur="500"/>
                                        <p:tgtEl>
                                          <p:spTgt spid="12"/>
                                        </p:tgtEl>
                                      </p:cBhvr>
                                    </p:animEffect>
                                  </p:childTnLst>
                                </p:cTn>
                              </p:par>
                              <p:par>
                                <p:cTn id="50" presetID="53" presetClass="entr" presetSubtype="16" fill="hold" grpId="0" nodeType="withEffect">
                                  <p:stCondLst>
                                    <p:cond delay="1750"/>
                                  </p:stCondLst>
                                  <p:childTnLst>
                                    <p:set>
                                      <p:cBhvr>
                                        <p:cTn id="51" dur="1" fill="hold">
                                          <p:stCondLst>
                                            <p:cond delay="0"/>
                                          </p:stCondLst>
                                        </p:cTn>
                                        <p:tgtEl>
                                          <p:spTgt spid="11"/>
                                        </p:tgtEl>
                                        <p:attrNameLst>
                                          <p:attrName>style.visibility</p:attrName>
                                        </p:attrNameLst>
                                      </p:cBhvr>
                                      <p:to>
                                        <p:strVal val="visible"/>
                                      </p:to>
                                    </p:set>
                                    <p:anim calcmode="lin" valueType="num">
                                      <p:cBhvr>
                                        <p:cTn id="52" dur="500" fill="hold"/>
                                        <p:tgtEl>
                                          <p:spTgt spid="11"/>
                                        </p:tgtEl>
                                        <p:attrNameLst>
                                          <p:attrName>ppt_w</p:attrName>
                                        </p:attrNameLst>
                                      </p:cBhvr>
                                      <p:tavLst>
                                        <p:tav tm="0">
                                          <p:val>
                                            <p:fltVal val="0"/>
                                          </p:val>
                                        </p:tav>
                                        <p:tav tm="100000">
                                          <p:val>
                                            <p:strVal val="#ppt_w"/>
                                          </p:val>
                                        </p:tav>
                                      </p:tavLst>
                                    </p:anim>
                                    <p:anim calcmode="lin" valueType="num">
                                      <p:cBhvr>
                                        <p:cTn id="53" dur="500" fill="hold"/>
                                        <p:tgtEl>
                                          <p:spTgt spid="11"/>
                                        </p:tgtEl>
                                        <p:attrNameLst>
                                          <p:attrName>ppt_h</p:attrName>
                                        </p:attrNameLst>
                                      </p:cBhvr>
                                      <p:tavLst>
                                        <p:tav tm="0">
                                          <p:val>
                                            <p:fltVal val="0"/>
                                          </p:val>
                                        </p:tav>
                                        <p:tav tm="100000">
                                          <p:val>
                                            <p:strVal val="#ppt_h"/>
                                          </p:val>
                                        </p:tav>
                                      </p:tavLst>
                                    </p:anim>
                                    <p:animEffect transition="in" filter="fade">
                                      <p:cBhvr>
                                        <p:cTn id="54" dur="500"/>
                                        <p:tgtEl>
                                          <p:spTgt spid="11"/>
                                        </p:tgtEl>
                                      </p:cBhvr>
                                    </p:animEffect>
                                  </p:childTnLst>
                                </p:cTn>
                              </p:par>
                              <p:par>
                                <p:cTn id="55" presetID="10" presetClass="entr" presetSubtype="0" fill="hold" grpId="0" nodeType="withEffect">
                                  <p:stCondLst>
                                    <p:cond delay="1250"/>
                                  </p:stCondLst>
                                  <p:childTnLst>
                                    <p:set>
                                      <p:cBhvr>
                                        <p:cTn id="56" dur="1" fill="hold">
                                          <p:stCondLst>
                                            <p:cond delay="0"/>
                                          </p:stCondLst>
                                        </p:cTn>
                                        <p:tgtEl>
                                          <p:spTgt spid="17"/>
                                        </p:tgtEl>
                                        <p:attrNameLst>
                                          <p:attrName>style.visibility</p:attrName>
                                        </p:attrNameLst>
                                      </p:cBhvr>
                                      <p:to>
                                        <p:strVal val="visible"/>
                                      </p:to>
                                    </p:set>
                                    <p:animEffect transition="in" filter="fade">
                                      <p:cBhvr>
                                        <p:cTn id="57" dur="500"/>
                                        <p:tgtEl>
                                          <p:spTgt spid="17"/>
                                        </p:tgtEl>
                                      </p:cBhvr>
                                    </p:animEffect>
                                  </p:childTnLst>
                                </p:cTn>
                              </p:par>
                              <p:par>
                                <p:cTn id="58" presetID="10" presetClass="entr" presetSubtype="0" fill="hold" grpId="0" nodeType="withEffect">
                                  <p:stCondLst>
                                    <p:cond delay="1250"/>
                                  </p:stCondLst>
                                  <p:childTnLst>
                                    <p:set>
                                      <p:cBhvr>
                                        <p:cTn id="59" dur="1" fill="hold">
                                          <p:stCondLst>
                                            <p:cond delay="0"/>
                                          </p:stCondLst>
                                        </p:cTn>
                                        <p:tgtEl>
                                          <p:spTgt spid="18"/>
                                        </p:tgtEl>
                                        <p:attrNameLst>
                                          <p:attrName>style.visibility</p:attrName>
                                        </p:attrNameLst>
                                      </p:cBhvr>
                                      <p:to>
                                        <p:strVal val="visible"/>
                                      </p:to>
                                    </p:set>
                                    <p:animEffect transition="in" filter="fade">
                                      <p:cBhvr>
                                        <p:cTn id="60" dur="500"/>
                                        <p:tgtEl>
                                          <p:spTgt spid="18"/>
                                        </p:tgtEl>
                                      </p:cBhvr>
                                    </p:animEffect>
                                  </p:childTnLst>
                                </p:cTn>
                              </p:par>
                              <p:par>
                                <p:cTn id="61" presetID="10" presetClass="entr" presetSubtype="0" fill="hold" grpId="0" nodeType="withEffect">
                                  <p:stCondLst>
                                    <p:cond delay="1250"/>
                                  </p:stCondLst>
                                  <p:childTnLst>
                                    <p:set>
                                      <p:cBhvr>
                                        <p:cTn id="62" dur="1" fill="hold">
                                          <p:stCondLst>
                                            <p:cond delay="0"/>
                                          </p:stCondLst>
                                        </p:cTn>
                                        <p:tgtEl>
                                          <p:spTgt spid="13"/>
                                        </p:tgtEl>
                                        <p:attrNameLst>
                                          <p:attrName>style.visibility</p:attrName>
                                        </p:attrNameLst>
                                      </p:cBhvr>
                                      <p:to>
                                        <p:strVal val="visible"/>
                                      </p:to>
                                    </p:set>
                                    <p:animEffect transition="in" filter="fade">
                                      <p:cBhvr>
                                        <p:cTn id="63" dur="500"/>
                                        <p:tgtEl>
                                          <p:spTgt spid="13"/>
                                        </p:tgtEl>
                                      </p:cBhvr>
                                    </p:animEffect>
                                  </p:childTnLst>
                                </p:cTn>
                              </p:par>
                              <p:par>
                                <p:cTn id="64" presetID="10" presetClass="entr" presetSubtype="0" fill="hold" grpId="0" nodeType="withEffect">
                                  <p:stCondLst>
                                    <p:cond delay="1250"/>
                                  </p:stCondLst>
                                  <p:childTnLst>
                                    <p:set>
                                      <p:cBhvr>
                                        <p:cTn id="65" dur="1" fill="hold">
                                          <p:stCondLst>
                                            <p:cond delay="0"/>
                                          </p:stCondLst>
                                        </p:cTn>
                                        <p:tgtEl>
                                          <p:spTgt spid="14"/>
                                        </p:tgtEl>
                                        <p:attrNameLst>
                                          <p:attrName>style.visibility</p:attrName>
                                        </p:attrNameLst>
                                      </p:cBhvr>
                                      <p:to>
                                        <p:strVal val="visible"/>
                                      </p:to>
                                    </p:set>
                                    <p:animEffect transition="in" filter="fade">
                                      <p:cBhvr>
                                        <p:cTn id="66"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9" grpId="0"/>
      <p:bldP spid="10" grpId="0"/>
      <p:bldP spid="11" grpId="0" animBg="1"/>
      <p:bldP spid="12" grpId="0" animBg="1"/>
      <p:bldP spid="13" grpId="0"/>
      <p:bldP spid="14" grpId="0"/>
      <p:bldP spid="15" grpId="0"/>
      <p:bldP spid="16" grpId="0"/>
      <p:bldP spid="17" grpId="0"/>
      <p:bldP spid="18" grpId="0"/>
      <p:bldP spid="19" grpId="0"/>
      <p:bldP spid="20" grpId="0"/>
      <p:bldP spid="21" grpId="0"/>
      <p:bldP spid="22"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 name="图片 18">
            <a:extLst>
              <a:ext uri="{FF2B5EF4-FFF2-40B4-BE49-F238E27FC236}">
                <a16:creationId xmlns:a16="http://schemas.microsoft.com/office/drawing/2014/main" id="{2B68EE8F-3D07-48A4-B1EE-6711D1D4C6E2}"/>
              </a:ext>
            </a:extLst>
          </p:cNvPr>
          <p:cNvPicPr>
            <a:picLocks noChangeAspect="1"/>
          </p:cNvPicPr>
          <p:nvPr/>
        </p:nvPicPr>
        <p:blipFill rotWithShape="1">
          <a:blip r:embed="rId2">
            <a:extLst>
              <a:ext uri="{28A0092B-C50C-407E-A947-70E740481C1C}">
                <a14:useLocalDpi xmlns:a14="http://schemas.microsoft.com/office/drawing/2010/main" val="0"/>
              </a:ext>
            </a:extLst>
          </a:blip>
          <a:srcRect t="7878" b="7878"/>
          <a:stretch/>
        </p:blipFill>
        <p:spPr>
          <a:xfrm>
            <a:off x="-1" y="-21828"/>
            <a:ext cx="12230805" cy="6879828"/>
          </a:xfrm>
          <a:prstGeom prst="rect">
            <a:avLst/>
          </a:prstGeom>
        </p:spPr>
      </p:pic>
      <p:sp>
        <p:nvSpPr>
          <p:cNvPr id="13" name="矩形 12">
            <a:extLst>
              <a:ext uri="{FF2B5EF4-FFF2-40B4-BE49-F238E27FC236}">
                <a16:creationId xmlns:a16="http://schemas.microsoft.com/office/drawing/2014/main" id="{7AC99113-80CF-43BA-BD5E-80CAE4B7FCF2}"/>
              </a:ext>
            </a:extLst>
          </p:cNvPr>
          <p:cNvSpPr/>
          <p:nvPr/>
        </p:nvSpPr>
        <p:spPr>
          <a:xfrm>
            <a:off x="0" y="1727200"/>
            <a:ext cx="12192000" cy="3403600"/>
          </a:xfrm>
          <a:prstGeom prst="rect">
            <a:avLst/>
          </a:prstGeom>
          <a:solidFill>
            <a:schemeClr val="bg1">
              <a:alpha val="93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4" name="椭圆 13">
            <a:extLst>
              <a:ext uri="{FF2B5EF4-FFF2-40B4-BE49-F238E27FC236}">
                <a16:creationId xmlns:a16="http://schemas.microsoft.com/office/drawing/2014/main" id="{F14F8B2B-9E9E-46A2-AE19-9BBB876740EB}"/>
              </a:ext>
            </a:extLst>
          </p:cNvPr>
          <p:cNvSpPr/>
          <p:nvPr/>
        </p:nvSpPr>
        <p:spPr>
          <a:xfrm>
            <a:off x="3664127" y="1060687"/>
            <a:ext cx="4861142" cy="4861142"/>
          </a:xfrm>
          <a:prstGeom prst="ellipse">
            <a:avLst/>
          </a:prstGeom>
          <a:solidFill>
            <a:schemeClr val="bg1">
              <a:alpha val="43000"/>
            </a:schemeClr>
          </a:solidFill>
          <a:ln w="60325">
            <a:solidFill>
              <a:srgbClr val="F17F42"/>
            </a:solidFill>
          </a:ln>
          <a:effectLst>
            <a:outerShdw blurRad="63500" sx="102000" sy="102000" algn="ctr" rotWithShape="0">
              <a:prstClr val="black">
                <a:alpha val="7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85000"/>
                  <a:lumOff val="15000"/>
                </a:schemeClr>
              </a:solidFill>
            </a:endParaRPr>
          </a:p>
        </p:txBody>
      </p:sp>
      <p:sp>
        <p:nvSpPr>
          <p:cNvPr id="15" name="文本框 14">
            <a:extLst>
              <a:ext uri="{FF2B5EF4-FFF2-40B4-BE49-F238E27FC236}">
                <a16:creationId xmlns:a16="http://schemas.microsoft.com/office/drawing/2014/main" id="{3656CB7A-D10D-4DBD-8E71-4DFFA4C801B0}"/>
              </a:ext>
            </a:extLst>
          </p:cNvPr>
          <p:cNvSpPr txBox="1"/>
          <p:nvPr/>
        </p:nvSpPr>
        <p:spPr>
          <a:xfrm>
            <a:off x="3754687" y="3355415"/>
            <a:ext cx="4680023" cy="1107996"/>
          </a:xfrm>
          <a:prstGeom prst="rect">
            <a:avLst/>
          </a:prstGeom>
          <a:noFill/>
        </p:spPr>
        <p:txBody>
          <a:bodyPr wrap="square" rtlCol="0">
            <a:spAutoFit/>
          </a:bodyPr>
          <a:lstStyle/>
          <a:p>
            <a:pPr algn="ctr"/>
            <a:r>
              <a:rPr lang="zh-CN" altLang="en-US" sz="6600" b="1" dirty="0">
                <a:solidFill>
                  <a:srgbClr val="F17F42"/>
                </a:solidFill>
                <a:latin typeface="微软雅黑" panose="020B0503020204020204" pitchFamily="34" charset="-122"/>
                <a:ea typeface="微软雅黑" panose="020B0503020204020204" pitchFamily="34" charset="-122"/>
              </a:rPr>
              <a:t>基本信息</a:t>
            </a:r>
          </a:p>
        </p:txBody>
      </p:sp>
      <p:sp>
        <p:nvSpPr>
          <p:cNvPr id="16" name="文本框 15">
            <a:extLst>
              <a:ext uri="{FF2B5EF4-FFF2-40B4-BE49-F238E27FC236}">
                <a16:creationId xmlns:a16="http://schemas.microsoft.com/office/drawing/2014/main" id="{04B38A8D-5FFE-486E-951F-E56054B01F0C}"/>
              </a:ext>
            </a:extLst>
          </p:cNvPr>
          <p:cNvSpPr txBox="1"/>
          <p:nvPr/>
        </p:nvSpPr>
        <p:spPr>
          <a:xfrm>
            <a:off x="4156166" y="2205414"/>
            <a:ext cx="3877064" cy="1015663"/>
          </a:xfrm>
          <a:prstGeom prst="rect">
            <a:avLst/>
          </a:prstGeom>
          <a:noFill/>
        </p:spPr>
        <p:txBody>
          <a:bodyPr wrap="square" rtlCol="0">
            <a:spAutoFit/>
          </a:bodyPr>
          <a:lstStyle/>
          <a:p>
            <a:pPr algn="ctr"/>
            <a:r>
              <a:rPr lang="en-US" altLang="zh-CN" sz="6000" dirty="0">
                <a:solidFill>
                  <a:schemeClr val="tx1">
                    <a:lumMod val="50000"/>
                  </a:schemeClr>
                </a:solidFill>
                <a:latin typeface="微软雅黑" panose="020B0503020204020204" pitchFamily="34" charset="-122"/>
                <a:ea typeface="微软雅黑" panose="020B0503020204020204" pitchFamily="34" charset="-122"/>
              </a:rPr>
              <a:t>02</a:t>
            </a:r>
          </a:p>
        </p:txBody>
      </p:sp>
      <p:cxnSp>
        <p:nvCxnSpPr>
          <p:cNvPr id="17" name="直接连接符 16">
            <a:extLst>
              <a:ext uri="{FF2B5EF4-FFF2-40B4-BE49-F238E27FC236}">
                <a16:creationId xmlns:a16="http://schemas.microsoft.com/office/drawing/2014/main" id="{9D6FF4F9-EC49-4074-BA2D-502D5E007E1A}"/>
              </a:ext>
            </a:extLst>
          </p:cNvPr>
          <p:cNvCxnSpPr>
            <a:cxnSpLocks/>
          </p:cNvCxnSpPr>
          <p:nvPr/>
        </p:nvCxnSpPr>
        <p:spPr>
          <a:xfrm>
            <a:off x="5857157" y="3269841"/>
            <a:ext cx="475083" cy="0"/>
          </a:xfrm>
          <a:prstGeom prst="line">
            <a:avLst/>
          </a:prstGeom>
          <a:ln w="38100">
            <a:solidFill>
              <a:srgbClr val="F17F4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94949209"/>
      </p:ext>
    </p:extLst>
  </p:cSld>
  <p:clrMapOvr>
    <a:masterClrMapping/>
  </p:clrMapOvr>
  <mc:AlternateContent xmlns:mc="http://schemas.openxmlformats.org/markup-compatibility/2006" xmlns:p14="http://schemas.microsoft.com/office/powerpoint/2010/main">
    <mc:Choice Requires="p14">
      <p:transition spd="slow" p14:dur="3400" advClick="0" advTm="5000">
        <p14:reveal/>
      </p:transition>
    </mc:Choice>
    <mc:Fallback xmlns="">
      <p:transition spd="slow" advClick="0" advTm="5000">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PA" val="v3.0.0"/>
</p:tagLst>
</file>

<file path=ppt/tags/tag2.xml><?xml version="1.0" encoding="utf-8"?>
<p:tagLst xmlns:a="http://schemas.openxmlformats.org/drawingml/2006/main" xmlns:r="http://schemas.openxmlformats.org/officeDocument/2006/relationships" xmlns:p="http://schemas.openxmlformats.org/presentationml/2006/main">
  <p:tag name="PA" val="v3.0.1"/>
</p:tagLst>
</file>

<file path=ppt/tags/tag3.xml><?xml version="1.0" encoding="utf-8"?>
<p:tagLst xmlns:a="http://schemas.openxmlformats.org/drawingml/2006/main" xmlns:r="http://schemas.openxmlformats.org/officeDocument/2006/relationships" xmlns:p="http://schemas.openxmlformats.org/presentationml/2006/main">
  <p:tag name="PA" val="v3.0.0"/>
</p:tagLst>
</file>

<file path=ppt/theme/theme1.xml><?xml version="1.0" encoding="utf-8"?>
<a:theme xmlns:a="http://schemas.openxmlformats.org/drawingml/2006/main" name="51PPT模板网，www.51pptmoban.com">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1169</TotalTime>
  <Words>1653</Words>
  <Application>Microsoft Office PowerPoint</Application>
  <PresentationFormat>宽屏</PresentationFormat>
  <Paragraphs>229</Paragraphs>
  <Slides>28</Slides>
  <Notes>0</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28</vt:i4>
      </vt:variant>
    </vt:vector>
  </HeadingPairs>
  <TitlesOfParts>
    <vt:vector size="34" baseType="lpstr">
      <vt:lpstr>等线</vt:lpstr>
      <vt:lpstr>微软雅黑</vt:lpstr>
      <vt:lpstr>Arial</vt:lpstr>
      <vt:lpstr>Calibri</vt:lpstr>
      <vt:lpstr>Wingdings</vt:lpstr>
      <vt:lpstr>51PPT模板网，www.51pptmoban.com</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美仑设计</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51PPT模板网</dc:title>
  <dc:creator>美仑设计</dc:creator>
  <cp:keywords>www.51pptmoban.com</cp:keywords>
  <dc:description>51PPT模板网 唯一访问网址：www.51pptmoban.com; </dc:description>
  <cp:lastModifiedBy>Power user</cp:lastModifiedBy>
  <cp:revision>146</cp:revision>
  <dcterms:created xsi:type="dcterms:W3CDTF">2017-01-18T01:49:11Z</dcterms:created>
  <dcterms:modified xsi:type="dcterms:W3CDTF">2023-03-23T11:41:28Z</dcterms:modified>
</cp:coreProperties>
</file>