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59" r:id="rId3"/>
    <p:sldMasterId id="2147483666" r:id="rId4"/>
    <p:sldMasterId id="2147483673" r:id="rId5"/>
    <p:sldMasterId id="2147483680" r:id="rId6"/>
    <p:sldMasterId id="2147483687" r:id="rId7"/>
  </p:sldMasterIdLst>
  <p:notesMasterIdLst>
    <p:notesMasterId r:id="rId33"/>
  </p:notesMasterIdLst>
  <p:handoutMasterIdLst>
    <p:handoutMasterId r:id="rId34"/>
  </p:handoutMasterIdLst>
  <p:sldIdLst>
    <p:sldId id="287" r:id="rId8"/>
    <p:sldId id="288" r:id="rId9"/>
    <p:sldId id="289" r:id="rId10"/>
    <p:sldId id="290" r:id="rId11"/>
    <p:sldId id="291" r:id="rId12"/>
    <p:sldId id="292" r:id="rId13"/>
    <p:sldId id="293" r:id="rId14"/>
    <p:sldId id="272" r:id="rId15"/>
    <p:sldId id="297" r:id="rId16"/>
    <p:sldId id="283" r:id="rId17"/>
    <p:sldId id="294" r:id="rId18"/>
    <p:sldId id="295" r:id="rId19"/>
    <p:sldId id="296" r:id="rId20"/>
    <p:sldId id="302" r:id="rId21"/>
    <p:sldId id="298" r:id="rId22"/>
    <p:sldId id="299" r:id="rId23"/>
    <p:sldId id="300" r:id="rId24"/>
    <p:sldId id="301" r:id="rId25"/>
    <p:sldId id="303" r:id="rId26"/>
    <p:sldId id="271" r:id="rId27"/>
    <p:sldId id="273" r:id="rId28"/>
    <p:sldId id="306" r:id="rId29"/>
    <p:sldId id="307" r:id="rId30"/>
    <p:sldId id="308" r:id="rId31"/>
    <p:sldId id="309" r:id="rId3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96B8"/>
    <a:srgbClr val="FF7C80"/>
    <a:srgbClr val="341223"/>
    <a:srgbClr val="FFCC99"/>
    <a:srgbClr val="140613"/>
    <a:srgbClr val="110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6159" autoAdjust="0"/>
  </p:normalViewPr>
  <p:slideViewPr>
    <p:cSldViewPr snapToGrid="0">
      <p:cViewPr varScale="1">
        <p:scale>
          <a:sx n="143" d="100"/>
          <a:sy n="143" d="100"/>
        </p:scale>
        <p:origin x="102" y="102"/>
      </p:cViewPr>
      <p:guideLst>
        <p:guide orient="horz" pos="3239"/>
        <p:guide pos="575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42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AAF27-52C3-445D-BB3C-208933D4863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588CC-84BF-48E8-A8D9-DD421A0C3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0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38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36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950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018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02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83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68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322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01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50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85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01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439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13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79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008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19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823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29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49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628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94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6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DD988E66-2F97-407E-879B-1C8527E9FA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2023/3/23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188AB3C2-4627-4A96-838A-FA3A4C4EC74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6" y="274335"/>
            <a:ext cx="7886418" cy="993477"/>
          </a:xfrm>
          <a:prstGeom prst="rect">
            <a:avLst/>
          </a:prstGeom>
        </p:spPr>
        <p:txBody>
          <a:bodyPr vert="horz" lIns="64970" tIns="32484" rIns="64970" bIns="3248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6" y="1369417"/>
            <a:ext cx="7886418" cy="3263797"/>
          </a:xfrm>
          <a:prstGeom prst="rect">
            <a:avLst/>
          </a:prstGeom>
        </p:spPr>
        <p:txBody>
          <a:bodyPr vert="horz" lIns="64970" tIns="32484" rIns="64970" bIns="3248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4" y="4767565"/>
            <a:ext cx="3086382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16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28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77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89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137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649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09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72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921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433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81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393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905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2023/3/23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364574" y="3178667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139473" y="2427206"/>
            <a:ext cx="5260812" cy="68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清新淡雅个人简历模板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2091" y="755375"/>
            <a:ext cx="4190163" cy="1821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39293" y="3718848"/>
            <a:ext cx="1134652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应聘人：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9932" y="3718848"/>
            <a:ext cx="1105798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210X</a:t>
            </a: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9" name="椭圆 8"/>
          <p:cNvSpPr/>
          <p:nvPr/>
        </p:nvSpPr>
        <p:spPr>
          <a:xfrm>
            <a:off x="3285677" y="3782550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16322" y="3784571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78155" y="3122060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63" name="圆角矩形 62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66" name="Freeform 8"/>
            <p:cNvSpPr/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67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69" name="Freeform 6"/>
            <p:cNvSpPr/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0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72" name="Freeform 6"/>
            <p:cNvSpPr/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3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75" name="Freeform 6"/>
            <p:cNvSpPr/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6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78" name="矩形 77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2" name="矩形 81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4" name="矩形 83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38813" y="1342746"/>
            <a:ext cx="2796076" cy="2835506"/>
            <a:chOff x="1331640" y="1707654"/>
            <a:chExt cx="2796076" cy="2835506"/>
          </a:xfrm>
          <a:solidFill>
            <a:srgbClr val="325F0B"/>
          </a:solidFill>
        </p:grpSpPr>
        <p:sp>
          <p:nvSpPr>
            <p:cNvPr id="7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43622" y="148954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043622" y="222072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043622" y="2952819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043622" y="3684915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662485" y="1703922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662485" y="2430934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62485" y="3157947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62485" y="3884959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1177705" y="2246550"/>
            <a:ext cx="2312987" cy="2357439"/>
          </a:xfrm>
          <a:custGeom>
            <a:avLst/>
            <a:gdLst>
              <a:gd name="T0" fmla="*/ 92 w 550"/>
              <a:gd name="T1" fmla="*/ 110 h 561"/>
              <a:gd name="T2" fmla="*/ 110 w 550"/>
              <a:gd name="T3" fmla="*/ 459 h 561"/>
              <a:gd name="T4" fmla="*/ 541 w 550"/>
              <a:gd name="T5" fmla="*/ 514 h 561"/>
              <a:gd name="T6" fmla="*/ 441 w 550"/>
              <a:gd name="T7" fmla="*/ 91 h 561"/>
              <a:gd name="T8" fmla="*/ 92 w 550"/>
              <a:gd name="T9" fmla="*/ 11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561"/>
              <a:gd name="T17" fmla="*/ 550 w 550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561">
                <a:moveTo>
                  <a:pt x="92" y="110"/>
                </a:moveTo>
                <a:cubicBezTo>
                  <a:pt x="0" y="211"/>
                  <a:pt x="8" y="367"/>
                  <a:pt x="110" y="459"/>
                </a:cubicBezTo>
                <a:cubicBezTo>
                  <a:pt x="224" y="561"/>
                  <a:pt x="416" y="510"/>
                  <a:pt x="541" y="514"/>
                </a:cubicBezTo>
                <a:cubicBezTo>
                  <a:pt x="522" y="387"/>
                  <a:pt x="550" y="189"/>
                  <a:pt x="441" y="91"/>
                </a:cubicBezTo>
                <a:cubicBezTo>
                  <a:pt x="339" y="0"/>
                  <a:pt x="183" y="8"/>
                  <a:pt x="92" y="110"/>
                </a:cubicBezTo>
                <a:close/>
              </a:path>
            </a:pathLst>
          </a:custGeom>
          <a:solidFill>
            <a:srgbClr val="4996B8"/>
          </a:solidFill>
          <a:ln w="952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1412649" y="1825858"/>
            <a:ext cx="1808162" cy="1846262"/>
          </a:xfrm>
          <a:custGeom>
            <a:avLst/>
            <a:gdLst>
              <a:gd name="T0" fmla="*/ 72 w 430"/>
              <a:gd name="T1" fmla="*/ 86 h 439"/>
              <a:gd name="T2" fmla="*/ 86 w 430"/>
              <a:gd name="T3" fmla="*/ 359 h 439"/>
              <a:gd name="T4" fmla="*/ 423 w 430"/>
              <a:gd name="T5" fmla="*/ 402 h 439"/>
              <a:gd name="T6" fmla="*/ 345 w 430"/>
              <a:gd name="T7" fmla="*/ 72 h 439"/>
              <a:gd name="T8" fmla="*/ 72 w 430"/>
              <a:gd name="T9" fmla="*/ 86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439"/>
              <a:gd name="T17" fmla="*/ 430 w 430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439">
                <a:moveTo>
                  <a:pt x="72" y="86"/>
                </a:moveTo>
                <a:cubicBezTo>
                  <a:pt x="0" y="165"/>
                  <a:pt x="7" y="288"/>
                  <a:pt x="86" y="359"/>
                </a:cubicBezTo>
                <a:cubicBezTo>
                  <a:pt x="175" y="439"/>
                  <a:pt x="325" y="400"/>
                  <a:pt x="423" y="402"/>
                </a:cubicBezTo>
                <a:cubicBezTo>
                  <a:pt x="408" y="303"/>
                  <a:pt x="430" y="148"/>
                  <a:pt x="345" y="72"/>
                </a:cubicBezTo>
                <a:cubicBezTo>
                  <a:pt x="265" y="0"/>
                  <a:pt x="143" y="7"/>
                  <a:pt x="72" y="86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1572993" y="1394053"/>
            <a:ext cx="1458913" cy="1487487"/>
          </a:xfrm>
          <a:custGeom>
            <a:avLst/>
            <a:gdLst>
              <a:gd name="T0" fmla="*/ 58 w 347"/>
              <a:gd name="T1" fmla="*/ 70 h 354"/>
              <a:gd name="T2" fmla="*/ 69 w 347"/>
              <a:gd name="T3" fmla="*/ 290 h 354"/>
              <a:gd name="T4" fmla="*/ 341 w 347"/>
              <a:gd name="T5" fmla="*/ 325 h 354"/>
              <a:gd name="T6" fmla="*/ 278 w 347"/>
              <a:gd name="T7" fmla="*/ 58 h 354"/>
              <a:gd name="T8" fmla="*/ 58 w 347"/>
              <a:gd name="T9" fmla="*/ 7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7"/>
              <a:gd name="T16" fmla="*/ 0 h 354"/>
              <a:gd name="T17" fmla="*/ 347 w 347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7" h="354">
                <a:moveTo>
                  <a:pt x="58" y="70"/>
                </a:moveTo>
                <a:cubicBezTo>
                  <a:pt x="0" y="134"/>
                  <a:pt x="5" y="232"/>
                  <a:pt x="69" y="290"/>
                </a:cubicBezTo>
                <a:cubicBezTo>
                  <a:pt x="141" y="354"/>
                  <a:pt x="262" y="322"/>
                  <a:pt x="341" y="325"/>
                </a:cubicBezTo>
                <a:cubicBezTo>
                  <a:pt x="329" y="245"/>
                  <a:pt x="347" y="120"/>
                  <a:pt x="278" y="58"/>
                </a:cubicBezTo>
                <a:cubicBezTo>
                  <a:pt x="214" y="0"/>
                  <a:pt x="115" y="6"/>
                  <a:pt x="58" y="70"/>
                </a:cubicBezTo>
                <a:close/>
              </a:path>
            </a:pathLst>
          </a:custGeom>
          <a:solidFill>
            <a:srgbClr val="4996B8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690467" y="1036881"/>
            <a:ext cx="1206500" cy="1235075"/>
          </a:xfrm>
          <a:custGeom>
            <a:avLst/>
            <a:gdLst>
              <a:gd name="T0" fmla="*/ 47 w 287"/>
              <a:gd name="T1" fmla="*/ 58 h 294"/>
              <a:gd name="T2" fmla="*/ 57 w 287"/>
              <a:gd name="T3" fmla="*/ 240 h 294"/>
              <a:gd name="T4" fmla="*/ 282 w 287"/>
              <a:gd name="T5" fmla="*/ 269 h 294"/>
              <a:gd name="T6" fmla="*/ 230 w 287"/>
              <a:gd name="T7" fmla="*/ 48 h 294"/>
              <a:gd name="T8" fmla="*/ 47 w 287"/>
              <a:gd name="T9" fmla="*/ 58 h 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7"/>
              <a:gd name="T16" fmla="*/ 0 h 294"/>
              <a:gd name="T17" fmla="*/ 287 w 287"/>
              <a:gd name="T18" fmla="*/ 294 h 2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7" h="294">
                <a:moveTo>
                  <a:pt x="47" y="58"/>
                </a:moveTo>
                <a:cubicBezTo>
                  <a:pt x="0" y="111"/>
                  <a:pt x="4" y="193"/>
                  <a:pt x="57" y="240"/>
                </a:cubicBezTo>
                <a:cubicBezTo>
                  <a:pt x="117" y="294"/>
                  <a:pt x="217" y="267"/>
                  <a:pt x="282" y="269"/>
                </a:cubicBezTo>
                <a:cubicBezTo>
                  <a:pt x="273" y="203"/>
                  <a:pt x="287" y="99"/>
                  <a:pt x="230" y="48"/>
                </a:cubicBezTo>
                <a:cubicBezTo>
                  <a:pt x="177" y="0"/>
                  <a:pt x="95" y="5"/>
                  <a:pt x="47" y="58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miter lim="800000"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" name="TextBox 682"/>
          <p:cNvSpPr>
            <a:spLocks noChangeArrowheads="1"/>
          </p:cNvSpPr>
          <p:nvPr/>
        </p:nvSpPr>
        <p:spPr bwMode="auto">
          <a:xfrm>
            <a:off x="2142256" y="1406759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2142256" y="2208447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3" name="TextBox 682"/>
          <p:cNvSpPr>
            <a:spLocks noChangeArrowheads="1"/>
          </p:cNvSpPr>
          <p:nvPr/>
        </p:nvSpPr>
        <p:spPr bwMode="auto">
          <a:xfrm>
            <a:off x="2142256" y="3008545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4" name="TextBox 682"/>
          <p:cNvSpPr>
            <a:spLocks noChangeArrowheads="1"/>
          </p:cNvSpPr>
          <p:nvPr/>
        </p:nvSpPr>
        <p:spPr bwMode="auto">
          <a:xfrm>
            <a:off x="2142256" y="3821344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5" name="任意多边形 8"/>
          <p:cNvSpPr>
            <a:spLocks noChangeArrowheads="1"/>
          </p:cNvSpPr>
          <p:nvPr/>
        </p:nvSpPr>
        <p:spPr bwMode="auto">
          <a:xfrm>
            <a:off x="2806486" y="1686153"/>
            <a:ext cx="885825" cy="0"/>
          </a:xfrm>
          <a:custGeom>
            <a:avLst/>
            <a:gdLst>
              <a:gd name="T0" fmla="*/ 885825 w 885825"/>
              <a:gd name="T1" fmla="*/ 0 h 635"/>
              <a:gd name="T2" fmla="*/ 0 w 885825"/>
              <a:gd name="T3" fmla="*/ 0 h 635"/>
              <a:gd name="T4" fmla="*/ 0 60000 65536"/>
              <a:gd name="T5" fmla="*/ 0 60000 65536"/>
              <a:gd name="T6" fmla="*/ 0 w 885825"/>
              <a:gd name="T7" fmla="*/ 0 h 635"/>
              <a:gd name="T8" fmla="*/ 885825 w 88582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63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任意多边形 71"/>
          <p:cNvSpPr>
            <a:spLocks noChangeArrowheads="1"/>
          </p:cNvSpPr>
          <p:nvPr/>
        </p:nvSpPr>
        <p:spPr bwMode="auto">
          <a:xfrm>
            <a:off x="2977924" y="2402115"/>
            <a:ext cx="714375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73"/>
          <p:cNvSpPr>
            <a:spLocks noChangeArrowheads="1"/>
          </p:cNvSpPr>
          <p:nvPr/>
        </p:nvSpPr>
        <p:spPr bwMode="auto">
          <a:xfrm>
            <a:off x="3136679" y="3145065"/>
            <a:ext cx="557212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任意多边形 75"/>
          <p:cNvSpPr>
            <a:spLocks noChangeArrowheads="1"/>
          </p:cNvSpPr>
          <p:nvPr/>
        </p:nvSpPr>
        <p:spPr bwMode="auto">
          <a:xfrm>
            <a:off x="3414502" y="3900716"/>
            <a:ext cx="277813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393939">
                  <a:lumMod val="65000"/>
                  <a:lumOff val="35000"/>
                </a:srgb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19"/>
          <p:cNvGrpSpPr/>
          <p:nvPr/>
        </p:nvGrpSpPr>
        <p:grpSpPr bwMode="auto">
          <a:xfrm>
            <a:off x="3690714" y="1316074"/>
            <a:ext cx="3837710" cy="769616"/>
            <a:chOff x="6894243" y="1962001"/>
            <a:chExt cx="3572451" cy="1026235"/>
          </a:xfrm>
        </p:grpSpPr>
        <p:sp>
          <p:nvSpPr>
            <p:cNvPr id="20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1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19"/>
          <p:cNvGrpSpPr/>
          <p:nvPr/>
        </p:nvGrpSpPr>
        <p:grpSpPr bwMode="auto">
          <a:xfrm>
            <a:off x="3690714" y="2068543"/>
            <a:ext cx="3837710" cy="769616"/>
            <a:chOff x="6894243" y="1962001"/>
            <a:chExt cx="3572451" cy="1026235"/>
          </a:xfrm>
        </p:grpSpPr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4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9"/>
          <p:cNvGrpSpPr/>
          <p:nvPr/>
        </p:nvGrpSpPr>
        <p:grpSpPr bwMode="auto">
          <a:xfrm>
            <a:off x="3690714" y="2827071"/>
            <a:ext cx="3837710" cy="769616"/>
            <a:chOff x="6894243" y="1962001"/>
            <a:chExt cx="3572451" cy="1026235"/>
          </a:xfrm>
        </p:grpSpPr>
        <p:sp>
          <p:nvSpPr>
            <p:cNvPr id="2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7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19"/>
          <p:cNvGrpSpPr/>
          <p:nvPr/>
        </p:nvGrpSpPr>
        <p:grpSpPr bwMode="auto">
          <a:xfrm>
            <a:off x="3690714" y="3582721"/>
            <a:ext cx="3837710" cy="769616"/>
            <a:chOff x="6894243" y="1962001"/>
            <a:chExt cx="3572451" cy="1026235"/>
          </a:xfrm>
        </p:grpSpPr>
        <p:sp>
          <p:nvSpPr>
            <p:cNvPr id="29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30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>
            <a:spLocks noChangeAspect="1"/>
          </p:cNvSpPr>
          <p:nvPr/>
        </p:nvSpPr>
        <p:spPr>
          <a:xfrm>
            <a:off x="933984" y="1953702"/>
            <a:ext cx="2631389" cy="2631389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26345" y="2246077"/>
            <a:ext cx="2046636" cy="2046636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518739" y="2538455"/>
            <a:ext cx="1461883" cy="1461883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811100" y="2830835"/>
            <a:ext cx="877130" cy="877130"/>
          </a:xfrm>
          <a:prstGeom prst="ellipse">
            <a:avLst/>
          </a:prstGeom>
          <a:solidFill>
            <a:srgbClr val="00206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27" name="直线连接符 27"/>
          <p:cNvCxnSpPr/>
          <p:nvPr/>
        </p:nvCxnSpPr>
        <p:spPr>
          <a:xfrm>
            <a:off x="3093869" y="1595049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8"/>
          <p:cNvCxnSpPr/>
          <p:nvPr/>
        </p:nvCxnSpPr>
        <p:spPr>
          <a:xfrm>
            <a:off x="3377400" y="2351647"/>
            <a:ext cx="1488364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30"/>
          <p:cNvCxnSpPr/>
          <p:nvPr/>
        </p:nvCxnSpPr>
        <p:spPr>
          <a:xfrm>
            <a:off x="3093869" y="3182468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31"/>
          <p:cNvCxnSpPr/>
          <p:nvPr/>
        </p:nvCxnSpPr>
        <p:spPr>
          <a:xfrm>
            <a:off x="2875504" y="3961101"/>
            <a:ext cx="1990266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34"/>
          <p:cNvSpPr>
            <a:spLocks noChangeArrowheads="1"/>
          </p:cNvSpPr>
          <p:nvPr/>
        </p:nvSpPr>
        <p:spPr bwMode="auto">
          <a:xfrm>
            <a:off x="4860738" y="141133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4860738" y="218967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4860738" y="3028445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4860738" y="3797428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饼形 7"/>
          <p:cNvSpPr>
            <a:spLocks noChangeAspect="1"/>
          </p:cNvSpPr>
          <p:nvPr/>
        </p:nvSpPr>
        <p:spPr>
          <a:xfrm>
            <a:off x="370100" y="1389837"/>
            <a:ext cx="3759126" cy="3759126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6" name="饼形 8"/>
          <p:cNvSpPr>
            <a:spLocks noChangeAspect="1"/>
          </p:cNvSpPr>
          <p:nvPr/>
        </p:nvSpPr>
        <p:spPr>
          <a:xfrm>
            <a:off x="746030" y="1775999"/>
            <a:ext cx="3007301" cy="3007301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7" name="饼形 9"/>
          <p:cNvSpPr>
            <a:spLocks noChangeAspect="1"/>
          </p:cNvSpPr>
          <p:nvPr/>
        </p:nvSpPr>
        <p:spPr>
          <a:xfrm>
            <a:off x="1121942" y="2189671"/>
            <a:ext cx="2255476" cy="2255476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8" name="饼形 10"/>
          <p:cNvSpPr>
            <a:spLocks noChangeAspect="1"/>
          </p:cNvSpPr>
          <p:nvPr/>
        </p:nvSpPr>
        <p:spPr>
          <a:xfrm>
            <a:off x="1309886" y="2355020"/>
            <a:ext cx="1879564" cy="1879563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2716E-6 L 0.16666 -0.68364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3419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32099E-6 L 0.55399 -0.64876 " pathEditMode="relative" rAng="0" ptsTypes="AA">
                                      <p:cBhvr>
                                        <p:cTn id="37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3243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78802 0.16914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92" y="845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09877E-6 L 0.08559 0.4358 " pathEditMode="relative" rAng="0" ptsTypes="AA">
                                      <p:cBhvr>
                                        <p:cTn id="41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2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/>
      <p:bldP spid="32" grpId="0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192276" y="1237462"/>
              <a:ext cx="614714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3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胜任能力</a:t>
            </a: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TE DESIGNS CONTRACTED WIND POWERPOINT TEMPLATE DESIGNS CONTRACTED WIN POWERPOINT 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5"/>
          <p:cNvSpPr/>
          <p:nvPr/>
        </p:nvSpPr>
        <p:spPr bwMode="auto">
          <a:xfrm>
            <a:off x="3270253" y="1595443"/>
            <a:ext cx="1485900" cy="1546225"/>
          </a:xfrm>
          <a:custGeom>
            <a:avLst/>
            <a:gdLst>
              <a:gd name="T0" fmla="*/ 2147483647 w 968"/>
              <a:gd name="T1" fmla="*/ 2147483647 h 1008"/>
              <a:gd name="T2" fmla="*/ 2147483647 w 968"/>
              <a:gd name="T3" fmla="*/ 0 h 1008"/>
              <a:gd name="T4" fmla="*/ 2147483647 w 968"/>
              <a:gd name="T5" fmla="*/ 2147483647 h 1008"/>
              <a:gd name="T6" fmla="*/ 2147483647 w 968"/>
              <a:gd name="T7" fmla="*/ 2147483647 h 1008"/>
              <a:gd name="T8" fmla="*/ 2147483647 w 968"/>
              <a:gd name="T9" fmla="*/ 2147483647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1008">
                <a:moveTo>
                  <a:pt x="593" y="1008"/>
                </a:moveTo>
                <a:cubicBezTo>
                  <a:pt x="593" y="1008"/>
                  <a:pt x="0" y="806"/>
                  <a:pt x="142" y="0"/>
                </a:cubicBezTo>
                <a:cubicBezTo>
                  <a:pt x="142" y="0"/>
                  <a:pt x="968" y="186"/>
                  <a:pt x="671" y="957"/>
                </a:cubicBezTo>
                <a:cubicBezTo>
                  <a:pt x="671" y="957"/>
                  <a:pt x="434" y="615"/>
                  <a:pt x="395" y="432"/>
                </a:cubicBezTo>
                <a:cubicBezTo>
                  <a:pt x="395" y="432"/>
                  <a:pt x="449" y="854"/>
                  <a:pt x="593" y="100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4117979" y="1457328"/>
            <a:ext cx="1936750" cy="1828800"/>
          </a:xfrm>
          <a:custGeom>
            <a:avLst/>
            <a:gdLst>
              <a:gd name="T0" fmla="*/ 2147483647 w 1261"/>
              <a:gd name="T1" fmla="*/ 2147483647 h 1191"/>
              <a:gd name="T2" fmla="*/ 2147483647 w 1261"/>
              <a:gd name="T3" fmla="*/ 0 h 1191"/>
              <a:gd name="T4" fmla="*/ 2147483647 w 1261"/>
              <a:gd name="T5" fmla="*/ 2147483647 h 1191"/>
              <a:gd name="T6" fmla="*/ 2147483647 w 1261"/>
              <a:gd name="T7" fmla="*/ 2147483647 h 1191"/>
              <a:gd name="T8" fmla="*/ 2147483647 w 1261"/>
              <a:gd name="T9" fmla="*/ 2147483647 h 1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61" h="1191">
                <a:moveTo>
                  <a:pt x="388" y="1185"/>
                </a:moveTo>
                <a:cubicBezTo>
                  <a:pt x="388" y="1185"/>
                  <a:pt x="0" y="614"/>
                  <a:pt x="659" y="0"/>
                </a:cubicBezTo>
                <a:cubicBezTo>
                  <a:pt x="659" y="0"/>
                  <a:pt x="1261" y="709"/>
                  <a:pt x="490" y="1191"/>
                </a:cubicBezTo>
                <a:cubicBezTo>
                  <a:pt x="490" y="1191"/>
                  <a:pt x="508" y="734"/>
                  <a:pt x="595" y="547"/>
                </a:cubicBezTo>
                <a:cubicBezTo>
                  <a:pt x="595" y="547"/>
                  <a:pt x="363" y="953"/>
                  <a:pt x="388" y="1185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9" name="Freeform 21"/>
          <p:cNvSpPr/>
          <p:nvPr/>
        </p:nvSpPr>
        <p:spPr bwMode="auto">
          <a:xfrm>
            <a:off x="5116523" y="2590800"/>
            <a:ext cx="1431925" cy="1403350"/>
          </a:xfrm>
          <a:custGeom>
            <a:avLst/>
            <a:gdLst>
              <a:gd name="T0" fmla="*/ 0 w 933"/>
              <a:gd name="T1" fmla="*/ 2147483647 h 915"/>
              <a:gd name="T2" fmla="*/ 2147483647 w 933"/>
              <a:gd name="T3" fmla="*/ 2147483647 h 915"/>
              <a:gd name="T4" fmla="*/ 2147483647 w 933"/>
              <a:gd name="T5" fmla="*/ 2147483647 h 915"/>
              <a:gd name="T6" fmla="*/ 2147483647 w 933"/>
              <a:gd name="T7" fmla="*/ 2147483647 h 915"/>
              <a:gd name="T8" fmla="*/ 0 w 933"/>
              <a:gd name="T9" fmla="*/ 2147483647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5"/>
                </a:cubicBezTo>
                <a:cubicBezTo>
                  <a:pt x="37" y="575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2522547" y="2297114"/>
            <a:ext cx="1487487" cy="1571625"/>
          </a:xfrm>
          <a:custGeom>
            <a:avLst/>
            <a:gdLst>
              <a:gd name="T0" fmla="*/ 2147483647 w 969"/>
              <a:gd name="T1" fmla="*/ 2147483647 h 1025"/>
              <a:gd name="T2" fmla="*/ 0 w 969"/>
              <a:gd name="T3" fmla="*/ 2147483647 h 1025"/>
              <a:gd name="T4" fmla="*/ 2147483647 w 969"/>
              <a:gd name="T5" fmla="*/ 2147483647 h 1025"/>
              <a:gd name="T6" fmla="*/ 2147483647 w 969"/>
              <a:gd name="T7" fmla="*/ 2147483647 h 1025"/>
              <a:gd name="T8" fmla="*/ 2147483647 w 969"/>
              <a:gd name="T9" fmla="*/ 2147483647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9" h="1025">
                <a:moveTo>
                  <a:pt x="965" y="703"/>
                </a:moveTo>
                <a:cubicBezTo>
                  <a:pt x="965" y="703"/>
                  <a:pt x="507" y="1025"/>
                  <a:pt x="0" y="498"/>
                </a:cubicBezTo>
                <a:cubicBezTo>
                  <a:pt x="0" y="498"/>
                  <a:pt x="568" y="0"/>
                  <a:pt x="969" y="620"/>
                </a:cubicBezTo>
                <a:cubicBezTo>
                  <a:pt x="969" y="620"/>
                  <a:pt x="598" y="611"/>
                  <a:pt x="445" y="543"/>
                </a:cubicBezTo>
                <a:cubicBezTo>
                  <a:pt x="445" y="543"/>
                  <a:pt x="777" y="726"/>
                  <a:pt x="965" y="703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1" name="任意多边形 41"/>
          <p:cNvSpPr/>
          <p:nvPr/>
        </p:nvSpPr>
        <p:spPr bwMode="auto">
          <a:xfrm>
            <a:off x="2924180" y="3140080"/>
            <a:ext cx="3359150" cy="2003424"/>
          </a:xfrm>
          <a:custGeom>
            <a:avLst/>
            <a:gdLst>
              <a:gd name="T0" fmla="*/ 1573644 w 3359497"/>
              <a:gd name="T1" fmla="*/ 628 h 2003589"/>
              <a:gd name="T2" fmla="*/ 1594896 w 3359497"/>
              <a:gd name="T3" fmla="*/ 4973 h 2003589"/>
              <a:gd name="T4" fmla="*/ 1779085 w 3359497"/>
              <a:gd name="T5" fmla="*/ 442441 h 2003589"/>
              <a:gd name="T6" fmla="*/ 1997044 w 3359497"/>
              <a:gd name="T7" fmla="*/ 284339 h 2003589"/>
              <a:gd name="T8" fmla="*/ 2113698 w 3359497"/>
              <a:gd name="T9" fmla="*/ 261315 h 2003589"/>
              <a:gd name="T10" fmla="*/ 1880391 w 3359497"/>
              <a:gd name="T11" fmla="*/ 804695 h 2003589"/>
              <a:gd name="T12" fmla="*/ 1883692 w 3359497"/>
              <a:gd name="T13" fmla="*/ 1543470 h 2003589"/>
              <a:gd name="T14" fmla="*/ 1897697 w 3359497"/>
              <a:gd name="T15" fmla="*/ 1632966 h 2003589"/>
              <a:gd name="T16" fmla="*/ 1978710 w 3359497"/>
              <a:gd name="T17" fmla="*/ 1634754 h 2003589"/>
              <a:gd name="T18" fmla="*/ 3343975 w 3359497"/>
              <a:gd name="T19" fmla="*/ 1967861 h 2003589"/>
              <a:gd name="T20" fmla="*/ 3358109 w 3359497"/>
              <a:gd name="T21" fmla="*/ 2002933 h 2003589"/>
              <a:gd name="T22" fmla="*/ 3161775 w 3359497"/>
              <a:gd name="T23" fmla="*/ 1955118 h 2003589"/>
              <a:gd name="T24" fmla="*/ 1664430 w 3359497"/>
              <a:gd name="T25" fmla="*/ 1830489 h 2003589"/>
              <a:gd name="T26" fmla="*/ 167086 w 3359497"/>
              <a:gd name="T27" fmla="*/ 1955118 h 2003589"/>
              <a:gd name="T28" fmla="*/ 0 w 3359497"/>
              <a:gd name="T29" fmla="*/ 1995812 h 2003589"/>
              <a:gd name="T30" fmla="*/ 11263 w 3359497"/>
              <a:gd name="T31" fmla="*/ 1967861 h 2003589"/>
              <a:gd name="T32" fmla="*/ 1376530 w 3359497"/>
              <a:gd name="T33" fmla="*/ 1634754 h 2003589"/>
              <a:gd name="T34" fmla="*/ 1517480 w 3359497"/>
              <a:gd name="T35" fmla="*/ 1631642 h 2003589"/>
              <a:gd name="T36" fmla="*/ 1522473 w 3359497"/>
              <a:gd name="T37" fmla="*/ 1578551 h 2003589"/>
              <a:gd name="T38" fmla="*/ 1551921 w 3359497"/>
              <a:gd name="T39" fmla="*/ 993498 h 2003589"/>
              <a:gd name="T40" fmla="*/ 1217308 w 3359497"/>
              <a:gd name="T41" fmla="*/ 594402 h 2003589"/>
              <a:gd name="T42" fmla="*/ 1154378 w 3359497"/>
              <a:gd name="T43" fmla="*/ 454721 h 2003589"/>
              <a:gd name="T44" fmla="*/ 1363125 w 3359497"/>
              <a:gd name="T45" fmla="*/ 563704 h 2003589"/>
              <a:gd name="T46" fmla="*/ 1143634 w 3359497"/>
              <a:gd name="T47" fmla="*/ 311965 h 2003589"/>
              <a:gd name="T48" fmla="*/ 1148237 w 3359497"/>
              <a:gd name="T49" fmla="*/ 196845 h 2003589"/>
              <a:gd name="T50" fmla="*/ 1418380 w 3359497"/>
              <a:gd name="T51" fmla="*/ 443977 h 2003589"/>
              <a:gd name="T52" fmla="*/ 1255681 w 3359497"/>
              <a:gd name="T53" fmla="*/ 77117 h 2003589"/>
              <a:gd name="T54" fmla="*/ 1392288 w 3359497"/>
              <a:gd name="T55" fmla="*/ 179958 h 2003589"/>
              <a:gd name="T56" fmla="*/ 1576478 w 3359497"/>
              <a:gd name="T57" fmla="*/ 295083 h 2003589"/>
              <a:gd name="T58" fmla="*/ 1573644 w 3359497"/>
              <a:gd name="T59" fmla="*/ 628 h 20035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359497" h="2003589">
                <a:moveTo>
                  <a:pt x="1574296" y="628"/>
                </a:moveTo>
                <a:cubicBezTo>
                  <a:pt x="1580081" y="-929"/>
                  <a:pt x="1587111" y="367"/>
                  <a:pt x="1595556" y="4973"/>
                </a:cubicBezTo>
                <a:cubicBezTo>
                  <a:pt x="1663120" y="43360"/>
                  <a:pt x="1687689" y="424160"/>
                  <a:pt x="1779821" y="442585"/>
                </a:cubicBezTo>
                <a:cubicBezTo>
                  <a:pt x="1873489" y="462547"/>
                  <a:pt x="1973299" y="341244"/>
                  <a:pt x="1997868" y="284431"/>
                </a:cubicBezTo>
                <a:cubicBezTo>
                  <a:pt x="2022436" y="229153"/>
                  <a:pt x="2099214" y="199980"/>
                  <a:pt x="2114570" y="261399"/>
                </a:cubicBezTo>
                <a:cubicBezTo>
                  <a:pt x="2129925" y="321282"/>
                  <a:pt x="1977906" y="405734"/>
                  <a:pt x="1881167" y="804959"/>
                </a:cubicBezTo>
                <a:cubicBezTo>
                  <a:pt x="1828263" y="1024125"/>
                  <a:pt x="1852051" y="1320439"/>
                  <a:pt x="1884472" y="1543974"/>
                </a:cubicBezTo>
                <a:lnTo>
                  <a:pt x="1898481" y="1633502"/>
                </a:lnTo>
                <a:lnTo>
                  <a:pt x="1979526" y="1635290"/>
                </a:lnTo>
                <a:cubicBezTo>
                  <a:pt x="2663894" y="1665869"/>
                  <a:pt x="3206522" y="1798791"/>
                  <a:pt x="3345357" y="1968505"/>
                </a:cubicBezTo>
                <a:lnTo>
                  <a:pt x="3359497" y="2003589"/>
                </a:lnTo>
                <a:lnTo>
                  <a:pt x="3163083" y="1955758"/>
                </a:lnTo>
                <a:cubicBezTo>
                  <a:pt x="2779720" y="1878732"/>
                  <a:pt x="2250110" y="1831089"/>
                  <a:pt x="1665118" y="1831089"/>
                </a:cubicBezTo>
                <a:cubicBezTo>
                  <a:pt x="1080127" y="1831089"/>
                  <a:pt x="550516" y="1878732"/>
                  <a:pt x="167154" y="1955758"/>
                </a:cubicBezTo>
                <a:lnTo>
                  <a:pt x="0" y="1996464"/>
                </a:lnTo>
                <a:lnTo>
                  <a:pt x="11267" y="1968505"/>
                </a:lnTo>
                <a:cubicBezTo>
                  <a:pt x="150103" y="1798791"/>
                  <a:pt x="692731" y="1665869"/>
                  <a:pt x="1377098" y="1635290"/>
                </a:cubicBezTo>
                <a:lnTo>
                  <a:pt x="1518108" y="1632178"/>
                </a:lnTo>
                <a:lnTo>
                  <a:pt x="1523101" y="1579067"/>
                </a:lnTo>
                <a:cubicBezTo>
                  <a:pt x="1537508" y="1420976"/>
                  <a:pt x="1557600" y="1162102"/>
                  <a:pt x="1552561" y="993822"/>
                </a:cubicBezTo>
                <a:cubicBezTo>
                  <a:pt x="1544883" y="735862"/>
                  <a:pt x="1313016" y="662159"/>
                  <a:pt x="1217812" y="594598"/>
                </a:cubicBezTo>
                <a:cubicBezTo>
                  <a:pt x="1122609" y="525501"/>
                  <a:pt x="1101111" y="451798"/>
                  <a:pt x="1154854" y="454869"/>
                </a:cubicBezTo>
                <a:cubicBezTo>
                  <a:pt x="1207064" y="457940"/>
                  <a:pt x="1352940" y="588456"/>
                  <a:pt x="1363689" y="563888"/>
                </a:cubicBezTo>
                <a:cubicBezTo>
                  <a:pt x="1374438" y="539321"/>
                  <a:pt x="1199386" y="396521"/>
                  <a:pt x="1144106" y="312069"/>
                </a:cubicBezTo>
                <a:cubicBezTo>
                  <a:pt x="1087291" y="226083"/>
                  <a:pt x="1125680" y="204586"/>
                  <a:pt x="1148713" y="196909"/>
                </a:cubicBezTo>
                <a:cubicBezTo>
                  <a:pt x="1171746" y="189231"/>
                  <a:pt x="1405149" y="459476"/>
                  <a:pt x="1418968" y="444121"/>
                </a:cubicBezTo>
                <a:cubicBezTo>
                  <a:pt x="1432789" y="428766"/>
                  <a:pt x="1246988" y="103244"/>
                  <a:pt x="1256201" y="77141"/>
                </a:cubicBezTo>
                <a:cubicBezTo>
                  <a:pt x="1263878" y="51038"/>
                  <a:pt x="1311480" y="-2704"/>
                  <a:pt x="1392864" y="180018"/>
                </a:cubicBezTo>
                <a:cubicBezTo>
                  <a:pt x="1474248" y="362740"/>
                  <a:pt x="1603234" y="447192"/>
                  <a:pt x="1577130" y="295179"/>
                </a:cubicBezTo>
                <a:cubicBezTo>
                  <a:pt x="1554288" y="162168"/>
                  <a:pt x="1533798" y="11524"/>
                  <a:pt x="1574296" y="62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 anchor="ctr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grpSp>
        <p:nvGrpSpPr>
          <p:cNvPr id="12" name="组合 19"/>
          <p:cNvGrpSpPr/>
          <p:nvPr/>
        </p:nvGrpSpPr>
        <p:grpSpPr bwMode="auto">
          <a:xfrm>
            <a:off x="5503867" y="1070233"/>
            <a:ext cx="2537052" cy="781436"/>
            <a:chOff x="6894243" y="1962001"/>
            <a:chExt cx="2361693" cy="1041997"/>
          </a:xfrm>
        </p:grpSpPr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4" name="矩形 21"/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9"/>
          <p:cNvGrpSpPr/>
          <p:nvPr/>
        </p:nvGrpSpPr>
        <p:grpSpPr bwMode="auto">
          <a:xfrm>
            <a:off x="6386400" y="3254463"/>
            <a:ext cx="2537052" cy="802266"/>
            <a:chOff x="6894243" y="1962001"/>
            <a:chExt cx="2361693" cy="1069772"/>
          </a:xfrm>
        </p:grpSpPr>
        <p:sp>
          <p:nvSpPr>
            <p:cNvPr id="1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7" name="矩形 21"/>
            <p:cNvSpPr>
              <a:spLocks noChangeArrowheads="1"/>
            </p:cNvSpPr>
            <p:nvPr/>
          </p:nvSpPr>
          <p:spPr bwMode="auto">
            <a:xfrm>
              <a:off x="6894243" y="2329304"/>
              <a:ext cx="2361693" cy="70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9"/>
          <p:cNvGrpSpPr/>
          <p:nvPr/>
        </p:nvGrpSpPr>
        <p:grpSpPr bwMode="auto">
          <a:xfrm>
            <a:off x="833211" y="1394410"/>
            <a:ext cx="2537052" cy="817300"/>
            <a:chOff x="6894243" y="1962001"/>
            <a:chExt cx="2361693" cy="1089819"/>
          </a:xfrm>
        </p:grpSpPr>
        <p:sp>
          <p:nvSpPr>
            <p:cNvPr id="19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92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20" name="矩形 21"/>
            <p:cNvSpPr>
              <a:spLocks noChangeArrowheads="1"/>
            </p:cNvSpPr>
            <p:nvPr/>
          </p:nvSpPr>
          <p:spPr bwMode="auto">
            <a:xfrm>
              <a:off x="6894243" y="2349350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236199" y="3254465"/>
            <a:ext cx="2537052" cy="829455"/>
            <a:chOff x="6894243" y="1962001"/>
            <a:chExt cx="2361693" cy="1106026"/>
          </a:xfrm>
        </p:grpSpPr>
        <p:sp>
          <p:nvSpPr>
            <p:cNvPr id="22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6894243" y="2365557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761"/>
          <p:cNvSpPr/>
          <p:nvPr/>
        </p:nvSpPr>
        <p:spPr bwMode="auto">
          <a:xfrm>
            <a:off x="4021931" y="2399907"/>
            <a:ext cx="1066800" cy="1066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20" name="Shape 762"/>
          <p:cNvSpPr/>
          <p:nvPr/>
        </p:nvSpPr>
        <p:spPr bwMode="auto">
          <a:xfrm>
            <a:off x="2436023" y="2380857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763"/>
          <p:cNvSpPr/>
          <p:nvPr/>
        </p:nvSpPr>
        <p:spPr bwMode="auto">
          <a:xfrm>
            <a:off x="2993241" y="3166668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hape 764"/>
          <p:cNvSpPr/>
          <p:nvPr/>
        </p:nvSpPr>
        <p:spPr bwMode="auto">
          <a:xfrm>
            <a:off x="3298035" y="1718865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765"/>
          <p:cNvSpPr/>
          <p:nvPr/>
        </p:nvSpPr>
        <p:spPr bwMode="auto">
          <a:xfrm>
            <a:off x="5107788" y="1718869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hape 766"/>
          <p:cNvSpPr/>
          <p:nvPr/>
        </p:nvSpPr>
        <p:spPr bwMode="auto">
          <a:xfrm>
            <a:off x="4993481" y="3361929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767"/>
          <p:cNvSpPr/>
          <p:nvPr/>
        </p:nvSpPr>
        <p:spPr bwMode="auto">
          <a:xfrm>
            <a:off x="6031710" y="2752332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768"/>
          <p:cNvSpPr/>
          <p:nvPr/>
        </p:nvSpPr>
        <p:spPr bwMode="auto">
          <a:xfrm>
            <a:off x="6484145" y="21379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hape 769"/>
          <p:cNvSpPr/>
          <p:nvPr/>
        </p:nvSpPr>
        <p:spPr bwMode="auto">
          <a:xfrm>
            <a:off x="6903247" y="3080944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770"/>
          <p:cNvSpPr/>
          <p:nvPr/>
        </p:nvSpPr>
        <p:spPr bwMode="auto">
          <a:xfrm>
            <a:off x="1764511" y="1718869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771"/>
          <p:cNvSpPr/>
          <p:nvPr/>
        </p:nvSpPr>
        <p:spPr bwMode="auto">
          <a:xfrm>
            <a:off x="2193132" y="3266679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hape 772"/>
          <p:cNvSpPr/>
          <p:nvPr/>
        </p:nvSpPr>
        <p:spPr bwMode="auto">
          <a:xfrm>
            <a:off x="4355310" y="3861994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773"/>
          <p:cNvSpPr/>
          <p:nvPr/>
        </p:nvSpPr>
        <p:spPr bwMode="auto">
          <a:xfrm>
            <a:off x="4355310" y="17188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9916" y="1033160"/>
            <a:ext cx="1553232" cy="1544528"/>
            <a:chOff x="3262377" y="1635646"/>
            <a:chExt cx="1156542" cy="1150061"/>
          </a:xfrm>
        </p:grpSpPr>
        <p:sp>
          <p:nvSpPr>
            <p:cNvPr id="7" name="对角圆角矩形 6"/>
            <p:cNvSpPr/>
            <p:nvPr/>
          </p:nvSpPr>
          <p:spPr>
            <a:xfrm flipH="1">
              <a:off x="3262377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3324293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4335" y="1033160"/>
            <a:ext cx="1563768" cy="1544528"/>
            <a:chOff x="4499992" y="1635646"/>
            <a:chExt cx="1164387" cy="1150061"/>
          </a:xfrm>
        </p:grpSpPr>
        <p:sp>
          <p:nvSpPr>
            <p:cNvPr id="11" name="对角圆角矩形 10"/>
            <p:cNvSpPr/>
            <p:nvPr/>
          </p:nvSpPr>
          <p:spPr>
            <a:xfrm>
              <a:off x="4569753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4499992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94335" y="2710201"/>
            <a:ext cx="1563768" cy="1544526"/>
            <a:chOff x="4499992" y="2861850"/>
            <a:chExt cx="1164387" cy="1150060"/>
          </a:xfrm>
        </p:grpSpPr>
        <p:sp>
          <p:nvSpPr>
            <p:cNvPr id="14" name="对角圆角矩形 13"/>
            <p:cNvSpPr/>
            <p:nvPr/>
          </p:nvSpPr>
          <p:spPr>
            <a:xfrm flipV="1">
              <a:off x="4569753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499992" y="2861850"/>
              <a:ext cx="1094626" cy="1094560"/>
            </a:xfrm>
            <a:custGeom>
              <a:avLst/>
              <a:gdLst>
                <a:gd name="connsiteX0" fmla="*/ 0 w 1047750"/>
                <a:gd name="connsiteY0" fmla="*/ 0 h 1047750"/>
                <a:gd name="connsiteX1" fmla="*/ 720108 w 1047750"/>
                <a:gd name="connsiteY1" fmla="*/ 0 h 1047750"/>
                <a:gd name="connsiteX2" fmla="*/ 1047750 w 1047750"/>
                <a:gd name="connsiteY2" fmla="*/ 327642 h 1047750"/>
                <a:gd name="connsiteX3" fmla="*/ 1047750 w 1047750"/>
                <a:gd name="connsiteY3" fmla="*/ 1047750 h 1047750"/>
                <a:gd name="connsiteX4" fmla="*/ 327642 w 1047750"/>
                <a:gd name="connsiteY4" fmla="*/ 1047750 h 1047750"/>
                <a:gd name="connsiteX5" fmla="*/ 0 w 1047750"/>
                <a:gd name="connsiteY5" fmla="*/ 720108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0" h="1047750">
                  <a:moveTo>
                    <a:pt x="0" y="0"/>
                  </a:moveTo>
                  <a:lnTo>
                    <a:pt x="720108" y="0"/>
                  </a:lnTo>
                  <a:cubicBezTo>
                    <a:pt x="901060" y="0"/>
                    <a:pt x="1047750" y="146690"/>
                    <a:pt x="1047750" y="327642"/>
                  </a:cubicBezTo>
                  <a:lnTo>
                    <a:pt x="1047750" y="1047750"/>
                  </a:lnTo>
                  <a:lnTo>
                    <a:pt x="327642" y="1047750"/>
                  </a:lnTo>
                  <a:cubicBezTo>
                    <a:pt x="146690" y="1047750"/>
                    <a:pt x="0" y="901060"/>
                    <a:pt x="0" y="720108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29918" y="2710201"/>
            <a:ext cx="1553230" cy="1544526"/>
            <a:chOff x="3262378" y="2861850"/>
            <a:chExt cx="1156542" cy="1150060"/>
          </a:xfrm>
        </p:grpSpPr>
        <p:sp>
          <p:nvSpPr>
            <p:cNvPr id="17" name="对角圆角矩形 16"/>
            <p:cNvSpPr/>
            <p:nvPr/>
          </p:nvSpPr>
          <p:spPr>
            <a:xfrm flipH="1" flipV="1">
              <a:off x="3262378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324294" y="2861850"/>
              <a:ext cx="1094626" cy="1094560"/>
            </a:xfrm>
            <a:custGeom>
              <a:avLst/>
              <a:gdLst>
                <a:gd name="connsiteX0" fmla="*/ 327642 w 1047750"/>
                <a:gd name="connsiteY0" fmla="*/ 0 h 1047750"/>
                <a:gd name="connsiteX1" fmla="*/ 1047750 w 1047750"/>
                <a:gd name="connsiteY1" fmla="*/ 0 h 1047750"/>
                <a:gd name="connsiteX2" fmla="*/ 1047750 w 1047750"/>
                <a:gd name="connsiteY2" fmla="*/ 720108 h 1047750"/>
                <a:gd name="connsiteX3" fmla="*/ 720108 w 1047750"/>
                <a:gd name="connsiteY3" fmla="*/ 1047750 h 1047750"/>
                <a:gd name="connsiteX4" fmla="*/ 0 w 1047750"/>
                <a:gd name="connsiteY4" fmla="*/ 1047750 h 1047750"/>
                <a:gd name="connsiteX5" fmla="*/ 0 w 1047750"/>
                <a:gd name="connsiteY5" fmla="*/ 327642 h 1047750"/>
                <a:gd name="connsiteX6" fmla="*/ 327642 w 1047750"/>
                <a:gd name="connsiteY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0" h="1047750">
                  <a:moveTo>
                    <a:pt x="327642" y="0"/>
                  </a:moveTo>
                  <a:lnTo>
                    <a:pt x="1047750" y="0"/>
                  </a:lnTo>
                  <a:lnTo>
                    <a:pt x="1047750" y="720108"/>
                  </a:lnTo>
                  <a:cubicBezTo>
                    <a:pt x="1047750" y="901060"/>
                    <a:pt x="901060" y="1047750"/>
                    <a:pt x="720108" y="1047750"/>
                  </a:cubicBezTo>
                  <a:lnTo>
                    <a:pt x="0" y="1047750"/>
                  </a:lnTo>
                  <a:lnTo>
                    <a:pt x="0" y="327642"/>
                  </a:lnTo>
                  <a:cubicBezTo>
                    <a:pt x="0" y="146690"/>
                    <a:pt x="146690" y="0"/>
                    <a:pt x="327642" y="0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sp>
        <p:nvSpPr>
          <p:cNvPr id="19" name="文本框 112"/>
          <p:cNvSpPr txBox="1"/>
          <p:nvPr/>
        </p:nvSpPr>
        <p:spPr>
          <a:xfrm>
            <a:off x="6408468" y="1230393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3"/>
          <p:cNvSpPr txBox="1"/>
          <p:nvPr/>
        </p:nvSpPr>
        <p:spPr>
          <a:xfrm>
            <a:off x="6408468" y="3015441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14"/>
          <p:cNvSpPr txBox="1"/>
          <p:nvPr/>
        </p:nvSpPr>
        <p:spPr>
          <a:xfrm>
            <a:off x="539552" y="1260981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5"/>
          <p:cNvSpPr txBox="1"/>
          <p:nvPr/>
        </p:nvSpPr>
        <p:spPr>
          <a:xfrm>
            <a:off x="539552" y="3046024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/>
          <p:cNvSpPr txBox="1"/>
          <p:nvPr/>
        </p:nvSpPr>
        <p:spPr>
          <a:xfrm>
            <a:off x="4357856" y="1106837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en-US" altLang="zh-CN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rot="5400000">
            <a:off x="1119567" y="1436766"/>
            <a:ext cx="2300880" cy="20745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7C80"/>
          </a:solidFill>
          <a:ln w="9525" cap="flat">
            <a:noFill/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1745581" y="2031663"/>
            <a:ext cx="1048845" cy="861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3130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</a:rPr>
              <a:t>个人优势</a:t>
            </a:r>
          </a:p>
        </p:txBody>
      </p:sp>
      <p:sp>
        <p:nvSpPr>
          <p:cNvPr id="10" name="Freeform 5"/>
          <p:cNvSpPr/>
          <p:nvPr/>
        </p:nvSpPr>
        <p:spPr bwMode="auto">
          <a:xfrm rot="5400000">
            <a:off x="1007834" y="1347807"/>
            <a:ext cx="2524338" cy="22524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01698" y="1243235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46294" y="2260113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01698" y="3270972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29515" y="1279829"/>
            <a:ext cx="1051729" cy="354618"/>
            <a:chOff x="3513818" y="1963801"/>
            <a:chExt cx="1051729" cy="35461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sp>
        <p:nvSpPr>
          <p:cNvPr id="17" name="TextBox 64"/>
          <p:cNvSpPr txBox="1"/>
          <p:nvPr/>
        </p:nvSpPr>
        <p:spPr>
          <a:xfrm>
            <a:off x="4886445" y="2144979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TextBox 65"/>
          <p:cNvSpPr txBox="1"/>
          <p:nvPr/>
        </p:nvSpPr>
        <p:spPr>
          <a:xfrm>
            <a:off x="4380676" y="3198371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78687" y="2296706"/>
            <a:ext cx="1051729" cy="354618"/>
            <a:chOff x="3513818" y="1963801"/>
            <a:chExt cx="1051729" cy="35461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2" name="组合 21"/>
          <p:cNvGrpSpPr/>
          <p:nvPr/>
        </p:nvGrpSpPr>
        <p:grpSpPr>
          <a:xfrm>
            <a:off x="3129515" y="3307565"/>
            <a:ext cx="1051729" cy="354618"/>
            <a:chOff x="3513818" y="1963801"/>
            <a:chExt cx="1051729" cy="35461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5" name="直接连接符 24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4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未来规划</a:t>
            </a: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TE DESIGNS CONTRACTED WIND POWERPOINT TEMPLATE DESIGNS CONTRACTED WIN POWERPOINT 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2618" y="1620485"/>
            <a:ext cx="2723620" cy="571900"/>
            <a:chOff x="4797603" y="1326520"/>
            <a:chExt cx="2798658" cy="605467"/>
          </a:xfrm>
        </p:grpSpPr>
        <p:grpSp>
          <p:nvGrpSpPr>
            <p:cNvPr id="5" name="组合 4"/>
            <p:cNvGrpSpPr/>
            <p:nvPr/>
          </p:nvGrpSpPr>
          <p:grpSpPr>
            <a:xfrm>
              <a:off x="4797603" y="1326520"/>
              <a:ext cx="2798658" cy="605467"/>
              <a:chOff x="3925270" y="1659285"/>
              <a:chExt cx="3167844" cy="648462"/>
            </a:xfrm>
          </p:grpSpPr>
          <p:sp>
            <p:nvSpPr>
              <p:cNvPr id="9" name="等腰三角形 11"/>
              <p:cNvSpPr/>
              <p:nvPr/>
            </p:nvSpPr>
            <p:spPr>
              <a:xfrm rot="5400000">
                <a:off x="5190020" y="404653"/>
                <a:ext cx="638344" cy="3167844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11"/>
              <p:cNvSpPr/>
              <p:nvPr/>
            </p:nvSpPr>
            <p:spPr>
              <a:xfrm rot="5400000">
                <a:off x="5401787" y="299094"/>
                <a:ext cx="319172" cy="303955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직사각형 153"/>
            <p:cNvSpPr/>
            <p:nvPr/>
          </p:nvSpPr>
          <p:spPr bwMode="auto">
            <a:xfrm>
              <a:off x="4933092" y="1386406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473163" y="1379251"/>
              <a:ext cx="1949013" cy="48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自我介绍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96443" y="902544"/>
            <a:ext cx="253219" cy="4209582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等腰三角形 1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1666860" y="2206795"/>
            <a:ext cx="2728930" cy="586654"/>
            <a:chOff x="4871832" y="1093894"/>
            <a:chExt cx="2794901" cy="8006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890078" y="1093894"/>
              <a:ext cx="2776655" cy="800670"/>
              <a:chOff x="4029947" y="1410141"/>
              <a:chExt cx="3142940" cy="857527"/>
            </a:xfrm>
          </p:grpSpPr>
          <p:sp>
            <p:nvSpPr>
              <p:cNvPr id="22" name="等腰三角形 11"/>
              <p:cNvSpPr/>
              <p:nvPr/>
            </p:nvSpPr>
            <p:spPr>
              <a:xfrm rot="5400000">
                <a:off x="5173260" y="268041"/>
                <a:ext cx="857527" cy="3141727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11"/>
              <p:cNvSpPr/>
              <p:nvPr/>
            </p:nvSpPr>
            <p:spPr>
              <a:xfrm rot="5400000">
                <a:off x="5377410" y="85197"/>
                <a:ext cx="424147" cy="311907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H="1">
              <a:off x="5486336" y="1250140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53"/>
            <p:cNvSpPr/>
            <p:nvPr/>
          </p:nvSpPr>
          <p:spPr bwMode="auto">
            <a:xfrm>
              <a:off x="4946472" y="1172885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02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4871832" y="1140431"/>
              <a:ext cx="2160377" cy="630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2250" y="2954216"/>
            <a:ext cx="2643833" cy="562979"/>
            <a:chOff x="4890176" y="1326517"/>
            <a:chExt cx="2643833" cy="596021"/>
          </a:xfrm>
        </p:grpSpPr>
        <p:grpSp>
          <p:nvGrpSpPr>
            <p:cNvPr id="25" name="组合 24"/>
            <p:cNvGrpSpPr/>
            <p:nvPr/>
          </p:nvGrpSpPr>
          <p:grpSpPr>
            <a:xfrm>
              <a:off x="4890176" y="1326517"/>
              <a:ext cx="2643833" cy="596021"/>
              <a:chOff x="4030054" y="1659284"/>
              <a:chExt cx="2992596" cy="638345"/>
            </a:xfrm>
          </p:grpSpPr>
          <p:sp>
            <p:nvSpPr>
              <p:cNvPr id="29" name="等腰三角形 11"/>
              <p:cNvSpPr/>
              <p:nvPr/>
            </p:nvSpPr>
            <p:spPr>
              <a:xfrm rot="5400000">
                <a:off x="5207180" y="482160"/>
                <a:ext cx="638343" cy="2992595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等腰三角形 11"/>
              <p:cNvSpPr/>
              <p:nvPr/>
            </p:nvSpPr>
            <p:spPr>
              <a:xfrm rot="5400000">
                <a:off x="5372537" y="328343"/>
                <a:ext cx="319172" cy="2981054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153"/>
            <p:cNvSpPr/>
            <p:nvPr/>
          </p:nvSpPr>
          <p:spPr bwMode="auto">
            <a:xfrm>
              <a:off x="4933092" y="1386406"/>
              <a:ext cx="513282" cy="4887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03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563595" y="1400527"/>
              <a:ext cx="1949013" cy="48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胜任能力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1688125" y="3596121"/>
            <a:ext cx="2728924" cy="591351"/>
            <a:chOff x="4871836" y="1224628"/>
            <a:chExt cx="2954483" cy="807078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0367" y="1224628"/>
              <a:ext cx="2925952" cy="807078"/>
              <a:chOff x="4041593" y="1550160"/>
              <a:chExt cx="3311930" cy="864390"/>
            </a:xfrm>
          </p:grpSpPr>
          <p:sp>
            <p:nvSpPr>
              <p:cNvPr id="36" name="等腰三角形 11"/>
              <p:cNvSpPr/>
              <p:nvPr/>
            </p:nvSpPr>
            <p:spPr>
              <a:xfrm rot="5400000">
                <a:off x="5269400" y="330428"/>
                <a:ext cx="857529" cy="3310716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等腰三角形 11"/>
              <p:cNvSpPr/>
              <p:nvPr/>
            </p:nvSpPr>
            <p:spPr>
              <a:xfrm rot="5400000">
                <a:off x="5472867" y="118886"/>
                <a:ext cx="424147" cy="3286696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H="1">
              <a:off x="5486336" y="1318708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직사각형 153"/>
            <p:cNvSpPr/>
            <p:nvPr/>
          </p:nvSpPr>
          <p:spPr bwMode="auto">
            <a:xfrm>
              <a:off x="4934286" y="1310021"/>
              <a:ext cx="515840" cy="630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04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4871836" y="1304994"/>
              <a:ext cx="2160377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60547" y="922640"/>
            <a:ext cx="22983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54850" y="15403"/>
            <a:ext cx="7393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Dotum" panose="020B0600000101010101" pitchFamily="34" charset="-127"/>
                <a:ea typeface="Dotum" panose="020B0600000101010101" pitchFamily="34" charset="-127"/>
                <a:cs typeface="Arial Unicode MS" pitchFamily="34" charset="-122"/>
              </a:rPr>
              <a:t>C</a:t>
            </a:r>
            <a:endParaRPr lang="zh-CN" altLang="en-US" sz="6000" dirty="0">
              <a:latin typeface="Dotum" panose="020B0600000101010101" pitchFamily="34" charset="-127"/>
              <a:ea typeface="Dotum" panose="020B0600000101010101" pitchFamily="34" charset="-127"/>
              <a:cs typeface="Arial Unicode MS" pitchFamily="34" charset="-122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928352" y="473699"/>
            <a:ext cx="1450718" cy="40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400" cap="all" dirty="0" err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ontents</a:t>
            </a:r>
            <a:endParaRPr lang="zh-CN" altLang="en-US" sz="2400" cap="all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3" name="Rectangle 16"/>
          <p:cNvSpPr/>
          <p:nvPr/>
        </p:nvSpPr>
        <p:spPr bwMode="auto">
          <a:xfrm>
            <a:off x="1540286" y="12628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4" name="Rectangle 17"/>
          <p:cNvSpPr/>
          <p:nvPr/>
        </p:nvSpPr>
        <p:spPr bwMode="auto">
          <a:xfrm>
            <a:off x="1536493" y="1041772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5" name="Rectangle 16"/>
          <p:cNvSpPr/>
          <p:nvPr/>
        </p:nvSpPr>
        <p:spPr bwMode="auto">
          <a:xfrm>
            <a:off x="1540286" y="25038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6" name="Rectangle 17"/>
          <p:cNvSpPr/>
          <p:nvPr/>
        </p:nvSpPr>
        <p:spPr bwMode="auto">
          <a:xfrm>
            <a:off x="1536493" y="2282771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7" name="Rectangle 16"/>
          <p:cNvSpPr/>
          <p:nvPr/>
        </p:nvSpPr>
        <p:spPr bwMode="auto">
          <a:xfrm>
            <a:off x="1540286" y="3707459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8" name="Rectangle 17"/>
          <p:cNvSpPr/>
          <p:nvPr/>
        </p:nvSpPr>
        <p:spPr bwMode="auto">
          <a:xfrm>
            <a:off x="1536493" y="3486345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12799" y="104486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01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2799" y="2269103"/>
            <a:ext cx="638630" cy="638631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02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812799" y="343847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03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018663" y="3215410"/>
            <a:ext cx="1010953" cy="1008921"/>
            <a:chOff x="5186121" y="3507044"/>
            <a:chExt cx="1010953" cy="1008922"/>
          </a:xfrm>
        </p:grpSpPr>
        <p:sp>
          <p:nvSpPr>
            <p:cNvPr id="93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4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5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6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7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8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9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0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1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2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3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4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5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6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7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8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9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0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1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2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3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265034" y="1994804"/>
            <a:ext cx="1010954" cy="1007988"/>
            <a:chOff x="5107781" y="2781590"/>
            <a:chExt cx="1010954" cy="1007989"/>
          </a:xfrm>
        </p:grpSpPr>
        <p:sp>
          <p:nvSpPr>
            <p:cNvPr id="115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6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7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8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9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0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1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2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3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260415" y="3222155"/>
            <a:ext cx="1010953" cy="1009854"/>
            <a:chOff x="6073970" y="3409136"/>
            <a:chExt cx="1010953" cy="1009854"/>
          </a:xfrm>
        </p:grpSpPr>
        <p:sp>
          <p:nvSpPr>
            <p:cNvPr id="139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0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1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 dirty="0">
                <a:solidFill>
                  <a:srgbClr val="393939"/>
                </a:solidFill>
              </a:endParaRPr>
            </a:p>
          </p:txBody>
        </p:sp>
        <p:sp>
          <p:nvSpPr>
            <p:cNvPr id="142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3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4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5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6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7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8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9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0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1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2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3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4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5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6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7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8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9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60" name="Oval 70"/>
          <p:cNvSpPr>
            <a:spLocks noChangeArrowheads="1"/>
          </p:cNvSpPr>
          <p:nvPr/>
        </p:nvSpPr>
        <p:spPr bwMode="auto">
          <a:xfrm flipH="1">
            <a:off x="6343136" y="873054"/>
            <a:ext cx="2155272" cy="215305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1" name="Oval 71"/>
          <p:cNvSpPr>
            <a:spLocks noChangeArrowheads="1"/>
          </p:cNvSpPr>
          <p:nvPr/>
        </p:nvSpPr>
        <p:spPr bwMode="auto">
          <a:xfrm flipH="1">
            <a:off x="6564168" y="1094047"/>
            <a:ext cx="1714145" cy="17119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2" name="Freeform 72"/>
          <p:cNvSpPr>
            <a:spLocks noEditPoints="1"/>
          </p:cNvSpPr>
          <p:nvPr/>
        </p:nvSpPr>
        <p:spPr bwMode="auto">
          <a:xfrm flipH="1">
            <a:off x="6524063" y="1053016"/>
            <a:ext cx="1793418" cy="1794054"/>
          </a:xfrm>
          <a:custGeom>
            <a:avLst/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>
              <a:defRPr/>
            </a:pPr>
            <a:endParaRPr lang="en-US" sz="1800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163" name="Freeform 73"/>
          <p:cNvSpPr>
            <a:spLocks noEditPoints="1"/>
          </p:cNvSpPr>
          <p:nvPr/>
        </p:nvSpPr>
        <p:spPr bwMode="auto">
          <a:xfrm flipH="1">
            <a:off x="6726443" y="1258159"/>
            <a:ext cx="1388663" cy="1383771"/>
          </a:xfrm>
          <a:custGeom>
            <a:avLst/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4" name="Freeform 74"/>
          <p:cNvSpPr>
            <a:spLocks noEditPoints="1"/>
          </p:cNvSpPr>
          <p:nvPr/>
        </p:nvSpPr>
        <p:spPr bwMode="auto">
          <a:xfrm flipH="1">
            <a:off x="6927887" y="1465165"/>
            <a:ext cx="985773" cy="969759"/>
          </a:xfrm>
          <a:custGeom>
            <a:avLst/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5" name="Freeform 75"/>
          <p:cNvSpPr>
            <a:spLocks noEditPoints="1"/>
          </p:cNvSpPr>
          <p:nvPr/>
        </p:nvSpPr>
        <p:spPr bwMode="auto">
          <a:xfrm flipH="1">
            <a:off x="7130263" y="1670305"/>
            <a:ext cx="581019" cy="559476"/>
          </a:xfrm>
          <a:custGeom>
            <a:avLst/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6" name="Oval 76"/>
          <p:cNvSpPr>
            <a:spLocks noChangeArrowheads="1"/>
          </p:cNvSpPr>
          <p:nvPr/>
        </p:nvSpPr>
        <p:spPr bwMode="auto">
          <a:xfrm flipH="1">
            <a:off x="7308394" y="1844677"/>
            <a:ext cx="213569" cy="20980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6459713" y="1920207"/>
            <a:ext cx="986705" cy="986543"/>
            <a:chOff x="6598099" y="2161504"/>
            <a:chExt cx="986705" cy="986543"/>
          </a:xfrm>
        </p:grpSpPr>
        <p:sp>
          <p:nvSpPr>
            <p:cNvPr id="168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69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0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1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2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3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4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5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6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7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8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9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0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1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2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3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4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5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6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7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8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89" name="Freeform 98"/>
          <p:cNvSpPr/>
          <p:nvPr/>
        </p:nvSpPr>
        <p:spPr bwMode="auto">
          <a:xfrm flipH="1">
            <a:off x="8153342" y="2689487"/>
            <a:ext cx="54092" cy="55015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90" name="Freeform 106"/>
          <p:cNvSpPr/>
          <p:nvPr/>
        </p:nvSpPr>
        <p:spPr bwMode="auto">
          <a:xfrm flipH="1">
            <a:off x="7400724" y="1936990"/>
            <a:ext cx="45698" cy="57813"/>
          </a:xfrm>
          <a:custGeom>
            <a:avLst/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decel="533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decel="533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decel="533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decel="533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73" dur="75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90" grpId="0" animBg="1"/>
      <p:bldP spid="9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89" grpId="0" animBg="1"/>
      <p:bldP spid="19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5" name="Oval 65"/>
          <p:cNvSpPr>
            <a:spLocks noChangeArrowheads="1"/>
          </p:cNvSpPr>
          <p:nvPr/>
        </p:nvSpPr>
        <p:spPr bwMode="auto">
          <a:xfrm rot="10800000" flipV="1">
            <a:off x="945956" y="1818488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5"/>
          <p:cNvSpPr>
            <a:spLocks noChangeArrowheads="1"/>
          </p:cNvSpPr>
          <p:nvPr/>
        </p:nvSpPr>
        <p:spPr bwMode="auto">
          <a:xfrm rot="10800000" flipV="1">
            <a:off x="977071" y="4223784"/>
            <a:ext cx="1454340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5"/>
          <p:cNvSpPr>
            <a:spLocks noChangeArrowheads="1"/>
          </p:cNvSpPr>
          <p:nvPr/>
        </p:nvSpPr>
        <p:spPr bwMode="auto">
          <a:xfrm rot="10800000" flipV="1">
            <a:off x="6686355" y="3001736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1211830" y="812332"/>
            <a:ext cx="940088" cy="1000884"/>
            <a:chOff x="611306" y="1203674"/>
            <a:chExt cx="1328332" cy="1414234"/>
          </a:xfrm>
          <a:solidFill>
            <a:srgbClr val="325F0B"/>
          </a:solidFill>
        </p:grpSpPr>
        <p:sp>
          <p:nvSpPr>
            <p:cNvPr id="149" name="菱形 148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A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234198" y="3206251"/>
            <a:ext cx="940088" cy="1015750"/>
            <a:chOff x="1951890" y="2794690"/>
            <a:chExt cx="1328332" cy="1435240"/>
          </a:xfrm>
          <a:solidFill>
            <a:srgbClr val="325F0B"/>
          </a:solidFill>
        </p:grpSpPr>
        <p:sp>
          <p:nvSpPr>
            <p:cNvPr id="152" name="菱形 151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C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943480" y="2009291"/>
            <a:ext cx="940090" cy="1000884"/>
            <a:chOff x="4056282" y="1203598"/>
            <a:chExt cx="1328333" cy="1414234"/>
          </a:xfrm>
          <a:solidFill>
            <a:srgbClr val="325F0B"/>
          </a:solidFill>
        </p:grpSpPr>
        <p:sp>
          <p:nvSpPr>
            <p:cNvPr id="155" name="菱形 154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" name="菱形 155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solidFill>
              <a:srgbClr val="FF7C80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B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57" name="文本框 17"/>
          <p:cNvSpPr txBox="1"/>
          <p:nvPr/>
        </p:nvSpPr>
        <p:spPr>
          <a:xfrm>
            <a:off x="2202737" y="948073"/>
            <a:ext cx="4455166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文本框 22"/>
          <p:cNvSpPr txBox="1"/>
          <p:nvPr/>
        </p:nvSpPr>
        <p:spPr>
          <a:xfrm>
            <a:off x="2308216" y="3420730"/>
            <a:ext cx="4244213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23"/>
          <p:cNvSpPr txBox="1"/>
          <p:nvPr/>
        </p:nvSpPr>
        <p:spPr>
          <a:xfrm>
            <a:off x="2209210" y="2184402"/>
            <a:ext cx="4442217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45" grpId="0" animBg="1"/>
      <p:bldP spid="146" grpId="0" animBg="1"/>
      <p:bldP spid="147" grpId="0" animBg="1"/>
      <p:bldP spid="157" grpId="0"/>
      <p:bldP spid="158" grpId="0"/>
      <p:bldP spid="1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/>
          <p:nvPr/>
        </p:nvSpPr>
        <p:spPr>
          <a:xfrm>
            <a:off x="2963766" y="2185191"/>
            <a:ext cx="5562485" cy="9780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523314" y="3317720"/>
            <a:ext cx="5002938" cy="981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2330709" y="1033160"/>
            <a:ext cx="6195540" cy="9825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1762159" y="1033160"/>
            <a:ext cx="1137100" cy="982527"/>
          </a:xfrm>
          <a:custGeom>
            <a:avLst/>
            <a:gdLst>
              <a:gd name="T0" fmla="*/ 0 w 714"/>
              <a:gd name="T1" fmla="*/ 1752368031 h 617"/>
              <a:gd name="T2" fmla="*/ 1008318937 w 714"/>
              <a:gd name="T3" fmla="*/ 0 h 617"/>
              <a:gd name="T4" fmla="*/ 2027998677 w 714"/>
              <a:gd name="T5" fmla="*/ 1752368031 h 617"/>
              <a:gd name="T6" fmla="*/ 0 w 714"/>
              <a:gd name="T7" fmla="*/ 1752368031 h 617"/>
              <a:gd name="T8" fmla="*/ 0 w 714"/>
              <a:gd name="T9" fmla="*/ 1752368031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359898" rIns="86379" bIns="43190" anchor="ctr" anchorCtr="1"/>
          <a:lstStyle/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Freeform 7"/>
          <p:cNvSpPr/>
          <p:nvPr/>
        </p:nvSpPr>
        <p:spPr bwMode="auto">
          <a:xfrm>
            <a:off x="1112604" y="2183688"/>
            <a:ext cx="2410711" cy="979527"/>
          </a:xfrm>
          <a:custGeom>
            <a:avLst/>
            <a:gdLst/>
            <a:ahLst/>
            <a:cxnLst/>
            <a:rect l="l" t="t" r="r" b="b"/>
            <a:pathLst>
              <a:path w="2410711" h="979527">
                <a:moveTo>
                  <a:pt x="560426" y="0"/>
                </a:moveTo>
                <a:lnTo>
                  <a:pt x="723941" y="0"/>
                </a:lnTo>
                <a:lnTo>
                  <a:pt x="1687648" y="0"/>
                </a:lnTo>
                <a:lnTo>
                  <a:pt x="1851163" y="0"/>
                </a:lnTo>
                <a:lnTo>
                  <a:pt x="1848884" y="3978"/>
                </a:lnTo>
                <a:lnTo>
                  <a:pt x="2410711" y="979527"/>
                </a:lnTo>
                <a:lnTo>
                  <a:pt x="1282611" y="979527"/>
                </a:lnTo>
                <a:lnTo>
                  <a:pt x="1283477" y="978027"/>
                </a:lnTo>
                <a:lnTo>
                  <a:pt x="1127221" y="978027"/>
                </a:lnTo>
                <a:lnTo>
                  <a:pt x="163515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4996B8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Freeform 8"/>
          <p:cNvSpPr/>
          <p:nvPr/>
        </p:nvSpPr>
        <p:spPr bwMode="auto">
          <a:xfrm>
            <a:off x="467547" y="3321472"/>
            <a:ext cx="3666323" cy="978027"/>
          </a:xfrm>
          <a:custGeom>
            <a:avLst/>
            <a:gdLst/>
            <a:ahLst/>
            <a:cxnLst/>
            <a:rect l="l" t="t" r="r" b="b"/>
            <a:pathLst>
              <a:path w="3666323" h="978027">
                <a:moveTo>
                  <a:pt x="563519" y="0"/>
                </a:moveTo>
                <a:lnTo>
                  <a:pt x="923559" y="0"/>
                </a:lnTo>
                <a:lnTo>
                  <a:pt x="1692149" y="0"/>
                </a:lnTo>
                <a:lnTo>
                  <a:pt x="1860065" y="0"/>
                </a:lnTo>
                <a:lnTo>
                  <a:pt x="1868029" y="0"/>
                </a:lnTo>
                <a:lnTo>
                  <a:pt x="2052189" y="0"/>
                </a:lnTo>
                <a:lnTo>
                  <a:pt x="3105651" y="0"/>
                </a:lnTo>
                <a:lnTo>
                  <a:pt x="3666323" y="978027"/>
                </a:lnTo>
                <a:lnTo>
                  <a:pt x="2431888" y="978027"/>
                </a:lnTo>
                <a:lnTo>
                  <a:pt x="2423924" y="978027"/>
                </a:lnTo>
                <a:lnTo>
                  <a:pt x="1487078" y="978027"/>
                </a:lnTo>
                <a:lnTo>
                  <a:pt x="1294614" y="978027"/>
                </a:lnTo>
                <a:lnTo>
                  <a:pt x="1127038" y="978027"/>
                </a:lnTo>
                <a:lnTo>
                  <a:pt x="360040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4"/>
          <p:cNvSpPr txBox="1"/>
          <p:nvPr/>
        </p:nvSpPr>
        <p:spPr>
          <a:xfrm>
            <a:off x="4133869" y="3520167"/>
            <a:ext cx="4110541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07906" y="2332779"/>
            <a:ext cx="4392489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9873" y="1215910"/>
            <a:ext cx="4536504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164371" y="1035496"/>
            <a:ext cx="3768210" cy="3771001"/>
          </a:xfrm>
          <a:prstGeom prst="ellipse">
            <a:avLst/>
          </a:prstGeom>
          <a:noFill/>
          <a:ln w="9">
            <a:solidFill>
              <a:srgbClr val="0067B4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988745" y="1206957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01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988745" y="4195658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05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517200" y="3501468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04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517200" y="1901145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02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688590" y="2701307"/>
            <a:ext cx="439189" cy="439374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03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3" name="Picture 3" descr="C:\Users\Administrator\Desktop\图片2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4371" y="1312007"/>
            <a:ext cx="3217974" cy="321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775494" y="3131476"/>
            <a:ext cx="1193460" cy="119396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25F0B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023495" y="3386066"/>
            <a:ext cx="697463" cy="68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2" tIns="34271" rIns="68542" bIns="34271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经验总结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651285" y="10639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5198877" y="1832691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5313681" y="2683590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5198877" y="3478036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651285" y="41754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7531E-6 L -0.17361 0.29043 " pathEditMode="relative" rAng="0" ptsTypes="AA">
                                      <p:cBhvr>
                                        <p:cTn id="35" dur="500" spd="-99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0.23143 0.15555 " pathEditMode="relative" rAng="0" ptsTypes="AA">
                                      <p:cBhvr>
                                        <p:cTn id="37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0.25 -4.07407E-6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-0.23143 -0.15556 " pathEditMode="relative" rAng="0" ptsTypes="AA">
                                      <p:cBhvr>
                                        <p:cTn id="4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0.17361 -0.29043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7" grpId="1" animBg="1" autoUpdateAnimBg="0"/>
      <p:bldP spid="9" grpId="0" animBg="1" autoUpdateAnimBg="0"/>
      <p:bldP spid="9" grpId="1" animBg="1" autoUpdateAnimBg="0"/>
      <p:bldP spid="10" grpId="0" animBg="1" autoUpdateAnimBg="0"/>
      <p:bldP spid="10" grpId="1" animBg="1" autoUpdateAnimBg="0"/>
      <p:bldP spid="11" grpId="0" animBg="1" autoUpdateAnimBg="0"/>
      <p:bldP spid="11" grpId="1" animBg="1" autoUpdateAnimBg="0"/>
      <p:bldP spid="12" grpId="0" animBg="1" autoUpdateAnimBg="0"/>
      <p:bldP spid="12" grpId="1" animBg="1" autoUpdateAnimBg="0"/>
      <p:bldP spid="14" grpId="0" animBg="1" autoUpdateAnimBg="0"/>
      <p:bldP spid="15" grpId="0" autoUpdateAnimBg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75932" y="23477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072390" y="3045840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580282" y="1638861"/>
            <a:ext cx="3824522" cy="117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谢谢欣赏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7109" y="3586021"/>
            <a:ext cx="1134652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应聘人：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7748" y="3586021"/>
            <a:ext cx="1115416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9" name="椭圆 8"/>
          <p:cNvSpPr/>
          <p:nvPr/>
        </p:nvSpPr>
        <p:spPr>
          <a:xfrm>
            <a:off x="2993493" y="3649723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24138" y="3651744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85971" y="2989233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99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900" y="4584700"/>
            <a:ext cx="372749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045141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51283" y="1237461"/>
              <a:ext cx="555707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自我介绍</a:t>
            </a: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TE DESIGNS CONTRACTED WIND POWERPOINT TEMPLATE DESIGNS CONTRACTED WIN POWERPOINT 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294967295"/>
          </p:nvPr>
        </p:nvSpPr>
        <p:spPr>
          <a:xfrm>
            <a:off x="7086600" y="4818063"/>
            <a:ext cx="2057400" cy="274637"/>
          </a:xfrm>
        </p:spPr>
        <p:txBody>
          <a:bodyPr/>
          <a:lstStyle/>
          <a:p>
            <a:fld id="{AB42095A-155F-4828-88E3-4DF16DB3926E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4</a:t>
            </a:fld>
            <a:endParaRPr lang="zh-CN" altLang="en-US" dirty="0">
              <a:solidFill>
                <a:srgbClr val="393939">
                  <a:tint val="75000"/>
                </a:srgb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03915" y="2041071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03915" y="1547585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03915" y="2534557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03915" y="3028043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03915" y="3557989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53855" y="1148442"/>
            <a:ext cx="0" cy="2772228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1235885" y="3985374"/>
            <a:ext cx="173081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800" b="1" spc="300" dirty="0">
                <a:solidFill>
                  <a:srgbClr val="4996B8"/>
                </a:solidFill>
                <a:latin typeface="Arial" panose="020B0604020202020204" pitchFamily="34" charset="0"/>
              </a:rPr>
              <a:t>小美</a:t>
            </a: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934477" y="4425528"/>
            <a:ext cx="2333604" cy="3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梦想总是留给有准备的人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4314451" y="1200295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    历：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大学本科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4314451" y="2161342"/>
            <a:ext cx="313234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      业：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某某学院某某专业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4314451" y="1680818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4314457" y="2641864"/>
            <a:ext cx="349830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通讯地址：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4314451" y="3122388"/>
            <a:ext cx="2883264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    话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139-1234-5678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4314451" y="3629997"/>
            <a:ext cx="122400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500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4314457" y="3990037"/>
            <a:ext cx="3841208" cy="7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684530"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微软雅黑" panose="020B0503020204020204" pitchFamily="34" charset="-122"/>
              </a:rPr>
              <a:t>我是一个爱学习、有计划、乐观向上、兴趣广泛的人，拥有较强的组织能力和适应能力、并具有较强的管理策划与组织管理协调能力。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608" y="1061546"/>
            <a:ext cx="2699569" cy="29238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36512" y="4460473"/>
            <a:ext cx="5687076" cy="3936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7" name="椭圆 4"/>
          <p:cNvSpPr/>
          <p:nvPr/>
        </p:nvSpPr>
        <p:spPr>
          <a:xfrm>
            <a:off x="5655921" y="3633722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73809" y="3633705"/>
            <a:ext cx="3679873" cy="393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9" name="椭圆 4"/>
          <p:cNvSpPr/>
          <p:nvPr/>
        </p:nvSpPr>
        <p:spPr>
          <a:xfrm flipH="1">
            <a:off x="1536903" y="2806949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9962" y="2809892"/>
            <a:ext cx="2007204" cy="393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1" name="椭圆 4"/>
          <p:cNvSpPr/>
          <p:nvPr/>
        </p:nvSpPr>
        <p:spPr>
          <a:xfrm>
            <a:off x="3977172" y="1981281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02554" y="1981267"/>
            <a:ext cx="1574613" cy="393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3" name="椭圆 4"/>
          <p:cNvSpPr/>
          <p:nvPr/>
        </p:nvSpPr>
        <p:spPr>
          <a:xfrm flipH="1">
            <a:off x="1969969" y="1154518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3035" y="1035508"/>
            <a:ext cx="5647954" cy="273421"/>
            <a:chOff x="2440137" y="1223211"/>
            <a:chExt cx="5647954" cy="273421"/>
          </a:xfrm>
          <a:solidFill>
            <a:srgbClr val="325F0B"/>
          </a:solidFill>
        </p:grpSpPr>
        <p:sp>
          <p:nvSpPr>
            <p:cNvPr id="34" name="矩形 33"/>
            <p:cNvSpPr/>
            <p:nvPr/>
          </p:nvSpPr>
          <p:spPr>
            <a:xfrm>
              <a:off x="2440137" y="1342222"/>
              <a:ext cx="5352543" cy="39366"/>
            </a:xfrm>
            <a:prstGeom prst="rect">
              <a:avLst/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7784095" y="1192637"/>
              <a:ext cx="273421" cy="334570"/>
            </a:xfrm>
            <a:prstGeom prst="triangl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6275887" y="3673075"/>
            <a:ext cx="2153514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030729" y="2838946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8" name="文本框 34"/>
          <p:cNvSpPr>
            <a:spLocks noChangeArrowheads="1"/>
          </p:cNvSpPr>
          <p:nvPr/>
        </p:nvSpPr>
        <p:spPr bwMode="auto">
          <a:xfrm>
            <a:off x="4644597" y="2002721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9" name="文本框 34"/>
          <p:cNvSpPr>
            <a:spLocks noChangeArrowheads="1"/>
          </p:cNvSpPr>
          <p:nvPr/>
        </p:nvSpPr>
        <p:spPr bwMode="auto">
          <a:xfrm>
            <a:off x="2402559" y="1178659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/>
      <p:bldP spid="37" grpId="0"/>
      <p:bldP spid="38" grpId="0"/>
      <p:bldP spid="39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048537" y="1393956"/>
            <a:ext cx="926445" cy="1666800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7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96"/>
          <p:cNvSpPr txBox="1"/>
          <p:nvPr/>
        </p:nvSpPr>
        <p:spPr>
          <a:xfrm>
            <a:off x="4339104" y="2475988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03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2531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6" name="TextBox 102"/>
          <p:cNvSpPr txBox="1"/>
          <p:nvPr/>
        </p:nvSpPr>
        <p:spPr>
          <a:xfrm>
            <a:off x="276287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02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45500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1" name="TextBox 108"/>
          <p:cNvSpPr txBox="1"/>
          <p:nvPr/>
        </p:nvSpPr>
        <p:spPr>
          <a:xfrm>
            <a:off x="6035848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04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21490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108"/>
          <p:cNvSpPr txBox="1"/>
          <p:nvPr/>
        </p:nvSpPr>
        <p:spPr>
          <a:xfrm>
            <a:off x="761182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05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6543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102"/>
          <p:cNvSpPr txBox="1"/>
          <p:nvPr/>
        </p:nvSpPr>
        <p:spPr>
          <a:xfrm>
            <a:off x="118688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01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74410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240833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3984557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文本框 34"/>
          <p:cNvSpPr>
            <a:spLocks noChangeArrowheads="1"/>
          </p:cNvSpPr>
          <p:nvPr/>
        </p:nvSpPr>
        <p:spPr bwMode="auto">
          <a:xfrm>
            <a:off x="5584905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7199650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33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33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319" y="1114128"/>
            <a:ext cx="2961253" cy="3948338"/>
          </a:xfrm>
          <a:prstGeom prst="rect">
            <a:avLst/>
          </a:prstGeom>
          <a:effectLst/>
        </p:spPr>
      </p:pic>
      <p:sp>
        <p:nvSpPr>
          <p:cNvPr id="7" name="TextBox 4"/>
          <p:cNvSpPr txBox="1"/>
          <p:nvPr/>
        </p:nvSpPr>
        <p:spPr>
          <a:xfrm>
            <a:off x="1656937" y="118913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9" name="泪滴形 8"/>
          <p:cNvSpPr/>
          <p:nvPr/>
        </p:nvSpPr>
        <p:spPr>
          <a:xfrm>
            <a:off x="970170" y="1260282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656937" y="2043045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1" name="泪滴形 10"/>
          <p:cNvSpPr/>
          <p:nvPr/>
        </p:nvSpPr>
        <p:spPr>
          <a:xfrm>
            <a:off x="970170" y="2114196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656937" y="2896959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3" name="泪滴形 12"/>
          <p:cNvSpPr/>
          <p:nvPr/>
        </p:nvSpPr>
        <p:spPr>
          <a:xfrm>
            <a:off x="970170" y="2968108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1656937" y="375087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5" name="泪滴形 14"/>
          <p:cNvSpPr/>
          <p:nvPr/>
        </p:nvSpPr>
        <p:spPr>
          <a:xfrm>
            <a:off x="970170" y="3822023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603782" y="161263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55576" y="289313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7" name="矩形 36"/>
          <p:cNvSpPr/>
          <p:nvPr/>
        </p:nvSpPr>
        <p:spPr>
          <a:xfrm>
            <a:off x="4451986" y="289313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300193" y="16120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115963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115963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392595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392595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2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岗位认知</a:t>
            </a: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TE DESIGNS CONTRACTED WIND POWERPOINT TEMPLATE DESIGNS CONTRACTED WIN POWERPOINT 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heme/theme1.xml><?xml version="1.0" encoding="utf-8"?>
<a:theme xmlns:a="http://schemas.openxmlformats.org/drawingml/2006/main" name="51PPT模板网，www.51pptmoban.com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00B050"/>
      </a:accent1>
      <a:accent2>
        <a:srgbClr val="00B050"/>
      </a:accent2>
      <a:accent3>
        <a:srgbClr val="00B050"/>
      </a:accent3>
      <a:accent4>
        <a:srgbClr val="00B050"/>
      </a:accent4>
      <a:accent5>
        <a:srgbClr val="00B050"/>
      </a:accent5>
      <a:accent6>
        <a:srgbClr val="00B050"/>
      </a:accent6>
      <a:hlink>
        <a:srgbClr val="47BCA1"/>
      </a:hlink>
      <a:folHlink>
        <a:srgbClr val="FA8D7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2033</Words>
  <Application>Microsoft Office PowerPoint</Application>
  <PresentationFormat>全屏显示(16:9)</PresentationFormat>
  <Paragraphs>259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 Unicode MS</vt:lpstr>
      <vt:lpstr>Chelsea</vt:lpstr>
      <vt:lpstr>Dotum</vt:lpstr>
      <vt:lpstr>方正毡笔黑简体</vt:lpstr>
      <vt:lpstr>方正中等线简体</vt:lpstr>
      <vt:lpstr>华文宋体</vt:lpstr>
      <vt:lpstr>宋体</vt:lpstr>
      <vt:lpstr>微软雅黑</vt:lpstr>
      <vt:lpstr>幼圆</vt:lpstr>
      <vt:lpstr>Arial</vt:lpstr>
      <vt:lpstr>Calibri</vt:lpstr>
      <vt:lpstr>Calibri Light</vt:lpstr>
      <vt:lpstr>Elephant</vt:lpstr>
      <vt:lpstr>Impact</vt:lpstr>
      <vt:lpstr>51PPT模板网，www.51pptmoban.com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淡雅水彩小清新完整框架个人简历ppt模板</dc:title>
  <dc:creator>user</dc:creator>
  <cp:keywords>user</cp:keywords>
  <dc:description>www.51pptmoban.com</dc:description>
  <cp:lastModifiedBy>Power user</cp:lastModifiedBy>
  <cp:revision>42</cp:revision>
  <dcterms:created xsi:type="dcterms:W3CDTF">2016-12-14T09:45:00Z</dcterms:created>
  <dcterms:modified xsi:type="dcterms:W3CDTF">2023-03-23T11:49:48Z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