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EEC"/>
    <a:srgbClr val="2422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90" y="4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71F9-A8CE-4F6B-8BE1-C1D7D7E8A60B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6A31-6D9D-45BD-989C-8F04166DB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852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71F9-A8CE-4F6B-8BE1-C1D7D7E8A60B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6A31-6D9D-45BD-989C-8F04166DB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411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71F9-A8CE-4F6B-8BE1-C1D7D7E8A60B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6A31-6D9D-45BD-989C-8F04166DB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067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71F9-A8CE-4F6B-8BE1-C1D7D7E8A60B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6A31-6D9D-45BD-989C-8F04166DB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08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71F9-A8CE-4F6B-8BE1-C1D7D7E8A60B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6A31-6D9D-45BD-989C-8F04166DB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792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71F9-A8CE-4F6B-8BE1-C1D7D7E8A60B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6A31-6D9D-45BD-989C-8F04166DB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418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71F9-A8CE-4F6B-8BE1-C1D7D7E8A60B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6A31-6D9D-45BD-989C-8F04166DB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46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71F9-A8CE-4F6B-8BE1-C1D7D7E8A60B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6A31-6D9D-45BD-989C-8F04166DB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713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71F9-A8CE-4F6B-8BE1-C1D7D7E8A60B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6A31-6D9D-45BD-989C-8F04166DB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86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71F9-A8CE-4F6B-8BE1-C1D7D7E8A60B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6A31-6D9D-45BD-989C-8F04166DB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05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471F9-A8CE-4F6B-8BE1-C1D7D7E8A60B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6A31-6D9D-45BD-989C-8F04166DB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776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471F9-A8CE-4F6B-8BE1-C1D7D7E8A60B}" type="datetimeFigureOut">
              <a:rPr lang="zh-CN" altLang="en-US" smtClean="0"/>
              <a:t>2019/5/9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96A31-6D9D-45BD-989C-8F04166DB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310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u/3164044554" TargetMode="External"/><Relationship Id="rId2" Type="http://schemas.openxmlformats.org/officeDocument/2006/relationships/hyperlink" Target="http://lemonstore.yanj.cn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-10363200" y="2201488"/>
            <a:ext cx="32918400" cy="32918400"/>
            <a:chOff x="-6458155" y="2492477"/>
            <a:chExt cx="25108310" cy="25108310"/>
          </a:xfrm>
          <a:noFill/>
        </p:grpSpPr>
        <p:sp>
          <p:nvSpPr>
            <p:cNvPr id="4" name="椭圆 3"/>
            <p:cNvSpPr/>
            <p:nvPr/>
          </p:nvSpPr>
          <p:spPr>
            <a:xfrm>
              <a:off x="5159477" y="2492477"/>
              <a:ext cx="1873046" cy="1873046"/>
            </a:xfrm>
            <a:prstGeom prst="ellipse">
              <a:avLst/>
            </a:prstGeom>
            <a:grpFill/>
            <a:ln w="254000">
              <a:solidFill>
                <a:srgbClr val="2422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椭圆 63"/>
            <p:cNvSpPr>
              <a:spLocks/>
            </p:cNvSpPr>
            <p:nvPr>
              <p:custDataLst>
                <p:tags r:id="rId1"/>
              </p:custDataLst>
            </p:nvPr>
          </p:nvSpPr>
          <p:spPr>
            <a:xfrm rot="19858618">
              <a:off x="-6458155" y="14110109"/>
              <a:ext cx="1873046" cy="1873046"/>
            </a:xfrm>
            <a:prstGeom prst="ellipse">
              <a:avLst/>
            </a:prstGeom>
            <a:grpFill/>
            <a:ln w="254000">
              <a:solidFill>
                <a:srgbClr val="2422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>
              <a:spLocks/>
            </p:cNvSpPr>
            <p:nvPr>
              <p:custDataLst>
                <p:tags r:id="rId2"/>
              </p:custDataLst>
            </p:nvPr>
          </p:nvSpPr>
          <p:spPr>
            <a:xfrm rot="6591097">
              <a:off x="-4872008" y="8246468"/>
              <a:ext cx="1873046" cy="1873046"/>
            </a:xfrm>
            <a:prstGeom prst="ellipse">
              <a:avLst/>
            </a:prstGeom>
            <a:grpFill/>
            <a:ln w="254000">
              <a:solidFill>
                <a:srgbClr val="2422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 rot="16224763">
              <a:off x="-704164" y="4078624"/>
              <a:ext cx="1873046" cy="1873046"/>
            </a:xfrm>
            <a:prstGeom prst="ellipse">
              <a:avLst/>
            </a:prstGeom>
            <a:grpFill/>
            <a:ln w="254000">
              <a:solidFill>
                <a:srgbClr val="2422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>
              <a:spLocks/>
            </p:cNvSpPr>
            <p:nvPr>
              <p:custDataLst>
                <p:tags r:id="rId4"/>
              </p:custDataLst>
            </p:nvPr>
          </p:nvSpPr>
          <p:spPr>
            <a:xfrm rot="17722727">
              <a:off x="11023119" y="4078624"/>
              <a:ext cx="1873046" cy="1873046"/>
            </a:xfrm>
            <a:prstGeom prst="ellipse">
              <a:avLst/>
            </a:prstGeom>
            <a:grpFill/>
            <a:ln w="254000">
              <a:solidFill>
                <a:srgbClr val="2422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>
              <a:spLocks/>
            </p:cNvSpPr>
            <p:nvPr>
              <p:custDataLst>
                <p:tags r:id="rId5"/>
              </p:custDataLst>
            </p:nvPr>
          </p:nvSpPr>
          <p:spPr>
            <a:xfrm rot="6356378">
              <a:off x="15190963" y="8246468"/>
              <a:ext cx="1873046" cy="1873046"/>
            </a:xfrm>
            <a:prstGeom prst="ellipse">
              <a:avLst/>
            </a:prstGeom>
            <a:grpFill/>
            <a:ln w="254000">
              <a:solidFill>
                <a:srgbClr val="2422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>
              <a:spLocks/>
            </p:cNvSpPr>
            <p:nvPr>
              <p:custDataLst>
                <p:tags r:id="rId6"/>
              </p:custDataLst>
            </p:nvPr>
          </p:nvSpPr>
          <p:spPr>
            <a:xfrm rot="7104250">
              <a:off x="16777109" y="14110109"/>
              <a:ext cx="1873046" cy="1873046"/>
            </a:xfrm>
            <a:prstGeom prst="ellipse">
              <a:avLst/>
            </a:prstGeom>
            <a:grpFill/>
            <a:ln w="254000">
              <a:solidFill>
                <a:srgbClr val="2422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>
              <a:spLocks/>
            </p:cNvSpPr>
            <p:nvPr>
              <p:custDataLst>
                <p:tags r:id="rId7"/>
              </p:custDataLst>
            </p:nvPr>
          </p:nvSpPr>
          <p:spPr>
            <a:xfrm rot="7600668">
              <a:off x="15190963" y="19973750"/>
              <a:ext cx="1873046" cy="1873046"/>
            </a:xfrm>
            <a:prstGeom prst="ellipse">
              <a:avLst/>
            </a:prstGeom>
            <a:grpFill/>
            <a:ln w="254000">
              <a:solidFill>
                <a:srgbClr val="2422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>
              <a:spLocks/>
            </p:cNvSpPr>
            <p:nvPr>
              <p:custDataLst>
                <p:tags r:id="rId8"/>
              </p:custDataLst>
            </p:nvPr>
          </p:nvSpPr>
          <p:spPr>
            <a:xfrm rot="5041140">
              <a:off x="11023119" y="24141595"/>
              <a:ext cx="1873046" cy="1873046"/>
            </a:xfrm>
            <a:prstGeom prst="ellipse">
              <a:avLst/>
            </a:prstGeom>
            <a:grpFill/>
            <a:ln w="254000">
              <a:solidFill>
                <a:srgbClr val="2422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>
              <a:spLocks/>
            </p:cNvSpPr>
            <p:nvPr>
              <p:custDataLst>
                <p:tags r:id="rId9"/>
              </p:custDataLst>
            </p:nvPr>
          </p:nvSpPr>
          <p:spPr>
            <a:xfrm rot="6197143">
              <a:off x="5159477" y="25727741"/>
              <a:ext cx="1873046" cy="1873046"/>
            </a:xfrm>
            <a:prstGeom prst="ellipse">
              <a:avLst/>
            </a:prstGeom>
            <a:grpFill/>
            <a:ln w="254000">
              <a:solidFill>
                <a:srgbClr val="2422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>
              <a:spLocks/>
            </p:cNvSpPr>
            <p:nvPr>
              <p:custDataLst>
                <p:tags r:id="rId10"/>
              </p:custDataLst>
            </p:nvPr>
          </p:nvSpPr>
          <p:spPr>
            <a:xfrm rot="8595501">
              <a:off x="-704164" y="24141595"/>
              <a:ext cx="1873046" cy="1873046"/>
            </a:xfrm>
            <a:prstGeom prst="ellipse">
              <a:avLst/>
            </a:prstGeom>
            <a:grpFill/>
            <a:ln w="254000">
              <a:solidFill>
                <a:srgbClr val="2422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>
              <a:spLocks/>
            </p:cNvSpPr>
            <p:nvPr>
              <p:custDataLst>
                <p:tags r:id="rId11"/>
              </p:custDataLst>
            </p:nvPr>
          </p:nvSpPr>
          <p:spPr>
            <a:xfrm rot="2917657">
              <a:off x="-4872008" y="19973750"/>
              <a:ext cx="1873046" cy="1873046"/>
            </a:xfrm>
            <a:prstGeom prst="ellipse">
              <a:avLst/>
            </a:prstGeom>
            <a:grpFill/>
            <a:ln w="254000">
              <a:solidFill>
                <a:srgbClr val="2422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4867844" y="2200844"/>
            <a:ext cx="2456312" cy="2456312"/>
          </a:xfrm>
          <a:prstGeom prst="ellipse">
            <a:avLst/>
          </a:prstGeom>
          <a:noFill/>
          <a:ln w="254000">
            <a:solidFill>
              <a:srgbClr val="242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714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accel="32143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800" fill="hold"/>
                                        <p:tgtEl>
                                          <p:spTgt spid="76"/>
                                        </p:tgtEl>
                                      </p:cBhvr>
                                      <p:by x="8000" y="8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4" presetClass="path" presetSubtype="0" accel="4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2.22106 " pathEditMode="relative" rAng="0" ptsTypes="AA">
                                      <p:cBhvr>
                                        <p:cTn id="10" dur="2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0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677372" y="3778317"/>
            <a:ext cx="6837256" cy="229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en-US" altLang="zh-CN" sz="5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更多作品请访问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http://lemonstore.yanj.cn/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或关注微博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weibo.com/u/3164044554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226" y="1206706"/>
            <a:ext cx="8319548" cy="249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62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3137" y="5245769"/>
            <a:ext cx="50978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柠檬小店  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469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0|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10|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11|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1|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2|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4|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6|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7|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8|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9|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38</Words>
  <Application>Microsoft Office PowerPoint</Application>
  <PresentationFormat>宽屏</PresentationFormat>
  <Paragraphs>6</Paragraphs>
  <Slides>3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柠檬小店</dc:creator>
  <cp:keywords>www.51pptmoban.com</cp:keywords>
  <cp:lastModifiedBy>阳光 男孩</cp:lastModifiedBy>
  <cp:revision>9</cp:revision>
  <dcterms:created xsi:type="dcterms:W3CDTF">2016-09-02T08:41:26Z</dcterms:created>
  <dcterms:modified xsi:type="dcterms:W3CDTF">2019-05-09T13:32:25Z</dcterms:modified>
</cp:coreProperties>
</file>