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4.xml" ContentType="application/vnd.openxmlformats-officedocument.drawingml.chartshapes+xml"/>
  <Override PartName="/ppt/notesSlides/notesSlide2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0" r:id="rId2"/>
    <p:sldMasterId id="2147483673" r:id="rId3"/>
  </p:sldMasterIdLst>
  <p:notesMasterIdLst>
    <p:notesMasterId r:id="rId36"/>
  </p:notesMasterIdLst>
  <p:sldIdLst>
    <p:sldId id="764" r:id="rId4"/>
    <p:sldId id="267" r:id="rId5"/>
    <p:sldId id="268" r:id="rId6"/>
    <p:sldId id="768" r:id="rId7"/>
    <p:sldId id="815" r:id="rId8"/>
    <p:sldId id="787" r:id="rId9"/>
    <p:sldId id="801" r:id="rId10"/>
    <p:sldId id="816" r:id="rId11"/>
    <p:sldId id="802" r:id="rId12"/>
    <p:sldId id="790" r:id="rId13"/>
    <p:sldId id="785" r:id="rId14"/>
    <p:sldId id="808" r:id="rId15"/>
    <p:sldId id="817" r:id="rId16"/>
    <p:sldId id="774" r:id="rId17"/>
    <p:sldId id="813" r:id="rId18"/>
    <p:sldId id="804" r:id="rId19"/>
    <p:sldId id="818" r:id="rId20"/>
    <p:sldId id="773" r:id="rId21"/>
    <p:sldId id="806" r:id="rId22"/>
    <p:sldId id="812" r:id="rId23"/>
    <p:sldId id="810" r:id="rId24"/>
    <p:sldId id="819" r:id="rId25"/>
    <p:sldId id="798" r:id="rId26"/>
    <p:sldId id="799" r:id="rId27"/>
    <p:sldId id="814" r:id="rId28"/>
    <p:sldId id="820" r:id="rId29"/>
    <p:sldId id="772" r:id="rId30"/>
    <p:sldId id="771" r:id="rId31"/>
    <p:sldId id="770" r:id="rId32"/>
    <p:sldId id="769" r:id="rId33"/>
    <p:sldId id="763" r:id="rId34"/>
    <p:sldId id="821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n mingxuan" initials="pm" lastIdx="1" clrIdx="0">
    <p:extLst>
      <p:ext uri="{19B8F6BF-5375-455C-9EA6-DF929625EA0E}">
        <p15:presenceInfo xmlns:p15="http://schemas.microsoft.com/office/powerpoint/2012/main" userId="83ad9a724d1ef81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6089"/>
    <a:srgbClr val="4592AF"/>
    <a:srgbClr val="BFDCEF"/>
    <a:srgbClr val="FBF7F3"/>
    <a:srgbClr val="E3C4A8"/>
    <a:srgbClr val="326F91"/>
    <a:srgbClr val="D9D9D9"/>
    <a:srgbClr val="F6ECE2"/>
    <a:srgbClr val="BA6D5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2875" autoAdjust="0"/>
  </p:normalViewPr>
  <p:slideViewPr>
    <p:cSldViewPr snapToGrid="0" showGuides="1">
      <p:cViewPr varScale="1">
        <p:scale>
          <a:sx n="106" d="100"/>
          <a:sy n="106" d="100"/>
        </p:scale>
        <p:origin x="34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___1.xlsx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2-AB39-489D-B870-3BA5F57649E3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3-AB39-489D-B870-3BA5F57649E3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0-AB39-489D-B870-3BA5F57649E3}"/>
              </c:ext>
            </c:extLst>
          </c:dPt>
          <c:cat>
            <c:strRef>
              <c:f>Sheet1!$A$1:$E$1</c:f>
              <c:strCache>
                <c:ptCount val="5"/>
                <c:pt idx="0">
                  <c:v>交通运输</c:v>
                </c:pt>
                <c:pt idx="1">
                  <c:v>物流工程</c:v>
                </c:pt>
                <c:pt idx="2">
                  <c:v>物流管理</c:v>
                </c:pt>
                <c:pt idx="3">
                  <c:v>安全工程</c:v>
                </c:pt>
                <c:pt idx="4">
                  <c:v>交通工程</c:v>
                </c:pt>
              </c:strCache>
            </c:strRef>
          </c:cat>
          <c:val>
            <c:numRef>
              <c:f>Sheet1!$A$2:$E$2</c:f>
              <c:numCache>
                <c:formatCode>General</c:formatCode>
                <c:ptCount val="5"/>
                <c:pt idx="0">
                  <c:v>56</c:v>
                </c:pt>
                <c:pt idx="1">
                  <c:v>88</c:v>
                </c:pt>
                <c:pt idx="2">
                  <c:v>23</c:v>
                </c:pt>
                <c:pt idx="3">
                  <c:v>46</c:v>
                </c:pt>
                <c:pt idx="4">
                  <c:v>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E0C-4D01-92B4-C5DBF3F8E3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234073536"/>
        <c:axId val="-1234080064"/>
      </c:barChart>
      <c:catAx>
        <c:axId val="-1234073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234080064"/>
        <c:crosses val="autoZero"/>
        <c:auto val="1"/>
        <c:lblAlgn val="ctr"/>
        <c:lblOffset val="100"/>
        <c:noMultiLvlLbl val="0"/>
      </c:catAx>
      <c:valAx>
        <c:axId val="-1234080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234073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Sheet1!$F$2</c:f>
              <c:strCache>
                <c:ptCount val="1"/>
                <c:pt idx="0">
                  <c:v>交通运输规划与管理</c:v>
                </c:pt>
              </c:strCache>
            </c:strRef>
          </c:tx>
          <c:dPt>
            <c:idx val="0"/>
            <c:bubble3D val="0"/>
            <c:spPr>
              <a:solidFill>
                <a:srgbClr val="22608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B48-47F0-A900-8B8B2A1E3A84}"/>
              </c:ext>
            </c:extLst>
          </c:dPt>
          <c:dPt>
            <c:idx val="1"/>
            <c:bubble3D val="0"/>
            <c:spPr>
              <a:solidFill>
                <a:srgbClr val="E3C4A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B48-47F0-A900-8B8B2A1E3A84}"/>
              </c:ext>
            </c:extLst>
          </c:dPt>
          <c:cat>
            <c:numRef>
              <c:f>Sheet1!$G$1:$H$1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Sheet1!$G$2:$H$2</c:f>
              <c:numCache>
                <c:formatCode>0%</c:formatCode>
                <c:ptCount val="2"/>
                <c:pt idx="0">
                  <c:v>0.78</c:v>
                </c:pt>
                <c:pt idx="1">
                  <c:v>0.22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B48-47F0-A900-8B8B2A1E3A84}"/>
            </c:ext>
          </c:extLst>
        </c:ser>
        <c:ser>
          <c:idx val="1"/>
          <c:order val="1"/>
          <c:tx>
            <c:strRef>
              <c:f>Sheet1!$F$3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rgbClr val="22608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0B48-47F0-A900-8B8B2A1E3A84}"/>
              </c:ext>
            </c:extLst>
          </c:dPt>
          <c:dPt>
            <c:idx val="1"/>
            <c:bubble3D val="0"/>
            <c:spPr>
              <a:solidFill>
                <a:srgbClr val="E3C4A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0B48-47F0-A900-8B8B2A1E3A84}"/>
              </c:ext>
            </c:extLst>
          </c:dPt>
          <c:cat>
            <c:numRef>
              <c:f>Sheet1!$G$1:$H$1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Sheet1!$G$3:$H$3</c:f>
              <c:numCache>
                <c:formatCode>0%</c:formatCode>
                <c:ptCount val="2"/>
                <c:pt idx="0">
                  <c:v>0.73</c:v>
                </c:pt>
                <c:pt idx="1">
                  <c:v>0.27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0B48-47F0-A900-8B8B2A1E3A84}"/>
            </c:ext>
          </c:extLst>
        </c:ser>
        <c:ser>
          <c:idx val="2"/>
          <c:order val="2"/>
          <c:tx>
            <c:strRef>
              <c:f>Sheet1!$F$4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rgbClr val="22608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0B48-47F0-A900-8B8B2A1E3A84}"/>
              </c:ext>
            </c:extLst>
          </c:dPt>
          <c:dPt>
            <c:idx val="1"/>
            <c:bubble3D val="0"/>
            <c:spPr>
              <a:solidFill>
                <a:srgbClr val="E3C4A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0B48-47F0-A900-8B8B2A1E3A84}"/>
              </c:ext>
            </c:extLst>
          </c:dPt>
          <c:cat>
            <c:numRef>
              <c:f>Sheet1!$G$1:$H$1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Sheet1!$G$4:$H$4</c:f>
              <c:numCache>
                <c:formatCode>General</c:formatCode>
                <c:ptCount val="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0B48-47F0-A900-8B8B2A1E3A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Sheet1!$F$2</c:f>
              <c:strCache>
                <c:ptCount val="1"/>
                <c:pt idx="0">
                  <c:v>交通运输规划与管理</c:v>
                </c:pt>
              </c:strCache>
            </c:strRef>
          </c:tx>
          <c:dPt>
            <c:idx val="0"/>
            <c:bubble3D val="0"/>
            <c:spPr>
              <a:solidFill>
                <a:srgbClr val="22608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78E-42C1-B632-F26F320BFC8C}"/>
              </c:ext>
            </c:extLst>
          </c:dPt>
          <c:dPt>
            <c:idx val="1"/>
            <c:bubble3D val="0"/>
            <c:spPr>
              <a:solidFill>
                <a:srgbClr val="E3C4A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78E-42C1-B632-F26F320BFC8C}"/>
              </c:ext>
            </c:extLst>
          </c:dPt>
          <c:cat>
            <c:numRef>
              <c:f>Sheet1!$G$1:$H$1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Sheet1!$G$2:$H$2</c:f>
              <c:numCache>
                <c:formatCode>0%</c:formatCode>
                <c:ptCount val="2"/>
                <c:pt idx="0">
                  <c:v>0.78</c:v>
                </c:pt>
                <c:pt idx="1">
                  <c:v>0.22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78E-42C1-B632-F26F320BFC8C}"/>
            </c:ext>
          </c:extLst>
        </c:ser>
        <c:ser>
          <c:idx val="1"/>
          <c:order val="1"/>
          <c:tx>
            <c:strRef>
              <c:f>Sheet1!$F$3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rgbClr val="22608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878E-42C1-B632-F26F320BFC8C}"/>
              </c:ext>
            </c:extLst>
          </c:dPt>
          <c:dPt>
            <c:idx val="1"/>
            <c:bubble3D val="0"/>
            <c:spPr>
              <a:solidFill>
                <a:srgbClr val="E3C4A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878E-42C1-B632-F26F320BFC8C}"/>
              </c:ext>
            </c:extLst>
          </c:dPt>
          <c:cat>
            <c:numRef>
              <c:f>Sheet1!$G$1:$H$1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Sheet1!$G$3:$H$3</c:f>
              <c:numCache>
                <c:formatCode>0%</c:formatCode>
                <c:ptCount val="2"/>
                <c:pt idx="0">
                  <c:v>0.73</c:v>
                </c:pt>
                <c:pt idx="1">
                  <c:v>0.27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878E-42C1-B632-F26F320BFC8C}"/>
            </c:ext>
          </c:extLst>
        </c:ser>
        <c:ser>
          <c:idx val="2"/>
          <c:order val="2"/>
          <c:tx>
            <c:strRef>
              <c:f>Sheet1!$F$4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rgbClr val="22608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78E-42C1-B632-F26F320BFC8C}"/>
              </c:ext>
            </c:extLst>
          </c:dPt>
          <c:dPt>
            <c:idx val="1"/>
            <c:bubble3D val="0"/>
            <c:spPr>
              <a:solidFill>
                <a:srgbClr val="E3C4A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78E-42C1-B632-F26F320BFC8C}"/>
              </c:ext>
            </c:extLst>
          </c:dPt>
          <c:cat>
            <c:numRef>
              <c:f>Sheet1!$G$1:$H$1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Sheet1!$G$4:$H$4</c:f>
              <c:numCache>
                <c:formatCode>General</c:formatCode>
                <c:ptCount val="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878E-42C1-B632-F26F320BFC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Sheet1!$F$2</c:f>
              <c:strCache>
                <c:ptCount val="1"/>
                <c:pt idx="0">
                  <c:v>交通运输规划与管理</c:v>
                </c:pt>
              </c:strCache>
            </c:strRef>
          </c:tx>
          <c:dPt>
            <c:idx val="0"/>
            <c:bubble3D val="0"/>
            <c:spPr>
              <a:solidFill>
                <a:srgbClr val="22608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269-4286-94D4-B6BA47C9F89E}"/>
              </c:ext>
            </c:extLst>
          </c:dPt>
          <c:dPt>
            <c:idx val="1"/>
            <c:bubble3D val="0"/>
            <c:spPr>
              <a:solidFill>
                <a:srgbClr val="E3C4A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269-4286-94D4-B6BA47C9F89E}"/>
              </c:ext>
            </c:extLst>
          </c:dPt>
          <c:cat>
            <c:numRef>
              <c:f>Sheet1!$G$1:$H$1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Sheet1!$G$2:$H$2</c:f>
              <c:numCache>
                <c:formatCode>0%</c:formatCode>
                <c:ptCount val="2"/>
                <c:pt idx="0">
                  <c:v>0.78</c:v>
                </c:pt>
                <c:pt idx="1">
                  <c:v>0.22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269-4286-94D4-B6BA47C9F89E}"/>
            </c:ext>
          </c:extLst>
        </c:ser>
        <c:ser>
          <c:idx val="1"/>
          <c:order val="1"/>
          <c:tx>
            <c:strRef>
              <c:f>Sheet1!$F$3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rgbClr val="22608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F269-4286-94D4-B6BA47C9F89E}"/>
              </c:ext>
            </c:extLst>
          </c:dPt>
          <c:dPt>
            <c:idx val="1"/>
            <c:bubble3D val="0"/>
            <c:spPr>
              <a:solidFill>
                <a:srgbClr val="E3C4A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F269-4286-94D4-B6BA47C9F89E}"/>
              </c:ext>
            </c:extLst>
          </c:dPt>
          <c:cat>
            <c:numRef>
              <c:f>Sheet1!$G$1:$H$1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Sheet1!$G$3:$H$3</c:f>
              <c:numCache>
                <c:formatCode>0%</c:formatCode>
                <c:ptCount val="2"/>
                <c:pt idx="0">
                  <c:v>0.73</c:v>
                </c:pt>
                <c:pt idx="1">
                  <c:v>0.27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269-4286-94D4-B6BA47C9F89E}"/>
            </c:ext>
          </c:extLst>
        </c:ser>
        <c:ser>
          <c:idx val="2"/>
          <c:order val="2"/>
          <c:tx>
            <c:strRef>
              <c:f>Sheet1!$F$4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rgbClr val="22608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F269-4286-94D4-B6BA47C9F89E}"/>
              </c:ext>
            </c:extLst>
          </c:dPt>
          <c:dPt>
            <c:idx val="1"/>
            <c:bubble3D val="0"/>
            <c:spPr>
              <a:solidFill>
                <a:srgbClr val="E3C4A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F269-4286-94D4-B6BA47C9F89E}"/>
              </c:ext>
            </c:extLst>
          </c:dPt>
          <c:cat>
            <c:numRef>
              <c:f>Sheet1!$G$1:$H$1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Sheet1!$G$4:$H$4</c:f>
              <c:numCache>
                <c:formatCode>General</c:formatCode>
                <c:ptCount val="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F269-4286-94D4-B6BA47C9F8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Sheet1!$F$2</c:f>
              <c:strCache>
                <c:ptCount val="1"/>
                <c:pt idx="0">
                  <c:v>交通运输规划与管理</c:v>
                </c:pt>
              </c:strCache>
            </c:strRef>
          </c:tx>
          <c:dPt>
            <c:idx val="0"/>
            <c:bubble3D val="0"/>
            <c:spPr>
              <a:solidFill>
                <a:srgbClr val="22608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5D9-4991-860D-5E3DB5D9899F}"/>
              </c:ext>
            </c:extLst>
          </c:dPt>
          <c:dPt>
            <c:idx val="1"/>
            <c:bubble3D val="0"/>
            <c:spPr>
              <a:solidFill>
                <a:srgbClr val="E3C4A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5D9-4991-860D-5E3DB5D9899F}"/>
              </c:ext>
            </c:extLst>
          </c:dPt>
          <c:cat>
            <c:numRef>
              <c:f>Sheet1!$G$1:$H$1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Sheet1!$G$2:$H$2</c:f>
              <c:numCache>
                <c:formatCode>0%</c:formatCode>
                <c:ptCount val="2"/>
                <c:pt idx="0">
                  <c:v>0.78</c:v>
                </c:pt>
                <c:pt idx="1">
                  <c:v>0.22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5D9-4991-860D-5E3DB5D9899F}"/>
            </c:ext>
          </c:extLst>
        </c:ser>
        <c:ser>
          <c:idx val="1"/>
          <c:order val="1"/>
          <c:tx>
            <c:strRef>
              <c:f>Sheet1!$F$3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rgbClr val="22608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65D9-4991-860D-5E3DB5D9899F}"/>
              </c:ext>
            </c:extLst>
          </c:dPt>
          <c:dPt>
            <c:idx val="1"/>
            <c:bubble3D val="0"/>
            <c:spPr>
              <a:solidFill>
                <a:srgbClr val="E3C4A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65D9-4991-860D-5E3DB5D9899F}"/>
              </c:ext>
            </c:extLst>
          </c:dPt>
          <c:cat>
            <c:numRef>
              <c:f>Sheet1!$G$1:$H$1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Sheet1!$G$3:$H$3</c:f>
              <c:numCache>
                <c:formatCode>0%</c:formatCode>
                <c:ptCount val="2"/>
                <c:pt idx="0">
                  <c:v>0.73</c:v>
                </c:pt>
                <c:pt idx="1">
                  <c:v>0.27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65D9-4991-860D-5E3DB5D9899F}"/>
            </c:ext>
          </c:extLst>
        </c:ser>
        <c:ser>
          <c:idx val="2"/>
          <c:order val="2"/>
          <c:tx>
            <c:strRef>
              <c:f>Sheet1!$F$4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rgbClr val="22608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65D9-4991-860D-5E3DB5D9899F}"/>
              </c:ext>
            </c:extLst>
          </c:dPt>
          <c:dPt>
            <c:idx val="1"/>
            <c:bubble3D val="0"/>
            <c:spPr>
              <a:solidFill>
                <a:srgbClr val="E3C4A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65D9-4991-860D-5E3DB5D9899F}"/>
              </c:ext>
            </c:extLst>
          </c:dPt>
          <c:cat>
            <c:numRef>
              <c:f>Sheet1!$G$1:$H$1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Sheet1!$G$4:$H$4</c:f>
              <c:numCache>
                <c:formatCode>General</c:formatCode>
                <c:ptCount val="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65D9-4991-860D-5E3DB5D989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226089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交通运输规划与管理</c:v>
                </c:pt>
                <c:pt idx="1">
                  <c:v>交通运输工程</c:v>
                </c:pt>
                <c:pt idx="2">
                  <c:v>物流工程</c:v>
                </c:pt>
                <c:pt idx="3">
                  <c:v>安全工程</c:v>
                </c:pt>
                <c:pt idx="4">
                  <c:v>物流管理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80</c:v>
                </c:pt>
                <c:pt idx="1">
                  <c:v>75</c:v>
                </c:pt>
                <c:pt idx="2">
                  <c:v>82</c:v>
                </c:pt>
                <c:pt idx="3">
                  <c:v>67</c:v>
                </c:pt>
                <c:pt idx="4">
                  <c:v>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17-4930-A327-0202E17113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E3C4A8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交通运输规划与管理</c:v>
                </c:pt>
                <c:pt idx="1">
                  <c:v>交通运输工程</c:v>
                </c:pt>
                <c:pt idx="2">
                  <c:v>物流工程</c:v>
                </c:pt>
                <c:pt idx="3">
                  <c:v>安全工程</c:v>
                </c:pt>
                <c:pt idx="4">
                  <c:v>物流管理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20</c:v>
                </c:pt>
                <c:pt idx="1">
                  <c:v>25</c:v>
                </c:pt>
                <c:pt idx="2">
                  <c:v>18</c:v>
                </c:pt>
                <c:pt idx="3">
                  <c:v>33</c:v>
                </c:pt>
                <c:pt idx="4">
                  <c:v>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417-4930-A327-0202E17113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12"/>
        <c:overlap val="100"/>
        <c:axId val="-1234077888"/>
        <c:axId val="-1234089312"/>
      </c:barChart>
      <c:catAx>
        <c:axId val="-12340778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234089312"/>
        <c:crosses val="autoZero"/>
        <c:auto val="1"/>
        <c:lblAlgn val="ctr"/>
        <c:lblOffset val="100"/>
        <c:noMultiLvlLbl val="0"/>
      </c:catAx>
      <c:valAx>
        <c:axId val="-12340893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234077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0.37273</cdr:x>
      <cdr:y>0.36149</cdr:y>
    </cdr:from>
    <cdr:to>
      <cdr:x>0.65</cdr:x>
      <cdr:y>0.64612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xmlns="" id="{1F9611CF-E7C2-4D30-91EA-9B24D7515F7B}"/>
            </a:ext>
          </a:extLst>
        </cdr:cNvPr>
        <cdr:cNvSpPr txBox="1"/>
      </cdr:nvSpPr>
      <cdr:spPr>
        <a:xfrm xmlns:a="http://schemas.openxmlformats.org/drawingml/2006/main">
          <a:off x="1647930" y="1075173"/>
          <a:ext cx="1225899" cy="8465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0.37273</cdr:x>
      <cdr:y>0.36149</cdr:y>
    </cdr:from>
    <cdr:to>
      <cdr:x>0.65</cdr:x>
      <cdr:y>0.64612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xmlns="" id="{1F9611CF-E7C2-4D30-91EA-9B24D7515F7B}"/>
            </a:ext>
          </a:extLst>
        </cdr:cNvPr>
        <cdr:cNvSpPr txBox="1"/>
      </cdr:nvSpPr>
      <cdr:spPr>
        <a:xfrm xmlns:a="http://schemas.openxmlformats.org/drawingml/2006/main">
          <a:off x="1647930" y="1075173"/>
          <a:ext cx="1225899" cy="8465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0.37273</cdr:x>
      <cdr:y>0.36149</cdr:y>
    </cdr:from>
    <cdr:to>
      <cdr:x>0.65</cdr:x>
      <cdr:y>0.64612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xmlns="" id="{1F9611CF-E7C2-4D30-91EA-9B24D7515F7B}"/>
            </a:ext>
          </a:extLst>
        </cdr:cNvPr>
        <cdr:cNvSpPr txBox="1"/>
      </cdr:nvSpPr>
      <cdr:spPr>
        <a:xfrm xmlns:a="http://schemas.openxmlformats.org/drawingml/2006/main">
          <a:off x="1647930" y="1075173"/>
          <a:ext cx="1225899" cy="8465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0.37273</cdr:x>
      <cdr:y>0.36149</cdr:y>
    </cdr:from>
    <cdr:to>
      <cdr:x>0.65</cdr:x>
      <cdr:y>0.64612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xmlns="" id="{1F9611CF-E7C2-4D30-91EA-9B24D7515F7B}"/>
            </a:ext>
          </a:extLst>
        </cdr:cNvPr>
        <cdr:cNvSpPr txBox="1"/>
      </cdr:nvSpPr>
      <cdr:spPr>
        <a:xfrm xmlns:a="http://schemas.openxmlformats.org/drawingml/2006/main">
          <a:off x="1647930" y="1075173"/>
          <a:ext cx="1225899" cy="8465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D2CEB1-9B67-404B-B832-00E064166502}" type="datetimeFigureOut">
              <a:rPr lang="zh-CN" altLang="en-US" smtClean="0"/>
              <a:t>2019/5/13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3B2B2-B07B-44CD-9D51-D8E79577AC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253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580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3044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290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1526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0572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0008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5523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197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3252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8386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283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3611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6843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9140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5482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5785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4945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7111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1262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420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7263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838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491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511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75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79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5190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300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3B2B2-B07B-44CD-9D51-D8E79577ACA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167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B326575-E741-4FBA-805E-96B0A1195E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6E321CA-5FCF-492E-B0F9-9FC06BE5C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F43C4-DA89-44A8-ACC2-A03A787BB225}" type="datetimeFigureOut">
              <a:rPr lang="zh-CN" altLang="en-US" smtClean="0"/>
              <a:t>2019/5/13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558DB34-416A-4ACE-8EBF-F0EE2925C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D99E7C4-73AB-40E2-B027-D59233B6C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89DBB-C2A3-4E97-B41F-D7745D278A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38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053894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6200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0CDED9-5F0C-4922-B73A-AFAEEEE9B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1DD1DB7-E516-44C6-8C41-5E98555792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09F9045-3159-40C2-92BB-08E02C6F2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F43C4-DA89-44A8-ACC2-A03A787BB225}" type="datetimeFigureOut">
              <a:rPr lang="zh-CN" altLang="en-US" smtClean="0"/>
              <a:t>2019/5/13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F92C7B2-0DE6-4E4E-9DEF-5C33E38AF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0558A8-1945-4C56-A44A-460FBA7DF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89DBB-C2A3-4E97-B41F-D7745D278A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177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6F710F5-FBB2-4FBF-BAAD-83F79D07B581}"/>
              </a:ext>
            </a:extLst>
          </p:cNvPr>
          <p:cNvSpPr txBox="1"/>
          <p:nvPr userDrawn="1"/>
        </p:nvSpPr>
        <p:spPr>
          <a:xfrm>
            <a:off x="2812509" y="4751851"/>
            <a:ext cx="937949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3900" dirty="0">
                <a:solidFill>
                  <a:schemeClr val="bg1">
                    <a:lumMod val="50000"/>
                    <a:alpha val="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实扬华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  <a:alpha val="5000"/>
                </a:schemeClr>
              </a:solidFill>
              <a:effectLst/>
              <a:uLnTx/>
              <a:uFillTx/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81F268B-CDF7-496A-B75D-1F1D88EDA987}"/>
              </a:ext>
            </a:extLst>
          </p:cNvPr>
          <p:cNvGrpSpPr/>
          <p:nvPr userDrawn="1"/>
        </p:nvGrpSpPr>
        <p:grpSpPr>
          <a:xfrm>
            <a:off x="0" y="4859094"/>
            <a:ext cx="3263768" cy="2871454"/>
            <a:chOff x="6013141" y="1316799"/>
            <a:chExt cx="3259907" cy="2871454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0EFFFB48-C13B-4AAF-A298-2C509FF1ED08}"/>
                </a:ext>
              </a:extLst>
            </p:cNvPr>
            <p:cNvSpPr/>
            <p:nvPr/>
          </p:nvSpPr>
          <p:spPr>
            <a:xfrm>
              <a:off x="7489206" y="1316799"/>
              <a:ext cx="1425603" cy="990796"/>
            </a:xfrm>
            <a:custGeom>
              <a:avLst/>
              <a:gdLst/>
              <a:ahLst/>
              <a:cxnLst/>
              <a:rect l="l" t="t" r="r" b="b"/>
              <a:pathLst>
                <a:path w="1425603" h="990796">
                  <a:moveTo>
                    <a:pt x="468182" y="0"/>
                  </a:moveTo>
                  <a:lnTo>
                    <a:pt x="668722" y="0"/>
                  </a:lnTo>
                  <a:cubicBezTo>
                    <a:pt x="668722" y="506"/>
                    <a:pt x="670241" y="2532"/>
                    <a:pt x="673280" y="6077"/>
                  </a:cubicBezTo>
                  <a:cubicBezTo>
                    <a:pt x="676318" y="9622"/>
                    <a:pt x="680876" y="11647"/>
                    <a:pt x="686953" y="12154"/>
                  </a:cubicBezTo>
                  <a:cubicBezTo>
                    <a:pt x="692460" y="13926"/>
                    <a:pt x="705753" y="21016"/>
                    <a:pt x="726833" y="33423"/>
                  </a:cubicBezTo>
                  <a:cubicBezTo>
                    <a:pt x="747912" y="45830"/>
                    <a:pt x="761965" y="52920"/>
                    <a:pt x="768992" y="54692"/>
                  </a:cubicBezTo>
                  <a:cubicBezTo>
                    <a:pt x="787982" y="63175"/>
                    <a:pt x="804694" y="73556"/>
                    <a:pt x="819126" y="85837"/>
                  </a:cubicBezTo>
                  <a:cubicBezTo>
                    <a:pt x="833559" y="98117"/>
                    <a:pt x="841155" y="116095"/>
                    <a:pt x="841915" y="139770"/>
                  </a:cubicBezTo>
                  <a:cubicBezTo>
                    <a:pt x="838307" y="178763"/>
                    <a:pt x="813619" y="221555"/>
                    <a:pt x="767852" y="268145"/>
                  </a:cubicBezTo>
                  <a:cubicBezTo>
                    <a:pt x="722085" y="314735"/>
                    <a:pt x="676888" y="359046"/>
                    <a:pt x="632260" y="401079"/>
                  </a:cubicBezTo>
                  <a:cubicBezTo>
                    <a:pt x="613903" y="431210"/>
                    <a:pt x="592886" y="459063"/>
                    <a:pt x="569212" y="484637"/>
                  </a:cubicBezTo>
                  <a:cubicBezTo>
                    <a:pt x="545537" y="510211"/>
                    <a:pt x="519963" y="535025"/>
                    <a:pt x="492490" y="559079"/>
                  </a:cubicBezTo>
                  <a:cubicBezTo>
                    <a:pt x="473247" y="575474"/>
                    <a:pt x="455522" y="592819"/>
                    <a:pt x="439317" y="611113"/>
                  </a:cubicBezTo>
                  <a:cubicBezTo>
                    <a:pt x="423112" y="629407"/>
                    <a:pt x="414503" y="650550"/>
                    <a:pt x="413490" y="674541"/>
                  </a:cubicBezTo>
                  <a:cubicBezTo>
                    <a:pt x="414123" y="698343"/>
                    <a:pt x="421972" y="714548"/>
                    <a:pt x="437038" y="723157"/>
                  </a:cubicBezTo>
                  <a:cubicBezTo>
                    <a:pt x="452104" y="731766"/>
                    <a:pt x="470588" y="735817"/>
                    <a:pt x="492490" y="735311"/>
                  </a:cubicBezTo>
                  <a:cubicBezTo>
                    <a:pt x="492617" y="730310"/>
                    <a:pt x="509075" y="725119"/>
                    <a:pt x="541866" y="719739"/>
                  </a:cubicBezTo>
                  <a:cubicBezTo>
                    <a:pt x="574656" y="714358"/>
                    <a:pt x="604787" y="711446"/>
                    <a:pt x="632260" y="711003"/>
                  </a:cubicBezTo>
                  <a:cubicBezTo>
                    <a:pt x="658847" y="710307"/>
                    <a:pt x="680876" y="710940"/>
                    <a:pt x="698347" y="712902"/>
                  </a:cubicBezTo>
                  <a:cubicBezTo>
                    <a:pt x="715818" y="714864"/>
                    <a:pt x="733290" y="722334"/>
                    <a:pt x="750761" y="735311"/>
                  </a:cubicBezTo>
                  <a:cubicBezTo>
                    <a:pt x="757407" y="734298"/>
                    <a:pt x="771460" y="730247"/>
                    <a:pt x="792919" y="723157"/>
                  </a:cubicBezTo>
                  <a:cubicBezTo>
                    <a:pt x="814379" y="716067"/>
                    <a:pt x="830710" y="712016"/>
                    <a:pt x="841915" y="711003"/>
                  </a:cubicBezTo>
                  <a:cubicBezTo>
                    <a:pt x="880276" y="712079"/>
                    <a:pt x="915218" y="709167"/>
                    <a:pt x="946742" y="702267"/>
                  </a:cubicBezTo>
                  <a:cubicBezTo>
                    <a:pt x="978267" y="695368"/>
                    <a:pt x="994978" y="678023"/>
                    <a:pt x="996877" y="650234"/>
                  </a:cubicBezTo>
                  <a:cubicBezTo>
                    <a:pt x="995358" y="620608"/>
                    <a:pt x="984723" y="585666"/>
                    <a:pt x="964973" y="545406"/>
                  </a:cubicBezTo>
                  <a:cubicBezTo>
                    <a:pt x="945223" y="505146"/>
                    <a:pt x="925473" y="473242"/>
                    <a:pt x="905723" y="449694"/>
                  </a:cubicBezTo>
                  <a:cubicBezTo>
                    <a:pt x="902114" y="437034"/>
                    <a:pt x="890341" y="424374"/>
                    <a:pt x="870401" y="411713"/>
                  </a:cubicBezTo>
                  <a:cubicBezTo>
                    <a:pt x="850461" y="399053"/>
                    <a:pt x="844004" y="389431"/>
                    <a:pt x="851030" y="382848"/>
                  </a:cubicBezTo>
                  <a:cubicBezTo>
                    <a:pt x="847422" y="374112"/>
                    <a:pt x="849321" y="368795"/>
                    <a:pt x="856727" y="366896"/>
                  </a:cubicBezTo>
                  <a:cubicBezTo>
                    <a:pt x="864134" y="364997"/>
                    <a:pt x="871350" y="364237"/>
                    <a:pt x="878377" y="364617"/>
                  </a:cubicBezTo>
                  <a:cubicBezTo>
                    <a:pt x="905153" y="365503"/>
                    <a:pt x="929081" y="371327"/>
                    <a:pt x="950161" y="382088"/>
                  </a:cubicBezTo>
                  <a:cubicBezTo>
                    <a:pt x="971240" y="392849"/>
                    <a:pt x="992889" y="403231"/>
                    <a:pt x="1015108" y="413232"/>
                  </a:cubicBezTo>
                  <a:cubicBezTo>
                    <a:pt x="1084233" y="441718"/>
                    <a:pt x="1150320" y="474382"/>
                    <a:pt x="1213368" y="511223"/>
                  </a:cubicBezTo>
                  <a:cubicBezTo>
                    <a:pt x="1276416" y="548065"/>
                    <a:pt x="1331869" y="600479"/>
                    <a:pt x="1379725" y="668464"/>
                  </a:cubicBezTo>
                  <a:cubicBezTo>
                    <a:pt x="1388270" y="680428"/>
                    <a:pt x="1397766" y="690683"/>
                    <a:pt x="1408210" y="699229"/>
                  </a:cubicBezTo>
                  <a:cubicBezTo>
                    <a:pt x="1418655" y="707775"/>
                    <a:pt x="1424353" y="733981"/>
                    <a:pt x="1425302" y="777850"/>
                  </a:cubicBezTo>
                  <a:cubicBezTo>
                    <a:pt x="1427581" y="807665"/>
                    <a:pt x="1416946" y="837670"/>
                    <a:pt x="1393398" y="867864"/>
                  </a:cubicBezTo>
                  <a:cubicBezTo>
                    <a:pt x="1369850" y="898059"/>
                    <a:pt x="1347061" y="922747"/>
                    <a:pt x="1325032" y="941927"/>
                  </a:cubicBezTo>
                  <a:cubicBezTo>
                    <a:pt x="1300725" y="965222"/>
                    <a:pt x="1278696" y="979402"/>
                    <a:pt x="1258945" y="984466"/>
                  </a:cubicBezTo>
                  <a:cubicBezTo>
                    <a:pt x="1239196" y="989530"/>
                    <a:pt x="1212609" y="991556"/>
                    <a:pt x="1179186" y="990543"/>
                  </a:cubicBezTo>
                  <a:cubicBezTo>
                    <a:pt x="1141261" y="987617"/>
                    <a:pt x="1113802" y="967135"/>
                    <a:pt x="1096809" y="929098"/>
                  </a:cubicBezTo>
                  <a:cubicBezTo>
                    <a:pt x="1079816" y="891061"/>
                    <a:pt x="1063836" y="853024"/>
                    <a:pt x="1048869" y="814986"/>
                  </a:cubicBezTo>
                  <a:cubicBezTo>
                    <a:pt x="1033901" y="776949"/>
                    <a:pt x="1010494" y="756468"/>
                    <a:pt x="978646" y="753542"/>
                  </a:cubicBezTo>
                  <a:cubicBezTo>
                    <a:pt x="963454" y="754554"/>
                    <a:pt x="942944" y="758606"/>
                    <a:pt x="917117" y="765696"/>
                  </a:cubicBezTo>
                  <a:cubicBezTo>
                    <a:pt x="891290" y="772785"/>
                    <a:pt x="851030" y="776837"/>
                    <a:pt x="796338" y="777850"/>
                  </a:cubicBezTo>
                  <a:lnTo>
                    <a:pt x="787222" y="790003"/>
                  </a:lnTo>
                  <a:cubicBezTo>
                    <a:pt x="746773" y="808044"/>
                    <a:pt x="694739" y="822857"/>
                    <a:pt x="631121" y="834441"/>
                  </a:cubicBezTo>
                  <a:cubicBezTo>
                    <a:pt x="567503" y="846025"/>
                    <a:pt x="507113" y="855521"/>
                    <a:pt x="449952" y="862927"/>
                  </a:cubicBezTo>
                  <a:cubicBezTo>
                    <a:pt x="443558" y="859129"/>
                    <a:pt x="431278" y="863687"/>
                    <a:pt x="413110" y="876600"/>
                  </a:cubicBezTo>
                  <a:cubicBezTo>
                    <a:pt x="394943" y="889513"/>
                    <a:pt x="372787" y="897110"/>
                    <a:pt x="346643" y="899389"/>
                  </a:cubicBezTo>
                  <a:cubicBezTo>
                    <a:pt x="305181" y="899009"/>
                    <a:pt x="268086" y="902807"/>
                    <a:pt x="235359" y="910783"/>
                  </a:cubicBezTo>
                  <a:cubicBezTo>
                    <a:pt x="202632" y="918759"/>
                    <a:pt x="176932" y="933192"/>
                    <a:pt x="158258" y="954081"/>
                  </a:cubicBezTo>
                  <a:cubicBezTo>
                    <a:pt x="142306" y="956613"/>
                    <a:pt x="127114" y="949270"/>
                    <a:pt x="112681" y="932052"/>
                  </a:cubicBezTo>
                  <a:cubicBezTo>
                    <a:pt x="98248" y="914834"/>
                    <a:pt x="89133" y="899895"/>
                    <a:pt x="85334" y="887235"/>
                  </a:cubicBezTo>
                  <a:cubicBezTo>
                    <a:pt x="83309" y="883057"/>
                    <a:pt x="75206" y="874701"/>
                    <a:pt x="61027" y="862167"/>
                  </a:cubicBezTo>
                  <a:cubicBezTo>
                    <a:pt x="46847" y="849633"/>
                    <a:pt x="38745" y="839758"/>
                    <a:pt x="36719" y="832542"/>
                  </a:cubicBezTo>
                  <a:cubicBezTo>
                    <a:pt x="33301" y="827605"/>
                    <a:pt x="27983" y="816210"/>
                    <a:pt x="20767" y="798359"/>
                  </a:cubicBezTo>
                  <a:cubicBezTo>
                    <a:pt x="13551" y="780508"/>
                    <a:pt x="6714" y="767595"/>
                    <a:pt x="257" y="759619"/>
                  </a:cubicBezTo>
                  <a:cubicBezTo>
                    <a:pt x="-312" y="751959"/>
                    <a:pt x="67" y="746009"/>
                    <a:pt x="1397" y="741768"/>
                  </a:cubicBezTo>
                  <a:cubicBezTo>
                    <a:pt x="2726" y="737526"/>
                    <a:pt x="8423" y="735374"/>
                    <a:pt x="18488" y="735311"/>
                  </a:cubicBezTo>
                  <a:cubicBezTo>
                    <a:pt x="87550" y="736387"/>
                    <a:pt x="135533" y="731956"/>
                    <a:pt x="162436" y="722018"/>
                  </a:cubicBezTo>
                  <a:cubicBezTo>
                    <a:pt x="189339" y="712079"/>
                    <a:pt x="218331" y="690177"/>
                    <a:pt x="249412" y="656310"/>
                  </a:cubicBezTo>
                  <a:cubicBezTo>
                    <a:pt x="246768" y="664845"/>
                    <a:pt x="249693" y="660268"/>
                    <a:pt x="258190" y="642581"/>
                  </a:cubicBezTo>
                  <a:cubicBezTo>
                    <a:pt x="266687" y="624894"/>
                    <a:pt x="278390" y="603662"/>
                    <a:pt x="293301" y="578886"/>
                  </a:cubicBezTo>
                  <a:cubicBezTo>
                    <a:pt x="308212" y="554109"/>
                    <a:pt x="323968" y="535353"/>
                    <a:pt x="340567" y="522618"/>
                  </a:cubicBezTo>
                  <a:cubicBezTo>
                    <a:pt x="357531" y="495525"/>
                    <a:pt x="369179" y="469191"/>
                    <a:pt x="375509" y="443617"/>
                  </a:cubicBezTo>
                  <a:cubicBezTo>
                    <a:pt x="381839" y="418043"/>
                    <a:pt x="390448" y="391710"/>
                    <a:pt x="401336" y="364617"/>
                  </a:cubicBezTo>
                  <a:cubicBezTo>
                    <a:pt x="402602" y="360439"/>
                    <a:pt x="407666" y="352083"/>
                    <a:pt x="416528" y="339549"/>
                  </a:cubicBezTo>
                  <a:cubicBezTo>
                    <a:pt x="425391" y="327016"/>
                    <a:pt x="430455" y="317141"/>
                    <a:pt x="431721" y="309924"/>
                  </a:cubicBezTo>
                  <a:cubicBezTo>
                    <a:pt x="434000" y="277957"/>
                    <a:pt x="443115" y="246179"/>
                    <a:pt x="459067" y="214592"/>
                  </a:cubicBezTo>
                  <a:cubicBezTo>
                    <a:pt x="475019" y="183005"/>
                    <a:pt x="484135" y="151987"/>
                    <a:pt x="486413" y="121539"/>
                  </a:cubicBezTo>
                  <a:cubicBezTo>
                    <a:pt x="484894" y="98370"/>
                    <a:pt x="478817" y="79380"/>
                    <a:pt x="468182" y="64567"/>
                  </a:cubicBezTo>
                  <a:cubicBezTo>
                    <a:pt x="457548" y="49755"/>
                    <a:pt x="451471" y="32284"/>
                    <a:pt x="449952" y="12154"/>
                  </a:cubicBezTo>
                  <a:lnTo>
                    <a:pt x="468182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ABD020C0-B1C1-4951-82C8-7274BFB97F70}"/>
                </a:ext>
              </a:extLst>
            </p:cNvPr>
            <p:cNvSpPr/>
            <p:nvPr/>
          </p:nvSpPr>
          <p:spPr>
            <a:xfrm>
              <a:off x="6049603" y="1448973"/>
              <a:ext cx="1437199" cy="865965"/>
            </a:xfrm>
            <a:custGeom>
              <a:avLst/>
              <a:gdLst/>
              <a:ahLst/>
              <a:cxnLst/>
              <a:rect l="l" t="t" r="r" b="b"/>
              <a:pathLst>
                <a:path w="1437199" h="865965">
                  <a:moveTo>
                    <a:pt x="632003" y="0"/>
                  </a:moveTo>
                  <a:cubicBezTo>
                    <a:pt x="652513" y="1519"/>
                    <a:pt x="676061" y="9115"/>
                    <a:pt x="702648" y="22788"/>
                  </a:cubicBezTo>
                  <a:cubicBezTo>
                    <a:pt x="729234" y="36461"/>
                    <a:pt x="754302" y="47096"/>
                    <a:pt x="777850" y="54692"/>
                  </a:cubicBezTo>
                  <a:cubicBezTo>
                    <a:pt x="812413" y="64187"/>
                    <a:pt x="851913" y="73303"/>
                    <a:pt x="896351" y="82039"/>
                  </a:cubicBezTo>
                  <a:cubicBezTo>
                    <a:pt x="940788" y="90774"/>
                    <a:pt x="965096" y="105966"/>
                    <a:pt x="969274" y="127616"/>
                  </a:cubicBezTo>
                  <a:cubicBezTo>
                    <a:pt x="967375" y="154076"/>
                    <a:pt x="957500" y="175598"/>
                    <a:pt x="939649" y="192183"/>
                  </a:cubicBezTo>
                  <a:cubicBezTo>
                    <a:pt x="921798" y="208768"/>
                    <a:pt x="907365" y="225733"/>
                    <a:pt x="896351" y="243078"/>
                  </a:cubicBezTo>
                  <a:cubicBezTo>
                    <a:pt x="892173" y="276501"/>
                    <a:pt x="885336" y="309924"/>
                    <a:pt x="875841" y="343347"/>
                  </a:cubicBezTo>
                  <a:cubicBezTo>
                    <a:pt x="866346" y="376771"/>
                    <a:pt x="861028" y="410194"/>
                    <a:pt x="859889" y="443617"/>
                  </a:cubicBezTo>
                  <a:cubicBezTo>
                    <a:pt x="857230" y="499386"/>
                    <a:pt x="862548" y="539772"/>
                    <a:pt x="875841" y="564776"/>
                  </a:cubicBezTo>
                  <a:cubicBezTo>
                    <a:pt x="889134" y="589780"/>
                    <a:pt x="926355" y="602061"/>
                    <a:pt x="987505" y="601618"/>
                  </a:cubicBezTo>
                  <a:cubicBezTo>
                    <a:pt x="1024093" y="591363"/>
                    <a:pt x="1064100" y="586805"/>
                    <a:pt x="1107525" y="587945"/>
                  </a:cubicBezTo>
                  <a:cubicBezTo>
                    <a:pt x="1150949" y="589084"/>
                    <a:pt x="1187918" y="575411"/>
                    <a:pt x="1218429" y="546925"/>
                  </a:cubicBezTo>
                  <a:cubicBezTo>
                    <a:pt x="1221341" y="537050"/>
                    <a:pt x="1226152" y="527175"/>
                    <a:pt x="1232862" y="517300"/>
                  </a:cubicBezTo>
                  <a:cubicBezTo>
                    <a:pt x="1239572" y="507425"/>
                    <a:pt x="1248940" y="502108"/>
                    <a:pt x="1260968" y="501348"/>
                  </a:cubicBezTo>
                  <a:cubicBezTo>
                    <a:pt x="1278819" y="502677"/>
                    <a:pt x="1293251" y="511413"/>
                    <a:pt x="1304266" y="527555"/>
                  </a:cubicBezTo>
                  <a:cubicBezTo>
                    <a:pt x="1315280" y="543697"/>
                    <a:pt x="1325156" y="559269"/>
                    <a:pt x="1333891" y="574272"/>
                  </a:cubicBezTo>
                  <a:cubicBezTo>
                    <a:pt x="1351489" y="585096"/>
                    <a:pt x="1372505" y="603707"/>
                    <a:pt x="1396939" y="630104"/>
                  </a:cubicBezTo>
                  <a:cubicBezTo>
                    <a:pt x="1421374" y="656500"/>
                    <a:pt x="1434793" y="680428"/>
                    <a:pt x="1437199" y="701888"/>
                  </a:cubicBezTo>
                  <a:cubicBezTo>
                    <a:pt x="1435553" y="709674"/>
                    <a:pt x="1426691" y="716130"/>
                    <a:pt x="1410612" y="721258"/>
                  </a:cubicBezTo>
                  <a:cubicBezTo>
                    <a:pt x="1394534" y="726385"/>
                    <a:pt x="1381114" y="729044"/>
                    <a:pt x="1370353" y="729234"/>
                  </a:cubicBezTo>
                  <a:lnTo>
                    <a:pt x="1133352" y="729234"/>
                  </a:lnTo>
                  <a:cubicBezTo>
                    <a:pt x="1124996" y="729614"/>
                    <a:pt x="1096890" y="731133"/>
                    <a:pt x="1049034" y="733791"/>
                  </a:cubicBezTo>
                  <a:cubicBezTo>
                    <a:pt x="1001178" y="736450"/>
                    <a:pt x="956361" y="737969"/>
                    <a:pt x="914581" y="738349"/>
                  </a:cubicBezTo>
                  <a:cubicBezTo>
                    <a:pt x="854951" y="759429"/>
                    <a:pt x="794182" y="771962"/>
                    <a:pt x="732273" y="775950"/>
                  </a:cubicBezTo>
                  <a:cubicBezTo>
                    <a:pt x="670364" y="779938"/>
                    <a:pt x="609594" y="785636"/>
                    <a:pt x="549964" y="793042"/>
                  </a:cubicBezTo>
                  <a:cubicBezTo>
                    <a:pt x="532746" y="796305"/>
                    <a:pt x="503374" y="800919"/>
                    <a:pt x="461848" y="806884"/>
                  </a:cubicBezTo>
                  <a:cubicBezTo>
                    <a:pt x="420323" y="812848"/>
                    <a:pt x="378797" y="818813"/>
                    <a:pt x="337271" y="824777"/>
                  </a:cubicBezTo>
                  <a:cubicBezTo>
                    <a:pt x="295745" y="830741"/>
                    <a:pt x="266373" y="835355"/>
                    <a:pt x="249155" y="838619"/>
                  </a:cubicBezTo>
                  <a:cubicBezTo>
                    <a:pt x="235166" y="843746"/>
                    <a:pt x="219087" y="849443"/>
                    <a:pt x="200920" y="855710"/>
                  </a:cubicBezTo>
                  <a:cubicBezTo>
                    <a:pt x="182752" y="861977"/>
                    <a:pt x="164394" y="865396"/>
                    <a:pt x="145847" y="865965"/>
                  </a:cubicBezTo>
                  <a:cubicBezTo>
                    <a:pt x="121159" y="862927"/>
                    <a:pt x="91534" y="843936"/>
                    <a:pt x="56972" y="808994"/>
                  </a:cubicBezTo>
                  <a:cubicBezTo>
                    <a:pt x="22409" y="774051"/>
                    <a:pt x="3419" y="741388"/>
                    <a:pt x="0" y="711003"/>
                  </a:cubicBezTo>
                  <a:cubicBezTo>
                    <a:pt x="1669" y="693110"/>
                    <a:pt x="15887" y="680281"/>
                    <a:pt x="42651" y="672516"/>
                  </a:cubicBezTo>
                  <a:cubicBezTo>
                    <a:pt x="69416" y="664751"/>
                    <a:pt x="98713" y="660024"/>
                    <a:pt x="130542" y="658336"/>
                  </a:cubicBezTo>
                  <a:cubicBezTo>
                    <a:pt x="162371" y="656648"/>
                    <a:pt x="186716" y="655973"/>
                    <a:pt x="203578" y="656310"/>
                  </a:cubicBezTo>
                  <a:lnTo>
                    <a:pt x="285617" y="656310"/>
                  </a:lnTo>
                  <a:cubicBezTo>
                    <a:pt x="328156" y="655551"/>
                    <a:pt x="379810" y="652512"/>
                    <a:pt x="440579" y="647195"/>
                  </a:cubicBezTo>
                  <a:cubicBezTo>
                    <a:pt x="501349" y="641878"/>
                    <a:pt x="562118" y="638839"/>
                    <a:pt x="622888" y="638080"/>
                  </a:cubicBezTo>
                  <a:lnTo>
                    <a:pt x="650234" y="610733"/>
                  </a:lnTo>
                  <a:cubicBezTo>
                    <a:pt x="648335" y="607505"/>
                    <a:pt x="650614" y="591933"/>
                    <a:pt x="657071" y="564017"/>
                  </a:cubicBezTo>
                  <a:cubicBezTo>
                    <a:pt x="663527" y="536101"/>
                    <a:pt x="667325" y="515211"/>
                    <a:pt x="668465" y="501348"/>
                  </a:cubicBezTo>
                  <a:lnTo>
                    <a:pt x="659350" y="461848"/>
                  </a:lnTo>
                  <a:cubicBezTo>
                    <a:pt x="659729" y="457670"/>
                    <a:pt x="661249" y="449314"/>
                    <a:pt x="663907" y="436780"/>
                  </a:cubicBezTo>
                  <a:cubicBezTo>
                    <a:pt x="666566" y="424247"/>
                    <a:pt x="668085" y="414372"/>
                    <a:pt x="668465" y="407155"/>
                  </a:cubicBezTo>
                  <a:cubicBezTo>
                    <a:pt x="669414" y="341955"/>
                    <a:pt x="668275" y="296124"/>
                    <a:pt x="665047" y="269664"/>
                  </a:cubicBezTo>
                  <a:cubicBezTo>
                    <a:pt x="661818" y="243204"/>
                    <a:pt x="659919" y="208009"/>
                    <a:pt x="659350" y="164077"/>
                  </a:cubicBezTo>
                  <a:cubicBezTo>
                    <a:pt x="657830" y="154582"/>
                    <a:pt x="651753" y="135592"/>
                    <a:pt x="641119" y="107106"/>
                  </a:cubicBezTo>
                  <a:cubicBezTo>
                    <a:pt x="630484" y="78620"/>
                    <a:pt x="624407" y="61149"/>
                    <a:pt x="622888" y="54692"/>
                  </a:cubicBezTo>
                  <a:cubicBezTo>
                    <a:pt x="622508" y="47856"/>
                    <a:pt x="620989" y="40260"/>
                    <a:pt x="618330" y="31904"/>
                  </a:cubicBezTo>
                  <a:cubicBezTo>
                    <a:pt x="615671" y="23548"/>
                    <a:pt x="614152" y="18990"/>
                    <a:pt x="613772" y="18231"/>
                  </a:cubicBezTo>
                  <a:cubicBezTo>
                    <a:pt x="613962" y="17471"/>
                    <a:pt x="615861" y="14433"/>
                    <a:pt x="619469" y="9115"/>
                  </a:cubicBezTo>
                  <a:cubicBezTo>
                    <a:pt x="623078" y="3798"/>
                    <a:pt x="627256" y="759"/>
                    <a:pt x="632003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E1C16F66-684D-4616-9CA3-68654B698E49}"/>
                </a:ext>
              </a:extLst>
            </p:cNvPr>
            <p:cNvSpPr/>
            <p:nvPr/>
          </p:nvSpPr>
          <p:spPr>
            <a:xfrm>
              <a:off x="6860499" y="2325573"/>
              <a:ext cx="2412549" cy="1862680"/>
            </a:xfrm>
            <a:custGeom>
              <a:avLst/>
              <a:gdLst/>
              <a:ahLst/>
              <a:cxnLst/>
              <a:rect l="l" t="t" r="r" b="b"/>
              <a:pathLst>
                <a:path w="2412549" h="1862680">
                  <a:moveTo>
                    <a:pt x="884196" y="0"/>
                  </a:moveTo>
                  <a:cubicBezTo>
                    <a:pt x="919518" y="12217"/>
                    <a:pt x="952182" y="34119"/>
                    <a:pt x="982187" y="65707"/>
                  </a:cubicBezTo>
                  <a:cubicBezTo>
                    <a:pt x="1012192" y="97294"/>
                    <a:pt x="1028144" y="119956"/>
                    <a:pt x="1030043" y="133693"/>
                  </a:cubicBezTo>
                  <a:cubicBezTo>
                    <a:pt x="1026941" y="154139"/>
                    <a:pt x="1015674" y="181612"/>
                    <a:pt x="996240" y="216111"/>
                  </a:cubicBezTo>
                  <a:cubicBezTo>
                    <a:pt x="976806" y="250611"/>
                    <a:pt x="967818" y="269728"/>
                    <a:pt x="969274" y="273462"/>
                  </a:cubicBezTo>
                  <a:cubicBezTo>
                    <a:pt x="967375" y="309734"/>
                    <a:pt x="976490" y="331383"/>
                    <a:pt x="996620" y="338410"/>
                  </a:cubicBezTo>
                  <a:cubicBezTo>
                    <a:pt x="1016750" y="345436"/>
                    <a:pt x="1050173" y="348095"/>
                    <a:pt x="1096889" y="346386"/>
                  </a:cubicBezTo>
                  <a:cubicBezTo>
                    <a:pt x="1130946" y="345120"/>
                    <a:pt x="1165382" y="340056"/>
                    <a:pt x="1200198" y="331194"/>
                  </a:cubicBezTo>
                  <a:cubicBezTo>
                    <a:pt x="1235013" y="322331"/>
                    <a:pt x="1275527" y="317267"/>
                    <a:pt x="1321737" y="316001"/>
                  </a:cubicBezTo>
                  <a:cubicBezTo>
                    <a:pt x="1336486" y="316508"/>
                    <a:pt x="1349526" y="318533"/>
                    <a:pt x="1360857" y="322078"/>
                  </a:cubicBezTo>
                  <a:cubicBezTo>
                    <a:pt x="1372188" y="325623"/>
                    <a:pt x="1384468" y="327649"/>
                    <a:pt x="1397699" y="328155"/>
                  </a:cubicBezTo>
                  <a:cubicBezTo>
                    <a:pt x="1416309" y="327649"/>
                    <a:pt x="1436059" y="324104"/>
                    <a:pt x="1456949" y="317520"/>
                  </a:cubicBezTo>
                  <a:cubicBezTo>
                    <a:pt x="1477838" y="310937"/>
                    <a:pt x="1497588" y="304354"/>
                    <a:pt x="1516199" y="297770"/>
                  </a:cubicBezTo>
                  <a:cubicBezTo>
                    <a:pt x="1533101" y="299036"/>
                    <a:pt x="1559307" y="288908"/>
                    <a:pt x="1594820" y="267386"/>
                  </a:cubicBezTo>
                  <a:cubicBezTo>
                    <a:pt x="1630332" y="245863"/>
                    <a:pt x="1655779" y="223581"/>
                    <a:pt x="1671161" y="200539"/>
                  </a:cubicBezTo>
                  <a:lnTo>
                    <a:pt x="1725854" y="91154"/>
                  </a:lnTo>
                  <a:cubicBezTo>
                    <a:pt x="1745984" y="85710"/>
                    <a:pt x="1760416" y="91281"/>
                    <a:pt x="1769152" y="107866"/>
                  </a:cubicBezTo>
                  <a:cubicBezTo>
                    <a:pt x="1777888" y="124451"/>
                    <a:pt x="1787763" y="139137"/>
                    <a:pt x="1798777" y="151924"/>
                  </a:cubicBezTo>
                  <a:cubicBezTo>
                    <a:pt x="1819287" y="175472"/>
                    <a:pt x="1842075" y="198260"/>
                    <a:pt x="1867143" y="220289"/>
                  </a:cubicBezTo>
                  <a:cubicBezTo>
                    <a:pt x="1892210" y="242318"/>
                    <a:pt x="1905883" y="268145"/>
                    <a:pt x="1908162" y="297770"/>
                  </a:cubicBezTo>
                  <a:cubicBezTo>
                    <a:pt x="1908542" y="321445"/>
                    <a:pt x="1905503" y="339423"/>
                    <a:pt x="1899047" y="351703"/>
                  </a:cubicBezTo>
                  <a:cubicBezTo>
                    <a:pt x="1892590" y="363984"/>
                    <a:pt x="1880436" y="374365"/>
                    <a:pt x="1862585" y="382847"/>
                  </a:cubicBezTo>
                  <a:cubicBezTo>
                    <a:pt x="1829612" y="385098"/>
                    <a:pt x="1773682" y="385998"/>
                    <a:pt x="1694794" y="385548"/>
                  </a:cubicBezTo>
                  <a:cubicBezTo>
                    <a:pt x="1615906" y="385098"/>
                    <a:pt x="1541745" y="388024"/>
                    <a:pt x="1472310" y="394326"/>
                  </a:cubicBezTo>
                  <a:cubicBezTo>
                    <a:pt x="1402875" y="400628"/>
                    <a:pt x="1365851" y="415033"/>
                    <a:pt x="1361237" y="437540"/>
                  </a:cubicBezTo>
                  <a:cubicBezTo>
                    <a:pt x="1361616" y="446276"/>
                    <a:pt x="1363136" y="453872"/>
                    <a:pt x="1365794" y="460329"/>
                  </a:cubicBezTo>
                  <a:cubicBezTo>
                    <a:pt x="1368453" y="466785"/>
                    <a:pt x="1369972" y="474382"/>
                    <a:pt x="1370352" y="483117"/>
                  </a:cubicBezTo>
                  <a:cubicBezTo>
                    <a:pt x="1366048" y="533442"/>
                    <a:pt x="1348830" y="580158"/>
                    <a:pt x="1318698" y="623267"/>
                  </a:cubicBezTo>
                  <a:cubicBezTo>
                    <a:pt x="1288567" y="666375"/>
                    <a:pt x="1271349" y="713851"/>
                    <a:pt x="1267044" y="765695"/>
                  </a:cubicBezTo>
                  <a:cubicBezTo>
                    <a:pt x="1266664" y="775191"/>
                    <a:pt x="1267424" y="785825"/>
                    <a:pt x="1269323" y="797599"/>
                  </a:cubicBezTo>
                  <a:cubicBezTo>
                    <a:pt x="1271222" y="809373"/>
                    <a:pt x="1276539" y="820008"/>
                    <a:pt x="1285275" y="829503"/>
                  </a:cubicBezTo>
                  <a:cubicBezTo>
                    <a:pt x="1313318" y="829503"/>
                    <a:pt x="1341550" y="834061"/>
                    <a:pt x="1369972" y="843177"/>
                  </a:cubicBezTo>
                  <a:cubicBezTo>
                    <a:pt x="1398395" y="852292"/>
                    <a:pt x="1413714" y="865965"/>
                    <a:pt x="1415929" y="884196"/>
                  </a:cubicBezTo>
                  <a:cubicBezTo>
                    <a:pt x="1415550" y="892931"/>
                    <a:pt x="1414030" y="900528"/>
                    <a:pt x="1411372" y="906984"/>
                  </a:cubicBezTo>
                  <a:cubicBezTo>
                    <a:pt x="1408713" y="913441"/>
                    <a:pt x="1407194" y="921037"/>
                    <a:pt x="1406814" y="929773"/>
                  </a:cubicBezTo>
                  <a:cubicBezTo>
                    <a:pt x="1411372" y="985795"/>
                    <a:pt x="1434160" y="1034031"/>
                    <a:pt x="1475180" y="1074480"/>
                  </a:cubicBezTo>
                  <a:cubicBezTo>
                    <a:pt x="1516199" y="1114930"/>
                    <a:pt x="1548103" y="1148733"/>
                    <a:pt x="1570892" y="1175889"/>
                  </a:cubicBezTo>
                  <a:cubicBezTo>
                    <a:pt x="1610961" y="1185195"/>
                    <a:pt x="1652361" y="1207603"/>
                    <a:pt x="1695089" y="1243116"/>
                  </a:cubicBezTo>
                  <a:cubicBezTo>
                    <a:pt x="1737818" y="1278628"/>
                    <a:pt x="1778457" y="1298758"/>
                    <a:pt x="1817008" y="1303505"/>
                  </a:cubicBezTo>
                  <a:cubicBezTo>
                    <a:pt x="1868852" y="1315659"/>
                    <a:pt x="1917088" y="1333131"/>
                    <a:pt x="1961715" y="1355919"/>
                  </a:cubicBezTo>
                  <a:cubicBezTo>
                    <a:pt x="2006343" y="1378708"/>
                    <a:pt x="2055338" y="1397698"/>
                    <a:pt x="2108701" y="1412891"/>
                  </a:cubicBezTo>
                  <a:cubicBezTo>
                    <a:pt x="2136428" y="1414916"/>
                    <a:pt x="2166053" y="1423019"/>
                    <a:pt x="2197577" y="1437198"/>
                  </a:cubicBezTo>
                  <a:cubicBezTo>
                    <a:pt x="2229101" y="1451378"/>
                    <a:pt x="2260245" y="1459480"/>
                    <a:pt x="2291010" y="1461506"/>
                  </a:cubicBezTo>
                  <a:cubicBezTo>
                    <a:pt x="2312026" y="1460367"/>
                    <a:pt x="2336840" y="1459607"/>
                    <a:pt x="2365453" y="1459227"/>
                  </a:cubicBezTo>
                  <a:cubicBezTo>
                    <a:pt x="2394065" y="1458847"/>
                    <a:pt x="2409764" y="1465684"/>
                    <a:pt x="2412549" y="1479737"/>
                  </a:cubicBezTo>
                  <a:cubicBezTo>
                    <a:pt x="2407485" y="1492904"/>
                    <a:pt x="2376594" y="1505311"/>
                    <a:pt x="2319875" y="1516958"/>
                  </a:cubicBezTo>
                  <a:cubicBezTo>
                    <a:pt x="2263157" y="1528606"/>
                    <a:pt x="2210997" y="1542532"/>
                    <a:pt x="2163394" y="1558737"/>
                  </a:cubicBezTo>
                  <a:cubicBezTo>
                    <a:pt x="2158583" y="1560257"/>
                    <a:pt x="2148455" y="1566333"/>
                    <a:pt x="2133009" y="1576968"/>
                  </a:cubicBezTo>
                  <a:cubicBezTo>
                    <a:pt x="2117564" y="1587603"/>
                    <a:pt x="2107435" y="1593680"/>
                    <a:pt x="2102625" y="1595199"/>
                  </a:cubicBezTo>
                  <a:cubicBezTo>
                    <a:pt x="2082178" y="1603302"/>
                    <a:pt x="2060023" y="1609885"/>
                    <a:pt x="2036158" y="1614949"/>
                  </a:cubicBezTo>
                  <a:cubicBezTo>
                    <a:pt x="2012293" y="1620013"/>
                    <a:pt x="1990897" y="1629635"/>
                    <a:pt x="1971970" y="1643815"/>
                  </a:cubicBezTo>
                  <a:cubicBezTo>
                    <a:pt x="1957917" y="1655399"/>
                    <a:pt x="1945763" y="1667173"/>
                    <a:pt x="1935509" y="1679137"/>
                  </a:cubicBezTo>
                  <a:cubicBezTo>
                    <a:pt x="1925254" y="1691101"/>
                    <a:pt x="1910061" y="1697558"/>
                    <a:pt x="1889931" y="1698507"/>
                  </a:cubicBezTo>
                  <a:cubicBezTo>
                    <a:pt x="1859209" y="1696763"/>
                    <a:pt x="1825110" y="1680333"/>
                    <a:pt x="1787636" y="1649216"/>
                  </a:cubicBezTo>
                  <a:cubicBezTo>
                    <a:pt x="1750161" y="1618100"/>
                    <a:pt x="1711337" y="1582764"/>
                    <a:pt x="1671161" y="1543207"/>
                  </a:cubicBezTo>
                  <a:cubicBezTo>
                    <a:pt x="1630986" y="1503651"/>
                    <a:pt x="1591486" y="1470340"/>
                    <a:pt x="1552661" y="1443275"/>
                  </a:cubicBezTo>
                  <a:cubicBezTo>
                    <a:pt x="1507653" y="1390165"/>
                    <a:pt x="1470052" y="1338385"/>
                    <a:pt x="1439857" y="1287933"/>
                  </a:cubicBezTo>
                  <a:cubicBezTo>
                    <a:pt x="1409663" y="1237482"/>
                    <a:pt x="1383456" y="1178865"/>
                    <a:pt x="1361237" y="1112081"/>
                  </a:cubicBezTo>
                  <a:cubicBezTo>
                    <a:pt x="1357628" y="1085685"/>
                    <a:pt x="1353451" y="1051882"/>
                    <a:pt x="1348703" y="1010672"/>
                  </a:cubicBezTo>
                  <a:cubicBezTo>
                    <a:pt x="1343955" y="969463"/>
                    <a:pt x="1332941" y="942497"/>
                    <a:pt x="1315660" y="929773"/>
                  </a:cubicBezTo>
                  <a:cubicBezTo>
                    <a:pt x="1258679" y="929998"/>
                    <a:pt x="1218016" y="936975"/>
                    <a:pt x="1193670" y="950705"/>
                  </a:cubicBezTo>
                  <a:cubicBezTo>
                    <a:pt x="1169325" y="964434"/>
                    <a:pt x="1150719" y="983565"/>
                    <a:pt x="1137853" y="1008098"/>
                  </a:cubicBezTo>
                  <a:cubicBezTo>
                    <a:pt x="1124986" y="1032631"/>
                    <a:pt x="1107280" y="1061215"/>
                    <a:pt x="1084736" y="1093851"/>
                  </a:cubicBezTo>
                  <a:cubicBezTo>
                    <a:pt x="1058909" y="1131832"/>
                    <a:pt x="1033841" y="1162976"/>
                    <a:pt x="1009533" y="1187284"/>
                  </a:cubicBezTo>
                  <a:cubicBezTo>
                    <a:pt x="985226" y="1211591"/>
                    <a:pt x="961677" y="1238178"/>
                    <a:pt x="938889" y="1267044"/>
                  </a:cubicBezTo>
                  <a:cubicBezTo>
                    <a:pt x="894831" y="1326610"/>
                    <a:pt x="850013" y="1375353"/>
                    <a:pt x="804436" y="1413270"/>
                  </a:cubicBezTo>
                  <a:cubicBezTo>
                    <a:pt x="758859" y="1451188"/>
                    <a:pt x="712522" y="1485497"/>
                    <a:pt x="665426" y="1516198"/>
                  </a:cubicBezTo>
                  <a:cubicBezTo>
                    <a:pt x="661058" y="1517971"/>
                    <a:pt x="652323" y="1525061"/>
                    <a:pt x="639219" y="1537468"/>
                  </a:cubicBezTo>
                  <a:cubicBezTo>
                    <a:pt x="626116" y="1549875"/>
                    <a:pt x="616621" y="1556965"/>
                    <a:pt x="610733" y="1558737"/>
                  </a:cubicBezTo>
                  <a:cubicBezTo>
                    <a:pt x="601618" y="1566840"/>
                    <a:pt x="578829" y="1581020"/>
                    <a:pt x="542368" y="1601276"/>
                  </a:cubicBezTo>
                  <a:cubicBezTo>
                    <a:pt x="505906" y="1621532"/>
                    <a:pt x="483117" y="1635712"/>
                    <a:pt x="474002" y="1643815"/>
                  </a:cubicBezTo>
                  <a:cubicBezTo>
                    <a:pt x="456151" y="1653689"/>
                    <a:pt x="439439" y="1665843"/>
                    <a:pt x="423867" y="1680276"/>
                  </a:cubicBezTo>
                  <a:cubicBezTo>
                    <a:pt x="408295" y="1694709"/>
                    <a:pt x="391583" y="1706863"/>
                    <a:pt x="373732" y="1716738"/>
                  </a:cubicBezTo>
                  <a:cubicBezTo>
                    <a:pt x="355501" y="1718511"/>
                    <a:pt x="337271" y="1725600"/>
                    <a:pt x="319040" y="1738007"/>
                  </a:cubicBezTo>
                  <a:cubicBezTo>
                    <a:pt x="300809" y="1750414"/>
                    <a:pt x="282578" y="1757504"/>
                    <a:pt x="264347" y="1759277"/>
                  </a:cubicBezTo>
                  <a:cubicBezTo>
                    <a:pt x="257131" y="1761302"/>
                    <a:pt x="241938" y="1769405"/>
                    <a:pt x="218770" y="1783584"/>
                  </a:cubicBezTo>
                  <a:cubicBezTo>
                    <a:pt x="195602" y="1797764"/>
                    <a:pt x="180409" y="1805867"/>
                    <a:pt x="173193" y="1807892"/>
                  </a:cubicBezTo>
                  <a:cubicBezTo>
                    <a:pt x="147746" y="1810171"/>
                    <a:pt x="123438" y="1819287"/>
                    <a:pt x="100270" y="1835239"/>
                  </a:cubicBezTo>
                  <a:cubicBezTo>
                    <a:pt x="77101" y="1851191"/>
                    <a:pt x="52793" y="1860306"/>
                    <a:pt x="27346" y="1862585"/>
                  </a:cubicBezTo>
                  <a:cubicBezTo>
                    <a:pt x="18231" y="1862965"/>
                    <a:pt x="11394" y="1862205"/>
                    <a:pt x="6836" y="1860306"/>
                  </a:cubicBezTo>
                  <a:cubicBezTo>
                    <a:pt x="2279" y="1858407"/>
                    <a:pt x="0" y="1853090"/>
                    <a:pt x="0" y="1844354"/>
                  </a:cubicBezTo>
                  <a:lnTo>
                    <a:pt x="0" y="1832200"/>
                  </a:lnTo>
                  <a:cubicBezTo>
                    <a:pt x="31334" y="1822515"/>
                    <a:pt x="59820" y="1809222"/>
                    <a:pt x="85457" y="1792320"/>
                  </a:cubicBezTo>
                  <a:cubicBezTo>
                    <a:pt x="111094" y="1775419"/>
                    <a:pt x="137301" y="1758327"/>
                    <a:pt x="164078" y="1741046"/>
                  </a:cubicBezTo>
                  <a:cubicBezTo>
                    <a:pt x="191993" y="1725220"/>
                    <a:pt x="218960" y="1712054"/>
                    <a:pt x="244977" y="1701546"/>
                  </a:cubicBezTo>
                  <a:cubicBezTo>
                    <a:pt x="270994" y="1691037"/>
                    <a:pt x="292643" y="1677871"/>
                    <a:pt x="309924" y="1662045"/>
                  </a:cubicBezTo>
                  <a:cubicBezTo>
                    <a:pt x="315242" y="1660020"/>
                    <a:pt x="322838" y="1651917"/>
                    <a:pt x="332713" y="1637738"/>
                  </a:cubicBezTo>
                  <a:cubicBezTo>
                    <a:pt x="342588" y="1623558"/>
                    <a:pt x="350184" y="1615455"/>
                    <a:pt x="355501" y="1613430"/>
                  </a:cubicBezTo>
                  <a:cubicBezTo>
                    <a:pt x="397470" y="1590198"/>
                    <a:pt x="441908" y="1556902"/>
                    <a:pt x="488815" y="1513540"/>
                  </a:cubicBezTo>
                  <a:cubicBezTo>
                    <a:pt x="535721" y="1470178"/>
                    <a:pt x="579399" y="1428526"/>
                    <a:pt x="619849" y="1388583"/>
                  </a:cubicBezTo>
                  <a:cubicBezTo>
                    <a:pt x="624913" y="1382379"/>
                    <a:pt x="636054" y="1366680"/>
                    <a:pt x="653272" y="1341486"/>
                  </a:cubicBezTo>
                  <a:cubicBezTo>
                    <a:pt x="670490" y="1316292"/>
                    <a:pt x="690747" y="1291478"/>
                    <a:pt x="714041" y="1267044"/>
                  </a:cubicBezTo>
                  <a:cubicBezTo>
                    <a:pt x="736324" y="1232481"/>
                    <a:pt x="766202" y="1188423"/>
                    <a:pt x="803677" y="1134870"/>
                  </a:cubicBezTo>
                  <a:cubicBezTo>
                    <a:pt x="841151" y="1081317"/>
                    <a:pt x="861914" y="1034220"/>
                    <a:pt x="865965" y="993581"/>
                  </a:cubicBezTo>
                  <a:lnTo>
                    <a:pt x="847735" y="975350"/>
                  </a:lnTo>
                  <a:cubicBezTo>
                    <a:pt x="770443" y="976110"/>
                    <a:pt x="713092" y="979148"/>
                    <a:pt x="675681" y="984466"/>
                  </a:cubicBezTo>
                  <a:cubicBezTo>
                    <a:pt x="638270" y="989783"/>
                    <a:pt x="592313" y="992821"/>
                    <a:pt x="537810" y="993581"/>
                  </a:cubicBezTo>
                  <a:cubicBezTo>
                    <a:pt x="510654" y="999468"/>
                    <a:pt x="482928" y="1008204"/>
                    <a:pt x="454632" y="1019788"/>
                  </a:cubicBezTo>
                  <a:cubicBezTo>
                    <a:pt x="426336" y="1031372"/>
                    <a:pt x="396331" y="1037829"/>
                    <a:pt x="364617" y="1039158"/>
                  </a:cubicBezTo>
                  <a:cubicBezTo>
                    <a:pt x="348855" y="1035740"/>
                    <a:pt x="330244" y="1017509"/>
                    <a:pt x="308785" y="984466"/>
                  </a:cubicBezTo>
                  <a:cubicBezTo>
                    <a:pt x="287326" y="951422"/>
                    <a:pt x="275552" y="924076"/>
                    <a:pt x="273463" y="902427"/>
                  </a:cubicBezTo>
                  <a:cubicBezTo>
                    <a:pt x="273083" y="897679"/>
                    <a:pt x="273842" y="893501"/>
                    <a:pt x="275742" y="889893"/>
                  </a:cubicBezTo>
                  <a:cubicBezTo>
                    <a:pt x="277641" y="886285"/>
                    <a:pt x="282958" y="884386"/>
                    <a:pt x="291693" y="884196"/>
                  </a:cubicBezTo>
                  <a:lnTo>
                    <a:pt x="455771" y="884196"/>
                  </a:lnTo>
                  <a:cubicBezTo>
                    <a:pt x="460329" y="888564"/>
                    <a:pt x="464887" y="891222"/>
                    <a:pt x="469444" y="892172"/>
                  </a:cubicBezTo>
                  <a:cubicBezTo>
                    <a:pt x="474002" y="893121"/>
                    <a:pt x="478560" y="893501"/>
                    <a:pt x="483117" y="893311"/>
                  </a:cubicBezTo>
                  <a:cubicBezTo>
                    <a:pt x="522997" y="892172"/>
                    <a:pt x="559459" y="887614"/>
                    <a:pt x="592503" y="879638"/>
                  </a:cubicBezTo>
                  <a:cubicBezTo>
                    <a:pt x="625546" y="871662"/>
                    <a:pt x="662008" y="867104"/>
                    <a:pt x="701888" y="865965"/>
                  </a:cubicBezTo>
                  <a:cubicBezTo>
                    <a:pt x="709104" y="866725"/>
                    <a:pt x="718979" y="869763"/>
                    <a:pt x="731513" y="875080"/>
                  </a:cubicBezTo>
                  <a:cubicBezTo>
                    <a:pt x="744047" y="880398"/>
                    <a:pt x="752402" y="883436"/>
                    <a:pt x="756580" y="884196"/>
                  </a:cubicBezTo>
                  <a:cubicBezTo>
                    <a:pt x="790193" y="884766"/>
                    <a:pt x="827795" y="882107"/>
                    <a:pt x="869384" y="876220"/>
                  </a:cubicBezTo>
                  <a:cubicBezTo>
                    <a:pt x="910973" y="870333"/>
                    <a:pt x="946295" y="857799"/>
                    <a:pt x="975350" y="838619"/>
                  </a:cubicBezTo>
                  <a:cubicBezTo>
                    <a:pt x="975857" y="821147"/>
                    <a:pt x="979402" y="805955"/>
                    <a:pt x="985985" y="793042"/>
                  </a:cubicBezTo>
                  <a:cubicBezTo>
                    <a:pt x="992568" y="780128"/>
                    <a:pt x="999152" y="764936"/>
                    <a:pt x="1005735" y="747464"/>
                  </a:cubicBezTo>
                  <a:cubicBezTo>
                    <a:pt x="1007254" y="707964"/>
                    <a:pt x="1013331" y="669983"/>
                    <a:pt x="1023966" y="633522"/>
                  </a:cubicBezTo>
                  <a:cubicBezTo>
                    <a:pt x="1034601" y="597060"/>
                    <a:pt x="1040678" y="562118"/>
                    <a:pt x="1042197" y="528694"/>
                  </a:cubicBezTo>
                  <a:cubicBezTo>
                    <a:pt x="1038969" y="519579"/>
                    <a:pt x="1038589" y="502867"/>
                    <a:pt x="1041058" y="478560"/>
                  </a:cubicBezTo>
                  <a:cubicBezTo>
                    <a:pt x="1043526" y="454252"/>
                    <a:pt x="1031752" y="440579"/>
                    <a:pt x="1005735" y="437540"/>
                  </a:cubicBezTo>
                  <a:cubicBezTo>
                    <a:pt x="921607" y="439819"/>
                    <a:pt x="852862" y="463367"/>
                    <a:pt x="799499" y="508185"/>
                  </a:cubicBezTo>
                  <a:cubicBezTo>
                    <a:pt x="746136" y="553002"/>
                    <a:pt x="693342" y="605416"/>
                    <a:pt x="641118" y="665426"/>
                  </a:cubicBezTo>
                  <a:cubicBezTo>
                    <a:pt x="621811" y="685176"/>
                    <a:pt x="597377" y="707205"/>
                    <a:pt x="567815" y="731513"/>
                  </a:cubicBezTo>
                  <a:cubicBezTo>
                    <a:pt x="538253" y="755820"/>
                    <a:pt x="510021" y="773292"/>
                    <a:pt x="483117" y="783926"/>
                  </a:cubicBezTo>
                  <a:cubicBezTo>
                    <a:pt x="478750" y="783736"/>
                    <a:pt x="476091" y="781837"/>
                    <a:pt x="475141" y="778229"/>
                  </a:cubicBezTo>
                  <a:cubicBezTo>
                    <a:pt x="474192" y="774621"/>
                    <a:pt x="473812" y="770443"/>
                    <a:pt x="474002" y="765695"/>
                  </a:cubicBezTo>
                  <a:cubicBezTo>
                    <a:pt x="487485" y="745186"/>
                    <a:pt x="500019" y="726955"/>
                    <a:pt x="511603" y="711003"/>
                  </a:cubicBezTo>
                  <a:cubicBezTo>
                    <a:pt x="523187" y="695051"/>
                    <a:pt x="534961" y="676820"/>
                    <a:pt x="546925" y="656310"/>
                  </a:cubicBezTo>
                  <a:cubicBezTo>
                    <a:pt x="576930" y="654411"/>
                    <a:pt x="595161" y="641498"/>
                    <a:pt x="601618" y="617570"/>
                  </a:cubicBezTo>
                  <a:cubicBezTo>
                    <a:pt x="608075" y="593642"/>
                    <a:pt x="614152" y="570093"/>
                    <a:pt x="619849" y="546925"/>
                  </a:cubicBezTo>
                  <a:cubicBezTo>
                    <a:pt x="621748" y="539709"/>
                    <a:pt x="629344" y="524516"/>
                    <a:pt x="642638" y="501348"/>
                  </a:cubicBezTo>
                  <a:cubicBezTo>
                    <a:pt x="655931" y="478180"/>
                    <a:pt x="663527" y="462987"/>
                    <a:pt x="665426" y="455771"/>
                  </a:cubicBezTo>
                  <a:cubicBezTo>
                    <a:pt x="680239" y="429944"/>
                    <a:pt x="693152" y="408675"/>
                    <a:pt x="704166" y="391963"/>
                  </a:cubicBezTo>
                  <a:cubicBezTo>
                    <a:pt x="715181" y="375251"/>
                    <a:pt x="726575" y="353982"/>
                    <a:pt x="738349" y="328155"/>
                  </a:cubicBezTo>
                  <a:cubicBezTo>
                    <a:pt x="739109" y="321698"/>
                    <a:pt x="742148" y="314862"/>
                    <a:pt x="747465" y="307645"/>
                  </a:cubicBezTo>
                  <a:cubicBezTo>
                    <a:pt x="752782" y="300429"/>
                    <a:pt x="755821" y="295112"/>
                    <a:pt x="756580" y="291693"/>
                  </a:cubicBezTo>
                  <a:cubicBezTo>
                    <a:pt x="777406" y="249218"/>
                    <a:pt x="796524" y="206553"/>
                    <a:pt x="813931" y="163698"/>
                  </a:cubicBezTo>
                  <a:cubicBezTo>
                    <a:pt x="831339" y="120842"/>
                    <a:pt x="840582" y="86533"/>
                    <a:pt x="841658" y="60769"/>
                  </a:cubicBezTo>
                  <a:lnTo>
                    <a:pt x="841658" y="30384"/>
                  </a:lnTo>
                  <a:cubicBezTo>
                    <a:pt x="841151" y="21142"/>
                    <a:pt x="843683" y="13800"/>
                    <a:pt x="849254" y="8356"/>
                  </a:cubicBezTo>
                  <a:cubicBezTo>
                    <a:pt x="854824" y="2912"/>
                    <a:pt x="866472" y="126"/>
                    <a:pt x="884196" y="0"/>
                  </a:cubicBezTo>
                  <a:close/>
                  <a:moveTo>
                    <a:pt x="932812" y="182308"/>
                  </a:moveTo>
                  <a:cubicBezTo>
                    <a:pt x="923570" y="181928"/>
                    <a:pt x="916227" y="182688"/>
                    <a:pt x="910783" y="184587"/>
                  </a:cubicBezTo>
                  <a:cubicBezTo>
                    <a:pt x="905339" y="186486"/>
                    <a:pt x="902553" y="191803"/>
                    <a:pt x="902427" y="200539"/>
                  </a:cubicBezTo>
                  <a:cubicBezTo>
                    <a:pt x="902807" y="209528"/>
                    <a:pt x="906605" y="215858"/>
                    <a:pt x="913821" y="219530"/>
                  </a:cubicBezTo>
                  <a:cubicBezTo>
                    <a:pt x="921038" y="223201"/>
                    <a:pt x="929394" y="224973"/>
                    <a:pt x="938889" y="224847"/>
                  </a:cubicBezTo>
                  <a:lnTo>
                    <a:pt x="957120" y="206616"/>
                  </a:lnTo>
                  <a:cubicBezTo>
                    <a:pt x="958006" y="198957"/>
                    <a:pt x="955474" y="193006"/>
                    <a:pt x="949523" y="188765"/>
                  </a:cubicBezTo>
                  <a:cubicBezTo>
                    <a:pt x="943573" y="184524"/>
                    <a:pt x="938003" y="182372"/>
                    <a:pt x="932812" y="182308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4C05EEE0-CC7F-4890-BF14-0A47DB488684}"/>
                </a:ext>
              </a:extLst>
            </p:cNvPr>
            <p:cNvSpPr/>
            <p:nvPr/>
          </p:nvSpPr>
          <p:spPr>
            <a:xfrm>
              <a:off x="6013141" y="2433439"/>
              <a:ext cx="1315659" cy="1361236"/>
            </a:xfrm>
            <a:custGeom>
              <a:avLst/>
              <a:gdLst/>
              <a:ahLst/>
              <a:cxnLst/>
              <a:rect l="l" t="t" r="r" b="b"/>
              <a:pathLst>
                <a:path w="1315659" h="1361236">
                  <a:moveTo>
                    <a:pt x="981427" y="0"/>
                  </a:moveTo>
                  <a:lnTo>
                    <a:pt x="999658" y="0"/>
                  </a:lnTo>
                  <a:cubicBezTo>
                    <a:pt x="1002190" y="1519"/>
                    <a:pt x="1015357" y="9875"/>
                    <a:pt x="1039158" y="25067"/>
                  </a:cubicBezTo>
                  <a:cubicBezTo>
                    <a:pt x="1062960" y="40259"/>
                    <a:pt x="1082203" y="53173"/>
                    <a:pt x="1096889" y="63808"/>
                  </a:cubicBezTo>
                  <a:cubicBezTo>
                    <a:pt x="1097508" y="64595"/>
                    <a:pt x="1108087" y="72135"/>
                    <a:pt x="1128624" y="86427"/>
                  </a:cubicBezTo>
                  <a:cubicBezTo>
                    <a:pt x="1149162" y="100719"/>
                    <a:pt x="1169869" y="117037"/>
                    <a:pt x="1190744" y="135381"/>
                  </a:cubicBezTo>
                  <a:cubicBezTo>
                    <a:pt x="1211620" y="153724"/>
                    <a:pt x="1222873" y="169367"/>
                    <a:pt x="1224505" y="182308"/>
                  </a:cubicBezTo>
                  <a:cubicBezTo>
                    <a:pt x="1219314" y="228835"/>
                    <a:pt x="1203869" y="271753"/>
                    <a:pt x="1178168" y="311064"/>
                  </a:cubicBezTo>
                  <a:cubicBezTo>
                    <a:pt x="1152468" y="350374"/>
                    <a:pt x="1129426" y="389494"/>
                    <a:pt x="1109043" y="428425"/>
                  </a:cubicBezTo>
                  <a:cubicBezTo>
                    <a:pt x="1089103" y="487865"/>
                    <a:pt x="1068214" y="545216"/>
                    <a:pt x="1046375" y="600478"/>
                  </a:cubicBezTo>
                  <a:cubicBezTo>
                    <a:pt x="1024536" y="655741"/>
                    <a:pt x="1002886" y="707774"/>
                    <a:pt x="981427" y="756580"/>
                  </a:cubicBezTo>
                  <a:cubicBezTo>
                    <a:pt x="965159" y="786522"/>
                    <a:pt x="944522" y="820831"/>
                    <a:pt x="919518" y="859508"/>
                  </a:cubicBezTo>
                  <a:cubicBezTo>
                    <a:pt x="894514" y="898186"/>
                    <a:pt x="880714" y="934774"/>
                    <a:pt x="878119" y="969273"/>
                  </a:cubicBezTo>
                  <a:cubicBezTo>
                    <a:pt x="878119" y="997189"/>
                    <a:pt x="885715" y="1015040"/>
                    <a:pt x="900908" y="1022826"/>
                  </a:cubicBezTo>
                  <a:cubicBezTo>
                    <a:pt x="916100" y="1030612"/>
                    <a:pt x="938889" y="1034031"/>
                    <a:pt x="969273" y="1033081"/>
                  </a:cubicBezTo>
                  <a:cubicBezTo>
                    <a:pt x="978009" y="1032322"/>
                    <a:pt x="993961" y="1029283"/>
                    <a:pt x="1017129" y="1023966"/>
                  </a:cubicBezTo>
                  <a:cubicBezTo>
                    <a:pt x="1040298" y="1018648"/>
                    <a:pt x="1054730" y="1015610"/>
                    <a:pt x="1060428" y="1014850"/>
                  </a:cubicBezTo>
                  <a:cubicBezTo>
                    <a:pt x="1075430" y="1020737"/>
                    <a:pt x="1098598" y="1019598"/>
                    <a:pt x="1129933" y="1011432"/>
                  </a:cubicBezTo>
                  <a:cubicBezTo>
                    <a:pt x="1161267" y="1003266"/>
                    <a:pt x="1192791" y="998329"/>
                    <a:pt x="1224505" y="996620"/>
                  </a:cubicBezTo>
                  <a:cubicBezTo>
                    <a:pt x="1237609" y="993581"/>
                    <a:pt x="1255460" y="997379"/>
                    <a:pt x="1278058" y="1008014"/>
                  </a:cubicBezTo>
                  <a:cubicBezTo>
                    <a:pt x="1300657" y="1018648"/>
                    <a:pt x="1313191" y="1036120"/>
                    <a:pt x="1315659" y="1060427"/>
                  </a:cubicBezTo>
                  <a:cubicBezTo>
                    <a:pt x="1311481" y="1084545"/>
                    <a:pt x="1287933" y="1098598"/>
                    <a:pt x="1245015" y="1102586"/>
                  </a:cubicBezTo>
                  <a:cubicBezTo>
                    <a:pt x="1202096" y="1106574"/>
                    <a:pt x="1164875" y="1110752"/>
                    <a:pt x="1133351" y="1115120"/>
                  </a:cubicBezTo>
                  <a:cubicBezTo>
                    <a:pt x="1096699" y="1122906"/>
                    <a:pt x="1059098" y="1131642"/>
                    <a:pt x="1020547" y="1141327"/>
                  </a:cubicBezTo>
                  <a:cubicBezTo>
                    <a:pt x="981997" y="1151012"/>
                    <a:pt x="943636" y="1160507"/>
                    <a:pt x="905465" y="1169813"/>
                  </a:cubicBezTo>
                  <a:cubicBezTo>
                    <a:pt x="899009" y="1170952"/>
                    <a:pt x="886855" y="1175510"/>
                    <a:pt x="869003" y="1183486"/>
                  </a:cubicBezTo>
                  <a:cubicBezTo>
                    <a:pt x="851152" y="1191462"/>
                    <a:pt x="838999" y="1196019"/>
                    <a:pt x="832542" y="1197159"/>
                  </a:cubicBezTo>
                  <a:cubicBezTo>
                    <a:pt x="816400" y="1199058"/>
                    <a:pt x="797030" y="1199817"/>
                    <a:pt x="774431" y="1199438"/>
                  </a:cubicBezTo>
                  <a:cubicBezTo>
                    <a:pt x="751832" y="1199058"/>
                    <a:pt x="722587" y="1204375"/>
                    <a:pt x="686695" y="1215390"/>
                  </a:cubicBezTo>
                  <a:cubicBezTo>
                    <a:pt x="668464" y="1217289"/>
                    <a:pt x="636560" y="1224885"/>
                    <a:pt x="590983" y="1238178"/>
                  </a:cubicBezTo>
                  <a:cubicBezTo>
                    <a:pt x="545406" y="1251472"/>
                    <a:pt x="513502" y="1259068"/>
                    <a:pt x="495271" y="1260967"/>
                  </a:cubicBezTo>
                  <a:cubicBezTo>
                    <a:pt x="486915" y="1262486"/>
                    <a:pt x="467165" y="1268563"/>
                    <a:pt x="436021" y="1279197"/>
                  </a:cubicBezTo>
                  <a:cubicBezTo>
                    <a:pt x="404877" y="1289832"/>
                    <a:pt x="385126" y="1295909"/>
                    <a:pt x="376771" y="1297428"/>
                  </a:cubicBezTo>
                  <a:cubicBezTo>
                    <a:pt x="348665" y="1294770"/>
                    <a:pt x="315241" y="1303885"/>
                    <a:pt x="276501" y="1324775"/>
                  </a:cubicBezTo>
                  <a:cubicBezTo>
                    <a:pt x="237760" y="1345664"/>
                    <a:pt x="198260" y="1357818"/>
                    <a:pt x="158000" y="1361236"/>
                  </a:cubicBezTo>
                  <a:cubicBezTo>
                    <a:pt x="156861" y="1361047"/>
                    <a:pt x="151543" y="1359148"/>
                    <a:pt x="142048" y="1355539"/>
                  </a:cubicBezTo>
                  <a:cubicBezTo>
                    <a:pt x="132553" y="1351931"/>
                    <a:pt x="125717" y="1347753"/>
                    <a:pt x="121539" y="1343005"/>
                  </a:cubicBezTo>
                  <a:cubicBezTo>
                    <a:pt x="112487" y="1322496"/>
                    <a:pt x="91090" y="1301227"/>
                    <a:pt x="57351" y="1279197"/>
                  </a:cubicBezTo>
                  <a:cubicBezTo>
                    <a:pt x="23611" y="1257169"/>
                    <a:pt x="4494" y="1229822"/>
                    <a:pt x="0" y="1197159"/>
                  </a:cubicBezTo>
                  <a:cubicBezTo>
                    <a:pt x="31840" y="1170002"/>
                    <a:pt x="68429" y="1155190"/>
                    <a:pt x="109765" y="1152721"/>
                  </a:cubicBezTo>
                  <a:cubicBezTo>
                    <a:pt x="151100" y="1150252"/>
                    <a:pt x="179333" y="1149873"/>
                    <a:pt x="194462" y="1151582"/>
                  </a:cubicBezTo>
                  <a:cubicBezTo>
                    <a:pt x="232443" y="1149683"/>
                    <a:pt x="279539" y="1142086"/>
                    <a:pt x="335751" y="1128793"/>
                  </a:cubicBezTo>
                  <a:cubicBezTo>
                    <a:pt x="391963" y="1115500"/>
                    <a:pt x="457290" y="1107904"/>
                    <a:pt x="531733" y="1106005"/>
                  </a:cubicBezTo>
                  <a:cubicBezTo>
                    <a:pt x="566675" y="1103726"/>
                    <a:pt x="594781" y="1101447"/>
                    <a:pt x="616051" y="1099168"/>
                  </a:cubicBezTo>
                  <a:cubicBezTo>
                    <a:pt x="637320" y="1096889"/>
                    <a:pt x="660868" y="1080937"/>
                    <a:pt x="686695" y="1051312"/>
                  </a:cubicBezTo>
                  <a:cubicBezTo>
                    <a:pt x="696000" y="1035550"/>
                    <a:pt x="704736" y="1012381"/>
                    <a:pt x="712902" y="981807"/>
                  </a:cubicBezTo>
                  <a:cubicBezTo>
                    <a:pt x="721068" y="951232"/>
                    <a:pt x="727525" y="925785"/>
                    <a:pt x="732272" y="905465"/>
                  </a:cubicBezTo>
                  <a:cubicBezTo>
                    <a:pt x="754491" y="845898"/>
                    <a:pt x="779179" y="785002"/>
                    <a:pt x="806335" y="722777"/>
                  </a:cubicBezTo>
                  <a:cubicBezTo>
                    <a:pt x="833491" y="660552"/>
                    <a:pt x="848304" y="598896"/>
                    <a:pt x="850773" y="537810"/>
                  </a:cubicBezTo>
                  <a:cubicBezTo>
                    <a:pt x="853431" y="524833"/>
                    <a:pt x="862547" y="510527"/>
                    <a:pt x="878119" y="494891"/>
                  </a:cubicBezTo>
                  <a:cubicBezTo>
                    <a:pt x="893691" y="479256"/>
                    <a:pt x="899768" y="467229"/>
                    <a:pt x="896350" y="458809"/>
                  </a:cubicBezTo>
                  <a:cubicBezTo>
                    <a:pt x="897489" y="409814"/>
                    <a:pt x="903566" y="365756"/>
                    <a:pt x="914581" y="326636"/>
                  </a:cubicBezTo>
                  <a:cubicBezTo>
                    <a:pt x="925595" y="287515"/>
                    <a:pt x="934711" y="246496"/>
                    <a:pt x="941927" y="203578"/>
                  </a:cubicBezTo>
                  <a:cubicBezTo>
                    <a:pt x="943573" y="163761"/>
                    <a:pt x="950156" y="128692"/>
                    <a:pt x="961677" y="98370"/>
                  </a:cubicBezTo>
                  <a:cubicBezTo>
                    <a:pt x="973198" y="68049"/>
                    <a:pt x="979781" y="35259"/>
                    <a:pt x="981427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126B7DA-C0E4-4B3F-B737-E101BF551BC0}"/>
                </a:ext>
              </a:extLst>
            </p:cNvPr>
            <p:cNvSpPr/>
            <p:nvPr/>
          </p:nvSpPr>
          <p:spPr>
            <a:xfrm>
              <a:off x="6427359" y="2693481"/>
              <a:ext cx="147266" cy="850970"/>
            </a:xfrm>
            <a:custGeom>
              <a:avLst/>
              <a:gdLst/>
              <a:ahLst/>
              <a:cxnLst/>
              <a:rect l="l" t="t" r="r" b="b"/>
              <a:pathLst>
                <a:path w="147266" h="850970">
                  <a:moveTo>
                    <a:pt x="10535" y="0"/>
                  </a:moveTo>
                  <a:cubicBezTo>
                    <a:pt x="39850" y="12942"/>
                    <a:pt x="64271" y="37025"/>
                    <a:pt x="83795" y="72248"/>
                  </a:cubicBezTo>
                  <a:cubicBezTo>
                    <a:pt x="103320" y="107472"/>
                    <a:pt x="118288" y="143034"/>
                    <a:pt x="128698" y="178933"/>
                  </a:cubicBezTo>
                  <a:cubicBezTo>
                    <a:pt x="139107" y="214832"/>
                    <a:pt x="145296" y="240265"/>
                    <a:pt x="147266" y="255232"/>
                  </a:cubicBezTo>
                  <a:lnTo>
                    <a:pt x="147266" y="638080"/>
                  </a:lnTo>
                  <a:cubicBezTo>
                    <a:pt x="136252" y="682644"/>
                    <a:pt x="129415" y="718853"/>
                    <a:pt x="126756" y="746705"/>
                  </a:cubicBezTo>
                  <a:cubicBezTo>
                    <a:pt x="124098" y="774558"/>
                    <a:pt x="100549" y="809247"/>
                    <a:pt x="56112" y="850773"/>
                  </a:cubicBezTo>
                  <a:cubicBezTo>
                    <a:pt x="35602" y="851913"/>
                    <a:pt x="22688" y="848115"/>
                    <a:pt x="17371" y="839379"/>
                  </a:cubicBezTo>
                  <a:cubicBezTo>
                    <a:pt x="12054" y="830643"/>
                    <a:pt x="9775" y="819249"/>
                    <a:pt x="10535" y="805196"/>
                  </a:cubicBezTo>
                  <a:lnTo>
                    <a:pt x="10535" y="768734"/>
                  </a:lnTo>
                  <a:cubicBezTo>
                    <a:pt x="10914" y="700812"/>
                    <a:pt x="12434" y="633839"/>
                    <a:pt x="15092" y="567815"/>
                  </a:cubicBezTo>
                  <a:cubicBezTo>
                    <a:pt x="17751" y="501792"/>
                    <a:pt x="19270" y="434059"/>
                    <a:pt x="19650" y="364617"/>
                  </a:cubicBezTo>
                  <a:cubicBezTo>
                    <a:pt x="18890" y="316002"/>
                    <a:pt x="15852" y="265867"/>
                    <a:pt x="10535" y="214213"/>
                  </a:cubicBezTo>
                  <a:cubicBezTo>
                    <a:pt x="5217" y="162559"/>
                    <a:pt x="2179" y="109385"/>
                    <a:pt x="1419" y="54693"/>
                  </a:cubicBezTo>
                  <a:cubicBezTo>
                    <a:pt x="1989" y="50895"/>
                    <a:pt x="1609" y="41020"/>
                    <a:pt x="280" y="25068"/>
                  </a:cubicBezTo>
                  <a:cubicBezTo>
                    <a:pt x="-1050" y="9116"/>
                    <a:pt x="2369" y="760"/>
                    <a:pt x="10535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CE1B8B30-1DA0-4467-9FB4-12F6245C1AF5}"/>
                </a:ext>
              </a:extLst>
            </p:cNvPr>
            <p:cNvSpPr/>
            <p:nvPr/>
          </p:nvSpPr>
          <p:spPr>
            <a:xfrm>
              <a:off x="8331121" y="2972768"/>
              <a:ext cx="638079" cy="282578"/>
            </a:xfrm>
            <a:custGeom>
              <a:avLst/>
              <a:gdLst/>
              <a:ahLst/>
              <a:cxnLst/>
              <a:rect l="l" t="t" r="r" b="b"/>
              <a:pathLst>
                <a:path w="638079" h="282578">
                  <a:moveTo>
                    <a:pt x="483117" y="0"/>
                  </a:moveTo>
                  <a:cubicBezTo>
                    <a:pt x="521478" y="38930"/>
                    <a:pt x="556420" y="68935"/>
                    <a:pt x="587945" y="90015"/>
                  </a:cubicBezTo>
                  <a:cubicBezTo>
                    <a:pt x="619469" y="111094"/>
                    <a:pt x="636180" y="144897"/>
                    <a:pt x="638079" y="191424"/>
                  </a:cubicBezTo>
                  <a:cubicBezTo>
                    <a:pt x="638079" y="207186"/>
                    <a:pt x="633522" y="225797"/>
                    <a:pt x="624406" y="247256"/>
                  </a:cubicBezTo>
                  <a:cubicBezTo>
                    <a:pt x="615291" y="268715"/>
                    <a:pt x="601618" y="280489"/>
                    <a:pt x="583387" y="282578"/>
                  </a:cubicBezTo>
                  <a:cubicBezTo>
                    <a:pt x="551673" y="282388"/>
                    <a:pt x="529264" y="279729"/>
                    <a:pt x="516161" y="274602"/>
                  </a:cubicBezTo>
                  <a:cubicBezTo>
                    <a:pt x="503057" y="269475"/>
                    <a:pt x="489004" y="263018"/>
                    <a:pt x="474002" y="255232"/>
                  </a:cubicBezTo>
                  <a:cubicBezTo>
                    <a:pt x="470773" y="255991"/>
                    <a:pt x="460519" y="259030"/>
                    <a:pt x="443237" y="264347"/>
                  </a:cubicBezTo>
                  <a:cubicBezTo>
                    <a:pt x="425956" y="269665"/>
                    <a:pt x="411903" y="272703"/>
                    <a:pt x="401079" y="273463"/>
                  </a:cubicBezTo>
                  <a:cubicBezTo>
                    <a:pt x="368605" y="273842"/>
                    <a:pt x="326446" y="273842"/>
                    <a:pt x="274602" y="273463"/>
                  </a:cubicBezTo>
                  <a:cubicBezTo>
                    <a:pt x="222758" y="273083"/>
                    <a:pt x="173762" y="270044"/>
                    <a:pt x="127616" y="264347"/>
                  </a:cubicBezTo>
                  <a:cubicBezTo>
                    <a:pt x="118310" y="263208"/>
                    <a:pt x="109575" y="258650"/>
                    <a:pt x="101409" y="250674"/>
                  </a:cubicBezTo>
                  <a:cubicBezTo>
                    <a:pt x="93243" y="242698"/>
                    <a:pt x="86786" y="238140"/>
                    <a:pt x="82039" y="237001"/>
                  </a:cubicBezTo>
                  <a:cubicBezTo>
                    <a:pt x="74252" y="237381"/>
                    <a:pt x="69315" y="238900"/>
                    <a:pt x="67226" y="241559"/>
                  </a:cubicBezTo>
                  <a:cubicBezTo>
                    <a:pt x="65137" y="244217"/>
                    <a:pt x="57921" y="245736"/>
                    <a:pt x="45577" y="246116"/>
                  </a:cubicBezTo>
                  <a:cubicBezTo>
                    <a:pt x="39690" y="246496"/>
                    <a:pt x="30954" y="245736"/>
                    <a:pt x="19370" y="243837"/>
                  </a:cubicBezTo>
                  <a:cubicBezTo>
                    <a:pt x="7786" y="241938"/>
                    <a:pt x="1329" y="236621"/>
                    <a:pt x="0" y="227885"/>
                  </a:cubicBezTo>
                  <a:cubicBezTo>
                    <a:pt x="28296" y="226366"/>
                    <a:pt x="58301" y="220289"/>
                    <a:pt x="90015" y="209655"/>
                  </a:cubicBezTo>
                  <a:cubicBezTo>
                    <a:pt x="121729" y="199020"/>
                    <a:pt x="140339" y="192943"/>
                    <a:pt x="145847" y="191424"/>
                  </a:cubicBezTo>
                  <a:cubicBezTo>
                    <a:pt x="161989" y="189525"/>
                    <a:pt x="176041" y="191804"/>
                    <a:pt x="188005" y="198260"/>
                  </a:cubicBezTo>
                  <a:cubicBezTo>
                    <a:pt x="199969" y="204717"/>
                    <a:pt x="213263" y="208515"/>
                    <a:pt x="227885" y="209655"/>
                  </a:cubicBezTo>
                  <a:cubicBezTo>
                    <a:pt x="239850" y="206616"/>
                    <a:pt x="255422" y="192183"/>
                    <a:pt x="274602" y="166356"/>
                  </a:cubicBezTo>
                  <a:cubicBezTo>
                    <a:pt x="293782" y="140529"/>
                    <a:pt x="308595" y="121539"/>
                    <a:pt x="319040" y="109385"/>
                  </a:cubicBezTo>
                  <a:cubicBezTo>
                    <a:pt x="326861" y="113774"/>
                    <a:pt x="340590" y="107022"/>
                    <a:pt x="360228" y="89128"/>
                  </a:cubicBezTo>
                  <a:cubicBezTo>
                    <a:pt x="379865" y="71235"/>
                    <a:pt x="401022" y="52329"/>
                    <a:pt x="423698" y="32410"/>
                  </a:cubicBezTo>
                  <a:cubicBezTo>
                    <a:pt x="446374" y="12491"/>
                    <a:pt x="466180" y="1688"/>
                    <a:pt x="483117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05F10C6-EF1B-4911-A3A5-CC6326C469BA}"/>
              </a:ext>
            </a:extLst>
          </p:cNvPr>
          <p:cNvGrpSpPr/>
          <p:nvPr userDrawn="1"/>
        </p:nvGrpSpPr>
        <p:grpSpPr>
          <a:xfrm>
            <a:off x="10481192" y="6336220"/>
            <a:ext cx="1395392" cy="357686"/>
            <a:chOff x="504825" y="327025"/>
            <a:chExt cx="2482851" cy="636440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86CFD01A-72CC-41FB-A548-21114477AC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/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53886D82-477C-4B56-A1B0-73991BA75E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/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5C1820D-79F1-4777-82C1-B1DDD364BF46}"/>
              </a:ext>
            </a:extLst>
          </p:cNvPr>
          <p:cNvSpPr txBox="1"/>
          <p:nvPr userDrawn="1"/>
        </p:nvSpPr>
        <p:spPr>
          <a:xfrm>
            <a:off x="1442852" y="401324"/>
            <a:ext cx="142729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>
                <a:solidFill>
                  <a:srgbClr val="226089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标题文本预设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0E497888-873F-4EDF-8A85-9F5D85015278}"/>
              </a:ext>
            </a:extLst>
          </p:cNvPr>
          <p:cNvSpPr txBox="1"/>
          <p:nvPr userDrawn="1"/>
        </p:nvSpPr>
        <p:spPr>
          <a:xfrm>
            <a:off x="3183979" y="401324"/>
            <a:ext cx="142729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C3D9C29-75F9-48AD-921C-FAD512BF4994}"/>
              </a:ext>
            </a:extLst>
          </p:cNvPr>
          <p:cNvSpPr txBox="1"/>
          <p:nvPr userDrawn="1"/>
        </p:nvSpPr>
        <p:spPr>
          <a:xfrm>
            <a:off x="4926533" y="401324"/>
            <a:ext cx="142729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kern="12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标题文本预设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1B5CDFDD-91CC-4D62-9E8D-D1DE9344BD63}"/>
              </a:ext>
            </a:extLst>
          </p:cNvPr>
          <p:cNvSpPr txBox="1"/>
          <p:nvPr userDrawn="1"/>
        </p:nvSpPr>
        <p:spPr>
          <a:xfrm>
            <a:off x="6666233" y="401324"/>
            <a:ext cx="140826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BEC68FE1-5102-4925-9573-4649D02AF8BC}"/>
              </a:ext>
            </a:extLst>
          </p:cNvPr>
          <p:cNvSpPr txBox="1"/>
          <p:nvPr userDrawn="1"/>
        </p:nvSpPr>
        <p:spPr>
          <a:xfrm>
            <a:off x="8386908" y="406408"/>
            <a:ext cx="140826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6062E9CA-D38A-489B-ACAE-0CF92CF03C60}"/>
              </a:ext>
            </a:extLst>
          </p:cNvPr>
          <p:cNvSpPr txBox="1"/>
          <p:nvPr userDrawn="1"/>
        </p:nvSpPr>
        <p:spPr>
          <a:xfrm>
            <a:off x="10107584" y="401324"/>
            <a:ext cx="140826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498F3CBB-2323-4C90-94F3-7018B308DC60}"/>
              </a:ext>
            </a:extLst>
          </p:cNvPr>
          <p:cNvCxnSpPr>
            <a:cxnSpLocks/>
          </p:cNvCxnSpPr>
          <p:nvPr userDrawn="1"/>
        </p:nvCxnSpPr>
        <p:spPr>
          <a:xfrm>
            <a:off x="1549944" y="747862"/>
            <a:ext cx="1193800" cy="0"/>
          </a:xfrm>
          <a:prstGeom prst="line">
            <a:avLst/>
          </a:prstGeom>
          <a:ln w="19050">
            <a:solidFill>
              <a:srgbClr val="226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83C23B6A-1DA8-4277-ABBD-2DF353644B1C}"/>
              </a:ext>
            </a:extLst>
          </p:cNvPr>
          <p:cNvCxnSpPr>
            <a:cxnSpLocks/>
          </p:cNvCxnSpPr>
          <p:nvPr userDrawn="1"/>
        </p:nvCxnSpPr>
        <p:spPr>
          <a:xfrm>
            <a:off x="1226447" y="349330"/>
            <a:ext cx="0" cy="393086"/>
          </a:xfrm>
          <a:prstGeom prst="line">
            <a:avLst/>
          </a:prstGeom>
          <a:ln w="19050">
            <a:solidFill>
              <a:srgbClr val="226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03F50867-5470-495C-8FFB-B2F9BF6829F4}"/>
              </a:ext>
            </a:extLst>
          </p:cNvPr>
          <p:cNvSpPr/>
          <p:nvPr userDrawn="1"/>
        </p:nvSpPr>
        <p:spPr>
          <a:xfrm>
            <a:off x="0" y="349330"/>
            <a:ext cx="412886" cy="393086"/>
          </a:xfrm>
          <a:prstGeom prst="rect">
            <a:avLst/>
          </a:prstGeom>
          <a:solidFill>
            <a:srgbClr val="226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ram_2303">
            <a:extLst>
              <a:ext uri="{FF2B5EF4-FFF2-40B4-BE49-F238E27FC236}">
                <a16:creationId xmlns:a16="http://schemas.microsoft.com/office/drawing/2014/main" xmlns="" id="{089AC72F-4A10-4191-8FF1-09C1C5B6A6D3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676148" y="255121"/>
            <a:ext cx="331850" cy="529316"/>
          </a:xfrm>
          <a:custGeom>
            <a:avLst/>
            <a:gdLst>
              <a:gd name="connsiteX0" fmla="*/ 290802 w 378838"/>
              <a:gd name="connsiteY0" fmla="*/ 371855 h 604262"/>
              <a:gd name="connsiteX1" fmla="*/ 262361 w 378838"/>
              <a:gd name="connsiteY1" fmla="*/ 400261 h 604262"/>
              <a:gd name="connsiteX2" fmla="*/ 290802 w 378838"/>
              <a:gd name="connsiteY2" fmla="*/ 428666 h 604262"/>
              <a:gd name="connsiteX3" fmla="*/ 319243 w 378838"/>
              <a:gd name="connsiteY3" fmla="*/ 400261 h 604262"/>
              <a:gd name="connsiteX4" fmla="*/ 290802 w 378838"/>
              <a:gd name="connsiteY4" fmla="*/ 371855 h 604262"/>
              <a:gd name="connsiteX5" fmla="*/ 94300 w 378838"/>
              <a:gd name="connsiteY5" fmla="*/ 371855 h 604262"/>
              <a:gd name="connsiteX6" fmla="*/ 65859 w 378838"/>
              <a:gd name="connsiteY6" fmla="*/ 400261 h 604262"/>
              <a:gd name="connsiteX7" fmla="*/ 94300 w 378838"/>
              <a:gd name="connsiteY7" fmla="*/ 428666 h 604262"/>
              <a:gd name="connsiteX8" fmla="*/ 122741 w 378838"/>
              <a:gd name="connsiteY8" fmla="*/ 400261 h 604262"/>
              <a:gd name="connsiteX9" fmla="*/ 94300 w 378838"/>
              <a:gd name="connsiteY9" fmla="*/ 371855 h 604262"/>
              <a:gd name="connsiteX10" fmla="*/ 114985 w 378838"/>
              <a:gd name="connsiteY10" fmla="*/ 188512 h 604262"/>
              <a:gd name="connsiteX11" fmla="*/ 47761 w 378838"/>
              <a:gd name="connsiteY11" fmla="*/ 240158 h 604262"/>
              <a:gd name="connsiteX12" fmla="*/ 47761 w 378838"/>
              <a:gd name="connsiteY12" fmla="*/ 265981 h 604262"/>
              <a:gd name="connsiteX13" fmla="*/ 114985 w 378838"/>
              <a:gd name="connsiteY13" fmla="*/ 317627 h 604262"/>
              <a:gd name="connsiteX14" fmla="*/ 267532 w 378838"/>
              <a:gd name="connsiteY14" fmla="*/ 317627 h 604262"/>
              <a:gd name="connsiteX15" fmla="*/ 332170 w 378838"/>
              <a:gd name="connsiteY15" fmla="*/ 265981 h 604262"/>
              <a:gd name="connsiteX16" fmla="*/ 332170 w 378838"/>
              <a:gd name="connsiteY16" fmla="*/ 240158 h 604262"/>
              <a:gd name="connsiteX17" fmla="*/ 267532 w 378838"/>
              <a:gd name="connsiteY17" fmla="*/ 188512 h 604262"/>
              <a:gd name="connsiteX18" fmla="*/ 125327 w 378838"/>
              <a:gd name="connsiteY18" fmla="*/ 139449 h 604262"/>
              <a:gd name="connsiteX19" fmla="*/ 125327 w 378838"/>
              <a:gd name="connsiteY19" fmla="*/ 167854 h 604262"/>
              <a:gd name="connsiteX20" fmla="*/ 257190 w 378838"/>
              <a:gd name="connsiteY20" fmla="*/ 167854 h 604262"/>
              <a:gd name="connsiteX21" fmla="*/ 257190 w 378838"/>
              <a:gd name="connsiteY21" fmla="*/ 139449 h 604262"/>
              <a:gd name="connsiteX22" fmla="*/ 184794 w 378838"/>
              <a:gd name="connsiteY22" fmla="*/ 139449 h 604262"/>
              <a:gd name="connsiteX23" fmla="*/ 68445 w 378838"/>
              <a:gd name="connsiteY23" fmla="*/ 123955 h 604262"/>
              <a:gd name="connsiteX24" fmla="*/ 174452 w 378838"/>
              <a:gd name="connsiteY24" fmla="*/ 123955 h 604262"/>
              <a:gd name="connsiteX25" fmla="*/ 182209 w 378838"/>
              <a:gd name="connsiteY25" fmla="*/ 123955 h 604262"/>
              <a:gd name="connsiteX26" fmla="*/ 189965 w 378838"/>
              <a:gd name="connsiteY26" fmla="*/ 123955 h 604262"/>
              <a:gd name="connsiteX27" fmla="*/ 195137 w 378838"/>
              <a:gd name="connsiteY27" fmla="*/ 123955 h 604262"/>
              <a:gd name="connsiteX28" fmla="*/ 311486 w 378838"/>
              <a:gd name="connsiteY28" fmla="*/ 123955 h 604262"/>
              <a:gd name="connsiteX29" fmla="*/ 378710 w 378838"/>
              <a:gd name="connsiteY29" fmla="*/ 175601 h 604262"/>
              <a:gd name="connsiteX30" fmla="*/ 378710 w 378838"/>
              <a:gd name="connsiteY30" fmla="*/ 420919 h 604262"/>
              <a:gd name="connsiteX31" fmla="*/ 314072 w 378838"/>
              <a:gd name="connsiteY31" fmla="*/ 472565 h 604262"/>
              <a:gd name="connsiteX32" fmla="*/ 378710 w 378838"/>
              <a:gd name="connsiteY32" fmla="*/ 604262 h 604262"/>
              <a:gd name="connsiteX33" fmla="*/ 329585 w 378838"/>
              <a:gd name="connsiteY33" fmla="*/ 604262 h 604262"/>
              <a:gd name="connsiteX34" fmla="*/ 264946 w 378838"/>
              <a:gd name="connsiteY34" fmla="*/ 472565 h 604262"/>
              <a:gd name="connsiteX35" fmla="*/ 117570 w 378838"/>
              <a:gd name="connsiteY35" fmla="*/ 472565 h 604262"/>
              <a:gd name="connsiteX36" fmla="*/ 52932 w 378838"/>
              <a:gd name="connsiteY36" fmla="*/ 604262 h 604262"/>
              <a:gd name="connsiteX37" fmla="*/ 3806 w 378838"/>
              <a:gd name="connsiteY37" fmla="*/ 604262 h 604262"/>
              <a:gd name="connsiteX38" fmla="*/ 68445 w 378838"/>
              <a:gd name="connsiteY38" fmla="*/ 472565 h 604262"/>
              <a:gd name="connsiteX39" fmla="*/ 3806 w 378838"/>
              <a:gd name="connsiteY39" fmla="*/ 420919 h 604262"/>
              <a:gd name="connsiteX40" fmla="*/ 3806 w 378838"/>
              <a:gd name="connsiteY40" fmla="*/ 175601 h 604262"/>
              <a:gd name="connsiteX41" fmla="*/ 68445 w 378838"/>
              <a:gd name="connsiteY41" fmla="*/ 123955 h 604262"/>
              <a:gd name="connsiteX42" fmla="*/ 117477 w 378838"/>
              <a:gd name="connsiteY42" fmla="*/ 43766 h 604262"/>
              <a:gd name="connsiteX43" fmla="*/ 138145 w 378838"/>
              <a:gd name="connsiteY43" fmla="*/ 43766 h 604262"/>
              <a:gd name="connsiteX44" fmla="*/ 138145 w 378838"/>
              <a:gd name="connsiteY44" fmla="*/ 87761 h 604262"/>
              <a:gd name="connsiteX45" fmla="*/ 244064 w 378838"/>
              <a:gd name="connsiteY45" fmla="*/ 87761 h 604262"/>
              <a:gd name="connsiteX46" fmla="*/ 244064 w 378838"/>
              <a:gd name="connsiteY46" fmla="*/ 43766 h 604262"/>
              <a:gd name="connsiteX47" fmla="*/ 262148 w 378838"/>
              <a:gd name="connsiteY47" fmla="*/ 43766 h 604262"/>
              <a:gd name="connsiteX48" fmla="*/ 262148 w 378838"/>
              <a:gd name="connsiteY48" fmla="*/ 103288 h 604262"/>
              <a:gd name="connsiteX49" fmla="*/ 117477 w 378838"/>
              <a:gd name="connsiteY49" fmla="*/ 103288 h 604262"/>
              <a:gd name="connsiteX50" fmla="*/ 169724 w 378838"/>
              <a:gd name="connsiteY50" fmla="*/ 505 h 604262"/>
              <a:gd name="connsiteX51" fmla="*/ 373433 w 378838"/>
              <a:gd name="connsiteY51" fmla="*/ 41203 h 604262"/>
              <a:gd name="connsiteX52" fmla="*/ 376019 w 378838"/>
              <a:gd name="connsiteY52" fmla="*/ 59271 h 604262"/>
              <a:gd name="connsiteX53" fmla="*/ 365674 w 378838"/>
              <a:gd name="connsiteY53" fmla="*/ 64433 h 604262"/>
              <a:gd name="connsiteX54" fmla="*/ 355329 w 378838"/>
              <a:gd name="connsiteY54" fmla="*/ 61852 h 604262"/>
              <a:gd name="connsiteX55" fmla="*/ 24295 w 378838"/>
              <a:gd name="connsiteY55" fmla="*/ 61852 h 604262"/>
              <a:gd name="connsiteX56" fmla="*/ 3606 w 378838"/>
              <a:gd name="connsiteY56" fmla="*/ 59271 h 604262"/>
              <a:gd name="connsiteX57" fmla="*/ 6192 w 378838"/>
              <a:gd name="connsiteY57" fmla="*/ 43784 h 604262"/>
              <a:gd name="connsiteX58" fmla="*/ 169724 w 378838"/>
              <a:gd name="connsiteY58" fmla="*/ 505 h 60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78838" h="604262">
                <a:moveTo>
                  <a:pt x="290802" y="371855"/>
                </a:moveTo>
                <a:cubicBezTo>
                  <a:pt x="275288" y="371855"/>
                  <a:pt x="262361" y="384767"/>
                  <a:pt x="262361" y="400261"/>
                </a:cubicBezTo>
                <a:cubicBezTo>
                  <a:pt x="262361" y="415754"/>
                  <a:pt x="275288" y="428666"/>
                  <a:pt x="290802" y="428666"/>
                </a:cubicBezTo>
                <a:cubicBezTo>
                  <a:pt x="306315" y="428666"/>
                  <a:pt x="319243" y="415754"/>
                  <a:pt x="319243" y="400261"/>
                </a:cubicBezTo>
                <a:cubicBezTo>
                  <a:pt x="319243" y="384767"/>
                  <a:pt x="306315" y="371855"/>
                  <a:pt x="290802" y="371855"/>
                </a:cubicBezTo>
                <a:close/>
                <a:moveTo>
                  <a:pt x="94300" y="371855"/>
                </a:moveTo>
                <a:cubicBezTo>
                  <a:pt x="78787" y="371855"/>
                  <a:pt x="65859" y="384767"/>
                  <a:pt x="65859" y="400261"/>
                </a:cubicBezTo>
                <a:cubicBezTo>
                  <a:pt x="65859" y="415754"/>
                  <a:pt x="78787" y="428666"/>
                  <a:pt x="94300" y="428666"/>
                </a:cubicBezTo>
                <a:cubicBezTo>
                  <a:pt x="109814" y="428666"/>
                  <a:pt x="122741" y="415754"/>
                  <a:pt x="122741" y="400261"/>
                </a:cubicBezTo>
                <a:cubicBezTo>
                  <a:pt x="122741" y="384767"/>
                  <a:pt x="109814" y="371855"/>
                  <a:pt x="94300" y="371855"/>
                </a:cubicBezTo>
                <a:close/>
                <a:moveTo>
                  <a:pt x="114985" y="188512"/>
                </a:moveTo>
                <a:cubicBezTo>
                  <a:pt x="78787" y="188512"/>
                  <a:pt x="47761" y="211753"/>
                  <a:pt x="47761" y="240158"/>
                </a:cubicBezTo>
                <a:lnTo>
                  <a:pt x="47761" y="265981"/>
                </a:lnTo>
                <a:cubicBezTo>
                  <a:pt x="47761" y="294387"/>
                  <a:pt x="78787" y="317627"/>
                  <a:pt x="114985" y="317627"/>
                </a:cubicBezTo>
                <a:lnTo>
                  <a:pt x="267532" y="317627"/>
                </a:lnTo>
                <a:cubicBezTo>
                  <a:pt x="303729" y="317627"/>
                  <a:pt x="332170" y="294387"/>
                  <a:pt x="332170" y="265981"/>
                </a:cubicBezTo>
                <a:lnTo>
                  <a:pt x="332170" y="240158"/>
                </a:lnTo>
                <a:cubicBezTo>
                  <a:pt x="332170" y="211753"/>
                  <a:pt x="303729" y="188512"/>
                  <a:pt x="267532" y="188512"/>
                </a:cubicBezTo>
                <a:close/>
                <a:moveTo>
                  <a:pt x="125327" y="139449"/>
                </a:moveTo>
                <a:lnTo>
                  <a:pt x="125327" y="167854"/>
                </a:lnTo>
                <a:lnTo>
                  <a:pt x="257190" y="167854"/>
                </a:lnTo>
                <a:lnTo>
                  <a:pt x="257190" y="139449"/>
                </a:lnTo>
                <a:lnTo>
                  <a:pt x="184794" y="139449"/>
                </a:lnTo>
                <a:close/>
                <a:moveTo>
                  <a:pt x="68445" y="123955"/>
                </a:moveTo>
                <a:lnTo>
                  <a:pt x="174452" y="123955"/>
                </a:lnTo>
                <a:lnTo>
                  <a:pt x="182209" y="123955"/>
                </a:lnTo>
                <a:lnTo>
                  <a:pt x="189965" y="123955"/>
                </a:lnTo>
                <a:lnTo>
                  <a:pt x="195137" y="123955"/>
                </a:lnTo>
                <a:lnTo>
                  <a:pt x="311486" y="123955"/>
                </a:lnTo>
                <a:cubicBezTo>
                  <a:pt x="347684" y="123955"/>
                  <a:pt x="378710" y="147196"/>
                  <a:pt x="378710" y="175601"/>
                </a:cubicBezTo>
                <a:lnTo>
                  <a:pt x="378710" y="420919"/>
                </a:lnTo>
                <a:cubicBezTo>
                  <a:pt x="378710" y="449324"/>
                  <a:pt x="350269" y="469983"/>
                  <a:pt x="314072" y="472565"/>
                </a:cubicBezTo>
                <a:lnTo>
                  <a:pt x="378710" y="604262"/>
                </a:lnTo>
                <a:lnTo>
                  <a:pt x="329585" y="604262"/>
                </a:lnTo>
                <a:lnTo>
                  <a:pt x="264946" y="472565"/>
                </a:lnTo>
                <a:lnTo>
                  <a:pt x="117570" y="472565"/>
                </a:lnTo>
                <a:lnTo>
                  <a:pt x="52932" y="604262"/>
                </a:lnTo>
                <a:lnTo>
                  <a:pt x="3806" y="604262"/>
                </a:lnTo>
                <a:lnTo>
                  <a:pt x="68445" y="472565"/>
                </a:lnTo>
                <a:cubicBezTo>
                  <a:pt x="32247" y="469983"/>
                  <a:pt x="3806" y="449324"/>
                  <a:pt x="3806" y="420919"/>
                </a:cubicBezTo>
                <a:lnTo>
                  <a:pt x="3806" y="175601"/>
                </a:lnTo>
                <a:cubicBezTo>
                  <a:pt x="3806" y="147196"/>
                  <a:pt x="32247" y="123955"/>
                  <a:pt x="68445" y="123955"/>
                </a:cubicBezTo>
                <a:close/>
                <a:moveTo>
                  <a:pt x="117477" y="43766"/>
                </a:moveTo>
                <a:lnTo>
                  <a:pt x="138145" y="43766"/>
                </a:lnTo>
                <a:lnTo>
                  <a:pt x="138145" y="87761"/>
                </a:lnTo>
                <a:lnTo>
                  <a:pt x="244064" y="87761"/>
                </a:lnTo>
                <a:lnTo>
                  <a:pt x="244064" y="43766"/>
                </a:lnTo>
                <a:lnTo>
                  <a:pt x="262148" y="43766"/>
                </a:lnTo>
                <a:lnTo>
                  <a:pt x="262148" y="103288"/>
                </a:lnTo>
                <a:lnTo>
                  <a:pt x="117477" y="103288"/>
                </a:lnTo>
                <a:close/>
                <a:moveTo>
                  <a:pt x="169724" y="505"/>
                </a:moveTo>
                <a:cubicBezTo>
                  <a:pt x="228444" y="-2353"/>
                  <a:pt x="298756" y="6358"/>
                  <a:pt x="373433" y="41203"/>
                </a:cubicBezTo>
                <a:cubicBezTo>
                  <a:pt x="378605" y="46365"/>
                  <a:pt x="381191" y="51527"/>
                  <a:pt x="376019" y="59271"/>
                </a:cubicBezTo>
                <a:cubicBezTo>
                  <a:pt x="373433" y="61852"/>
                  <a:pt x="368260" y="64433"/>
                  <a:pt x="365674" y="64433"/>
                </a:cubicBezTo>
                <a:cubicBezTo>
                  <a:pt x="360502" y="64433"/>
                  <a:pt x="357915" y="64433"/>
                  <a:pt x="355329" y="61852"/>
                </a:cubicBezTo>
                <a:cubicBezTo>
                  <a:pt x="174295" y="-23325"/>
                  <a:pt x="24295" y="59271"/>
                  <a:pt x="24295" y="61852"/>
                </a:cubicBezTo>
                <a:cubicBezTo>
                  <a:pt x="16537" y="64433"/>
                  <a:pt x="8778" y="64433"/>
                  <a:pt x="3606" y="59271"/>
                </a:cubicBezTo>
                <a:cubicBezTo>
                  <a:pt x="-1567" y="54109"/>
                  <a:pt x="-1567" y="46365"/>
                  <a:pt x="6192" y="43784"/>
                </a:cubicBezTo>
                <a:cubicBezTo>
                  <a:pt x="6192" y="42171"/>
                  <a:pt x="71857" y="5269"/>
                  <a:pt x="169724" y="505"/>
                </a:cubicBezTo>
                <a:close/>
              </a:path>
            </a:pathLst>
          </a:custGeom>
          <a:solidFill>
            <a:srgbClr val="226089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999256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6F710F5-FBB2-4FBF-BAAD-83F79D07B581}"/>
              </a:ext>
            </a:extLst>
          </p:cNvPr>
          <p:cNvSpPr txBox="1"/>
          <p:nvPr userDrawn="1"/>
        </p:nvSpPr>
        <p:spPr>
          <a:xfrm>
            <a:off x="2812509" y="4751851"/>
            <a:ext cx="937949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3900" dirty="0">
                <a:solidFill>
                  <a:schemeClr val="bg1">
                    <a:lumMod val="50000"/>
                    <a:alpha val="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实扬华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  <a:alpha val="5000"/>
                </a:schemeClr>
              </a:solidFill>
              <a:effectLst/>
              <a:uLnTx/>
              <a:uFillTx/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81F268B-CDF7-496A-B75D-1F1D88EDA987}"/>
              </a:ext>
            </a:extLst>
          </p:cNvPr>
          <p:cNvGrpSpPr/>
          <p:nvPr userDrawn="1"/>
        </p:nvGrpSpPr>
        <p:grpSpPr>
          <a:xfrm>
            <a:off x="0" y="4859094"/>
            <a:ext cx="3263768" cy="2871454"/>
            <a:chOff x="6013141" y="1316799"/>
            <a:chExt cx="3259907" cy="2871454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0EFFFB48-C13B-4AAF-A298-2C509FF1ED08}"/>
                </a:ext>
              </a:extLst>
            </p:cNvPr>
            <p:cNvSpPr/>
            <p:nvPr/>
          </p:nvSpPr>
          <p:spPr>
            <a:xfrm>
              <a:off x="7489206" y="1316799"/>
              <a:ext cx="1425603" cy="990796"/>
            </a:xfrm>
            <a:custGeom>
              <a:avLst/>
              <a:gdLst/>
              <a:ahLst/>
              <a:cxnLst/>
              <a:rect l="l" t="t" r="r" b="b"/>
              <a:pathLst>
                <a:path w="1425603" h="990796">
                  <a:moveTo>
                    <a:pt x="468182" y="0"/>
                  </a:moveTo>
                  <a:lnTo>
                    <a:pt x="668722" y="0"/>
                  </a:lnTo>
                  <a:cubicBezTo>
                    <a:pt x="668722" y="506"/>
                    <a:pt x="670241" y="2532"/>
                    <a:pt x="673280" y="6077"/>
                  </a:cubicBezTo>
                  <a:cubicBezTo>
                    <a:pt x="676318" y="9622"/>
                    <a:pt x="680876" y="11647"/>
                    <a:pt x="686953" y="12154"/>
                  </a:cubicBezTo>
                  <a:cubicBezTo>
                    <a:pt x="692460" y="13926"/>
                    <a:pt x="705753" y="21016"/>
                    <a:pt x="726833" y="33423"/>
                  </a:cubicBezTo>
                  <a:cubicBezTo>
                    <a:pt x="747912" y="45830"/>
                    <a:pt x="761965" y="52920"/>
                    <a:pt x="768992" y="54692"/>
                  </a:cubicBezTo>
                  <a:cubicBezTo>
                    <a:pt x="787982" y="63175"/>
                    <a:pt x="804694" y="73556"/>
                    <a:pt x="819126" y="85837"/>
                  </a:cubicBezTo>
                  <a:cubicBezTo>
                    <a:pt x="833559" y="98117"/>
                    <a:pt x="841155" y="116095"/>
                    <a:pt x="841915" y="139770"/>
                  </a:cubicBezTo>
                  <a:cubicBezTo>
                    <a:pt x="838307" y="178763"/>
                    <a:pt x="813619" y="221555"/>
                    <a:pt x="767852" y="268145"/>
                  </a:cubicBezTo>
                  <a:cubicBezTo>
                    <a:pt x="722085" y="314735"/>
                    <a:pt x="676888" y="359046"/>
                    <a:pt x="632260" y="401079"/>
                  </a:cubicBezTo>
                  <a:cubicBezTo>
                    <a:pt x="613903" y="431210"/>
                    <a:pt x="592886" y="459063"/>
                    <a:pt x="569212" y="484637"/>
                  </a:cubicBezTo>
                  <a:cubicBezTo>
                    <a:pt x="545537" y="510211"/>
                    <a:pt x="519963" y="535025"/>
                    <a:pt x="492490" y="559079"/>
                  </a:cubicBezTo>
                  <a:cubicBezTo>
                    <a:pt x="473247" y="575474"/>
                    <a:pt x="455522" y="592819"/>
                    <a:pt x="439317" y="611113"/>
                  </a:cubicBezTo>
                  <a:cubicBezTo>
                    <a:pt x="423112" y="629407"/>
                    <a:pt x="414503" y="650550"/>
                    <a:pt x="413490" y="674541"/>
                  </a:cubicBezTo>
                  <a:cubicBezTo>
                    <a:pt x="414123" y="698343"/>
                    <a:pt x="421972" y="714548"/>
                    <a:pt x="437038" y="723157"/>
                  </a:cubicBezTo>
                  <a:cubicBezTo>
                    <a:pt x="452104" y="731766"/>
                    <a:pt x="470588" y="735817"/>
                    <a:pt x="492490" y="735311"/>
                  </a:cubicBezTo>
                  <a:cubicBezTo>
                    <a:pt x="492617" y="730310"/>
                    <a:pt x="509075" y="725119"/>
                    <a:pt x="541866" y="719739"/>
                  </a:cubicBezTo>
                  <a:cubicBezTo>
                    <a:pt x="574656" y="714358"/>
                    <a:pt x="604787" y="711446"/>
                    <a:pt x="632260" y="711003"/>
                  </a:cubicBezTo>
                  <a:cubicBezTo>
                    <a:pt x="658847" y="710307"/>
                    <a:pt x="680876" y="710940"/>
                    <a:pt x="698347" y="712902"/>
                  </a:cubicBezTo>
                  <a:cubicBezTo>
                    <a:pt x="715818" y="714864"/>
                    <a:pt x="733290" y="722334"/>
                    <a:pt x="750761" y="735311"/>
                  </a:cubicBezTo>
                  <a:cubicBezTo>
                    <a:pt x="757407" y="734298"/>
                    <a:pt x="771460" y="730247"/>
                    <a:pt x="792919" y="723157"/>
                  </a:cubicBezTo>
                  <a:cubicBezTo>
                    <a:pt x="814379" y="716067"/>
                    <a:pt x="830710" y="712016"/>
                    <a:pt x="841915" y="711003"/>
                  </a:cubicBezTo>
                  <a:cubicBezTo>
                    <a:pt x="880276" y="712079"/>
                    <a:pt x="915218" y="709167"/>
                    <a:pt x="946742" y="702267"/>
                  </a:cubicBezTo>
                  <a:cubicBezTo>
                    <a:pt x="978267" y="695368"/>
                    <a:pt x="994978" y="678023"/>
                    <a:pt x="996877" y="650234"/>
                  </a:cubicBezTo>
                  <a:cubicBezTo>
                    <a:pt x="995358" y="620608"/>
                    <a:pt x="984723" y="585666"/>
                    <a:pt x="964973" y="545406"/>
                  </a:cubicBezTo>
                  <a:cubicBezTo>
                    <a:pt x="945223" y="505146"/>
                    <a:pt x="925473" y="473242"/>
                    <a:pt x="905723" y="449694"/>
                  </a:cubicBezTo>
                  <a:cubicBezTo>
                    <a:pt x="902114" y="437034"/>
                    <a:pt x="890341" y="424374"/>
                    <a:pt x="870401" y="411713"/>
                  </a:cubicBezTo>
                  <a:cubicBezTo>
                    <a:pt x="850461" y="399053"/>
                    <a:pt x="844004" y="389431"/>
                    <a:pt x="851030" y="382848"/>
                  </a:cubicBezTo>
                  <a:cubicBezTo>
                    <a:pt x="847422" y="374112"/>
                    <a:pt x="849321" y="368795"/>
                    <a:pt x="856727" y="366896"/>
                  </a:cubicBezTo>
                  <a:cubicBezTo>
                    <a:pt x="864134" y="364997"/>
                    <a:pt x="871350" y="364237"/>
                    <a:pt x="878377" y="364617"/>
                  </a:cubicBezTo>
                  <a:cubicBezTo>
                    <a:pt x="905153" y="365503"/>
                    <a:pt x="929081" y="371327"/>
                    <a:pt x="950161" y="382088"/>
                  </a:cubicBezTo>
                  <a:cubicBezTo>
                    <a:pt x="971240" y="392849"/>
                    <a:pt x="992889" y="403231"/>
                    <a:pt x="1015108" y="413232"/>
                  </a:cubicBezTo>
                  <a:cubicBezTo>
                    <a:pt x="1084233" y="441718"/>
                    <a:pt x="1150320" y="474382"/>
                    <a:pt x="1213368" y="511223"/>
                  </a:cubicBezTo>
                  <a:cubicBezTo>
                    <a:pt x="1276416" y="548065"/>
                    <a:pt x="1331869" y="600479"/>
                    <a:pt x="1379725" y="668464"/>
                  </a:cubicBezTo>
                  <a:cubicBezTo>
                    <a:pt x="1388270" y="680428"/>
                    <a:pt x="1397766" y="690683"/>
                    <a:pt x="1408210" y="699229"/>
                  </a:cubicBezTo>
                  <a:cubicBezTo>
                    <a:pt x="1418655" y="707775"/>
                    <a:pt x="1424353" y="733981"/>
                    <a:pt x="1425302" y="777850"/>
                  </a:cubicBezTo>
                  <a:cubicBezTo>
                    <a:pt x="1427581" y="807665"/>
                    <a:pt x="1416946" y="837670"/>
                    <a:pt x="1393398" y="867864"/>
                  </a:cubicBezTo>
                  <a:cubicBezTo>
                    <a:pt x="1369850" y="898059"/>
                    <a:pt x="1347061" y="922747"/>
                    <a:pt x="1325032" y="941927"/>
                  </a:cubicBezTo>
                  <a:cubicBezTo>
                    <a:pt x="1300725" y="965222"/>
                    <a:pt x="1278696" y="979402"/>
                    <a:pt x="1258945" y="984466"/>
                  </a:cubicBezTo>
                  <a:cubicBezTo>
                    <a:pt x="1239196" y="989530"/>
                    <a:pt x="1212609" y="991556"/>
                    <a:pt x="1179186" y="990543"/>
                  </a:cubicBezTo>
                  <a:cubicBezTo>
                    <a:pt x="1141261" y="987617"/>
                    <a:pt x="1113802" y="967135"/>
                    <a:pt x="1096809" y="929098"/>
                  </a:cubicBezTo>
                  <a:cubicBezTo>
                    <a:pt x="1079816" y="891061"/>
                    <a:pt x="1063836" y="853024"/>
                    <a:pt x="1048869" y="814986"/>
                  </a:cubicBezTo>
                  <a:cubicBezTo>
                    <a:pt x="1033901" y="776949"/>
                    <a:pt x="1010494" y="756468"/>
                    <a:pt x="978646" y="753542"/>
                  </a:cubicBezTo>
                  <a:cubicBezTo>
                    <a:pt x="963454" y="754554"/>
                    <a:pt x="942944" y="758606"/>
                    <a:pt x="917117" y="765696"/>
                  </a:cubicBezTo>
                  <a:cubicBezTo>
                    <a:pt x="891290" y="772785"/>
                    <a:pt x="851030" y="776837"/>
                    <a:pt x="796338" y="777850"/>
                  </a:cubicBezTo>
                  <a:lnTo>
                    <a:pt x="787222" y="790003"/>
                  </a:lnTo>
                  <a:cubicBezTo>
                    <a:pt x="746773" y="808044"/>
                    <a:pt x="694739" y="822857"/>
                    <a:pt x="631121" y="834441"/>
                  </a:cubicBezTo>
                  <a:cubicBezTo>
                    <a:pt x="567503" y="846025"/>
                    <a:pt x="507113" y="855521"/>
                    <a:pt x="449952" y="862927"/>
                  </a:cubicBezTo>
                  <a:cubicBezTo>
                    <a:pt x="443558" y="859129"/>
                    <a:pt x="431278" y="863687"/>
                    <a:pt x="413110" y="876600"/>
                  </a:cubicBezTo>
                  <a:cubicBezTo>
                    <a:pt x="394943" y="889513"/>
                    <a:pt x="372787" y="897110"/>
                    <a:pt x="346643" y="899389"/>
                  </a:cubicBezTo>
                  <a:cubicBezTo>
                    <a:pt x="305181" y="899009"/>
                    <a:pt x="268086" y="902807"/>
                    <a:pt x="235359" y="910783"/>
                  </a:cubicBezTo>
                  <a:cubicBezTo>
                    <a:pt x="202632" y="918759"/>
                    <a:pt x="176932" y="933192"/>
                    <a:pt x="158258" y="954081"/>
                  </a:cubicBezTo>
                  <a:cubicBezTo>
                    <a:pt x="142306" y="956613"/>
                    <a:pt x="127114" y="949270"/>
                    <a:pt x="112681" y="932052"/>
                  </a:cubicBezTo>
                  <a:cubicBezTo>
                    <a:pt x="98248" y="914834"/>
                    <a:pt x="89133" y="899895"/>
                    <a:pt x="85334" y="887235"/>
                  </a:cubicBezTo>
                  <a:cubicBezTo>
                    <a:pt x="83309" y="883057"/>
                    <a:pt x="75206" y="874701"/>
                    <a:pt x="61027" y="862167"/>
                  </a:cubicBezTo>
                  <a:cubicBezTo>
                    <a:pt x="46847" y="849633"/>
                    <a:pt x="38745" y="839758"/>
                    <a:pt x="36719" y="832542"/>
                  </a:cubicBezTo>
                  <a:cubicBezTo>
                    <a:pt x="33301" y="827605"/>
                    <a:pt x="27983" y="816210"/>
                    <a:pt x="20767" y="798359"/>
                  </a:cubicBezTo>
                  <a:cubicBezTo>
                    <a:pt x="13551" y="780508"/>
                    <a:pt x="6714" y="767595"/>
                    <a:pt x="257" y="759619"/>
                  </a:cubicBezTo>
                  <a:cubicBezTo>
                    <a:pt x="-312" y="751959"/>
                    <a:pt x="67" y="746009"/>
                    <a:pt x="1397" y="741768"/>
                  </a:cubicBezTo>
                  <a:cubicBezTo>
                    <a:pt x="2726" y="737526"/>
                    <a:pt x="8423" y="735374"/>
                    <a:pt x="18488" y="735311"/>
                  </a:cubicBezTo>
                  <a:cubicBezTo>
                    <a:pt x="87550" y="736387"/>
                    <a:pt x="135533" y="731956"/>
                    <a:pt x="162436" y="722018"/>
                  </a:cubicBezTo>
                  <a:cubicBezTo>
                    <a:pt x="189339" y="712079"/>
                    <a:pt x="218331" y="690177"/>
                    <a:pt x="249412" y="656310"/>
                  </a:cubicBezTo>
                  <a:cubicBezTo>
                    <a:pt x="246768" y="664845"/>
                    <a:pt x="249693" y="660268"/>
                    <a:pt x="258190" y="642581"/>
                  </a:cubicBezTo>
                  <a:cubicBezTo>
                    <a:pt x="266687" y="624894"/>
                    <a:pt x="278390" y="603662"/>
                    <a:pt x="293301" y="578886"/>
                  </a:cubicBezTo>
                  <a:cubicBezTo>
                    <a:pt x="308212" y="554109"/>
                    <a:pt x="323968" y="535353"/>
                    <a:pt x="340567" y="522618"/>
                  </a:cubicBezTo>
                  <a:cubicBezTo>
                    <a:pt x="357531" y="495525"/>
                    <a:pt x="369179" y="469191"/>
                    <a:pt x="375509" y="443617"/>
                  </a:cubicBezTo>
                  <a:cubicBezTo>
                    <a:pt x="381839" y="418043"/>
                    <a:pt x="390448" y="391710"/>
                    <a:pt x="401336" y="364617"/>
                  </a:cubicBezTo>
                  <a:cubicBezTo>
                    <a:pt x="402602" y="360439"/>
                    <a:pt x="407666" y="352083"/>
                    <a:pt x="416528" y="339549"/>
                  </a:cubicBezTo>
                  <a:cubicBezTo>
                    <a:pt x="425391" y="327016"/>
                    <a:pt x="430455" y="317141"/>
                    <a:pt x="431721" y="309924"/>
                  </a:cubicBezTo>
                  <a:cubicBezTo>
                    <a:pt x="434000" y="277957"/>
                    <a:pt x="443115" y="246179"/>
                    <a:pt x="459067" y="214592"/>
                  </a:cubicBezTo>
                  <a:cubicBezTo>
                    <a:pt x="475019" y="183005"/>
                    <a:pt x="484135" y="151987"/>
                    <a:pt x="486413" y="121539"/>
                  </a:cubicBezTo>
                  <a:cubicBezTo>
                    <a:pt x="484894" y="98370"/>
                    <a:pt x="478817" y="79380"/>
                    <a:pt x="468182" y="64567"/>
                  </a:cubicBezTo>
                  <a:cubicBezTo>
                    <a:pt x="457548" y="49755"/>
                    <a:pt x="451471" y="32284"/>
                    <a:pt x="449952" y="12154"/>
                  </a:cubicBezTo>
                  <a:lnTo>
                    <a:pt x="468182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ABD020C0-B1C1-4951-82C8-7274BFB97F70}"/>
                </a:ext>
              </a:extLst>
            </p:cNvPr>
            <p:cNvSpPr/>
            <p:nvPr/>
          </p:nvSpPr>
          <p:spPr>
            <a:xfrm>
              <a:off x="6049603" y="1448973"/>
              <a:ext cx="1437199" cy="865965"/>
            </a:xfrm>
            <a:custGeom>
              <a:avLst/>
              <a:gdLst/>
              <a:ahLst/>
              <a:cxnLst/>
              <a:rect l="l" t="t" r="r" b="b"/>
              <a:pathLst>
                <a:path w="1437199" h="865965">
                  <a:moveTo>
                    <a:pt x="632003" y="0"/>
                  </a:moveTo>
                  <a:cubicBezTo>
                    <a:pt x="652513" y="1519"/>
                    <a:pt x="676061" y="9115"/>
                    <a:pt x="702648" y="22788"/>
                  </a:cubicBezTo>
                  <a:cubicBezTo>
                    <a:pt x="729234" y="36461"/>
                    <a:pt x="754302" y="47096"/>
                    <a:pt x="777850" y="54692"/>
                  </a:cubicBezTo>
                  <a:cubicBezTo>
                    <a:pt x="812413" y="64187"/>
                    <a:pt x="851913" y="73303"/>
                    <a:pt x="896351" y="82039"/>
                  </a:cubicBezTo>
                  <a:cubicBezTo>
                    <a:pt x="940788" y="90774"/>
                    <a:pt x="965096" y="105966"/>
                    <a:pt x="969274" y="127616"/>
                  </a:cubicBezTo>
                  <a:cubicBezTo>
                    <a:pt x="967375" y="154076"/>
                    <a:pt x="957500" y="175598"/>
                    <a:pt x="939649" y="192183"/>
                  </a:cubicBezTo>
                  <a:cubicBezTo>
                    <a:pt x="921798" y="208768"/>
                    <a:pt x="907365" y="225733"/>
                    <a:pt x="896351" y="243078"/>
                  </a:cubicBezTo>
                  <a:cubicBezTo>
                    <a:pt x="892173" y="276501"/>
                    <a:pt x="885336" y="309924"/>
                    <a:pt x="875841" y="343347"/>
                  </a:cubicBezTo>
                  <a:cubicBezTo>
                    <a:pt x="866346" y="376771"/>
                    <a:pt x="861028" y="410194"/>
                    <a:pt x="859889" y="443617"/>
                  </a:cubicBezTo>
                  <a:cubicBezTo>
                    <a:pt x="857230" y="499386"/>
                    <a:pt x="862548" y="539772"/>
                    <a:pt x="875841" y="564776"/>
                  </a:cubicBezTo>
                  <a:cubicBezTo>
                    <a:pt x="889134" y="589780"/>
                    <a:pt x="926355" y="602061"/>
                    <a:pt x="987505" y="601618"/>
                  </a:cubicBezTo>
                  <a:cubicBezTo>
                    <a:pt x="1024093" y="591363"/>
                    <a:pt x="1064100" y="586805"/>
                    <a:pt x="1107525" y="587945"/>
                  </a:cubicBezTo>
                  <a:cubicBezTo>
                    <a:pt x="1150949" y="589084"/>
                    <a:pt x="1187918" y="575411"/>
                    <a:pt x="1218429" y="546925"/>
                  </a:cubicBezTo>
                  <a:cubicBezTo>
                    <a:pt x="1221341" y="537050"/>
                    <a:pt x="1226152" y="527175"/>
                    <a:pt x="1232862" y="517300"/>
                  </a:cubicBezTo>
                  <a:cubicBezTo>
                    <a:pt x="1239572" y="507425"/>
                    <a:pt x="1248940" y="502108"/>
                    <a:pt x="1260968" y="501348"/>
                  </a:cubicBezTo>
                  <a:cubicBezTo>
                    <a:pt x="1278819" y="502677"/>
                    <a:pt x="1293251" y="511413"/>
                    <a:pt x="1304266" y="527555"/>
                  </a:cubicBezTo>
                  <a:cubicBezTo>
                    <a:pt x="1315280" y="543697"/>
                    <a:pt x="1325156" y="559269"/>
                    <a:pt x="1333891" y="574272"/>
                  </a:cubicBezTo>
                  <a:cubicBezTo>
                    <a:pt x="1351489" y="585096"/>
                    <a:pt x="1372505" y="603707"/>
                    <a:pt x="1396939" y="630104"/>
                  </a:cubicBezTo>
                  <a:cubicBezTo>
                    <a:pt x="1421374" y="656500"/>
                    <a:pt x="1434793" y="680428"/>
                    <a:pt x="1437199" y="701888"/>
                  </a:cubicBezTo>
                  <a:cubicBezTo>
                    <a:pt x="1435553" y="709674"/>
                    <a:pt x="1426691" y="716130"/>
                    <a:pt x="1410612" y="721258"/>
                  </a:cubicBezTo>
                  <a:cubicBezTo>
                    <a:pt x="1394534" y="726385"/>
                    <a:pt x="1381114" y="729044"/>
                    <a:pt x="1370353" y="729234"/>
                  </a:cubicBezTo>
                  <a:lnTo>
                    <a:pt x="1133352" y="729234"/>
                  </a:lnTo>
                  <a:cubicBezTo>
                    <a:pt x="1124996" y="729614"/>
                    <a:pt x="1096890" y="731133"/>
                    <a:pt x="1049034" y="733791"/>
                  </a:cubicBezTo>
                  <a:cubicBezTo>
                    <a:pt x="1001178" y="736450"/>
                    <a:pt x="956361" y="737969"/>
                    <a:pt x="914581" y="738349"/>
                  </a:cubicBezTo>
                  <a:cubicBezTo>
                    <a:pt x="854951" y="759429"/>
                    <a:pt x="794182" y="771962"/>
                    <a:pt x="732273" y="775950"/>
                  </a:cubicBezTo>
                  <a:cubicBezTo>
                    <a:pt x="670364" y="779938"/>
                    <a:pt x="609594" y="785636"/>
                    <a:pt x="549964" y="793042"/>
                  </a:cubicBezTo>
                  <a:cubicBezTo>
                    <a:pt x="532746" y="796305"/>
                    <a:pt x="503374" y="800919"/>
                    <a:pt x="461848" y="806884"/>
                  </a:cubicBezTo>
                  <a:cubicBezTo>
                    <a:pt x="420323" y="812848"/>
                    <a:pt x="378797" y="818813"/>
                    <a:pt x="337271" y="824777"/>
                  </a:cubicBezTo>
                  <a:cubicBezTo>
                    <a:pt x="295745" y="830741"/>
                    <a:pt x="266373" y="835355"/>
                    <a:pt x="249155" y="838619"/>
                  </a:cubicBezTo>
                  <a:cubicBezTo>
                    <a:pt x="235166" y="843746"/>
                    <a:pt x="219087" y="849443"/>
                    <a:pt x="200920" y="855710"/>
                  </a:cubicBezTo>
                  <a:cubicBezTo>
                    <a:pt x="182752" y="861977"/>
                    <a:pt x="164394" y="865396"/>
                    <a:pt x="145847" y="865965"/>
                  </a:cubicBezTo>
                  <a:cubicBezTo>
                    <a:pt x="121159" y="862927"/>
                    <a:pt x="91534" y="843936"/>
                    <a:pt x="56972" y="808994"/>
                  </a:cubicBezTo>
                  <a:cubicBezTo>
                    <a:pt x="22409" y="774051"/>
                    <a:pt x="3419" y="741388"/>
                    <a:pt x="0" y="711003"/>
                  </a:cubicBezTo>
                  <a:cubicBezTo>
                    <a:pt x="1669" y="693110"/>
                    <a:pt x="15887" y="680281"/>
                    <a:pt x="42651" y="672516"/>
                  </a:cubicBezTo>
                  <a:cubicBezTo>
                    <a:pt x="69416" y="664751"/>
                    <a:pt x="98713" y="660024"/>
                    <a:pt x="130542" y="658336"/>
                  </a:cubicBezTo>
                  <a:cubicBezTo>
                    <a:pt x="162371" y="656648"/>
                    <a:pt x="186716" y="655973"/>
                    <a:pt x="203578" y="656310"/>
                  </a:cubicBezTo>
                  <a:lnTo>
                    <a:pt x="285617" y="656310"/>
                  </a:lnTo>
                  <a:cubicBezTo>
                    <a:pt x="328156" y="655551"/>
                    <a:pt x="379810" y="652512"/>
                    <a:pt x="440579" y="647195"/>
                  </a:cubicBezTo>
                  <a:cubicBezTo>
                    <a:pt x="501349" y="641878"/>
                    <a:pt x="562118" y="638839"/>
                    <a:pt x="622888" y="638080"/>
                  </a:cubicBezTo>
                  <a:lnTo>
                    <a:pt x="650234" y="610733"/>
                  </a:lnTo>
                  <a:cubicBezTo>
                    <a:pt x="648335" y="607505"/>
                    <a:pt x="650614" y="591933"/>
                    <a:pt x="657071" y="564017"/>
                  </a:cubicBezTo>
                  <a:cubicBezTo>
                    <a:pt x="663527" y="536101"/>
                    <a:pt x="667325" y="515211"/>
                    <a:pt x="668465" y="501348"/>
                  </a:cubicBezTo>
                  <a:lnTo>
                    <a:pt x="659350" y="461848"/>
                  </a:lnTo>
                  <a:cubicBezTo>
                    <a:pt x="659729" y="457670"/>
                    <a:pt x="661249" y="449314"/>
                    <a:pt x="663907" y="436780"/>
                  </a:cubicBezTo>
                  <a:cubicBezTo>
                    <a:pt x="666566" y="424247"/>
                    <a:pt x="668085" y="414372"/>
                    <a:pt x="668465" y="407155"/>
                  </a:cubicBezTo>
                  <a:cubicBezTo>
                    <a:pt x="669414" y="341955"/>
                    <a:pt x="668275" y="296124"/>
                    <a:pt x="665047" y="269664"/>
                  </a:cubicBezTo>
                  <a:cubicBezTo>
                    <a:pt x="661818" y="243204"/>
                    <a:pt x="659919" y="208009"/>
                    <a:pt x="659350" y="164077"/>
                  </a:cubicBezTo>
                  <a:cubicBezTo>
                    <a:pt x="657830" y="154582"/>
                    <a:pt x="651753" y="135592"/>
                    <a:pt x="641119" y="107106"/>
                  </a:cubicBezTo>
                  <a:cubicBezTo>
                    <a:pt x="630484" y="78620"/>
                    <a:pt x="624407" y="61149"/>
                    <a:pt x="622888" y="54692"/>
                  </a:cubicBezTo>
                  <a:cubicBezTo>
                    <a:pt x="622508" y="47856"/>
                    <a:pt x="620989" y="40260"/>
                    <a:pt x="618330" y="31904"/>
                  </a:cubicBezTo>
                  <a:cubicBezTo>
                    <a:pt x="615671" y="23548"/>
                    <a:pt x="614152" y="18990"/>
                    <a:pt x="613772" y="18231"/>
                  </a:cubicBezTo>
                  <a:cubicBezTo>
                    <a:pt x="613962" y="17471"/>
                    <a:pt x="615861" y="14433"/>
                    <a:pt x="619469" y="9115"/>
                  </a:cubicBezTo>
                  <a:cubicBezTo>
                    <a:pt x="623078" y="3798"/>
                    <a:pt x="627256" y="759"/>
                    <a:pt x="632003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E1C16F66-684D-4616-9CA3-68654B698E49}"/>
                </a:ext>
              </a:extLst>
            </p:cNvPr>
            <p:cNvSpPr/>
            <p:nvPr/>
          </p:nvSpPr>
          <p:spPr>
            <a:xfrm>
              <a:off x="6860499" y="2325573"/>
              <a:ext cx="2412549" cy="1862680"/>
            </a:xfrm>
            <a:custGeom>
              <a:avLst/>
              <a:gdLst/>
              <a:ahLst/>
              <a:cxnLst/>
              <a:rect l="l" t="t" r="r" b="b"/>
              <a:pathLst>
                <a:path w="2412549" h="1862680">
                  <a:moveTo>
                    <a:pt x="884196" y="0"/>
                  </a:moveTo>
                  <a:cubicBezTo>
                    <a:pt x="919518" y="12217"/>
                    <a:pt x="952182" y="34119"/>
                    <a:pt x="982187" y="65707"/>
                  </a:cubicBezTo>
                  <a:cubicBezTo>
                    <a:pt x="1012192" y="97294"/>
                    <a:pt x="1028144" y="119956"/>
                    <a:pt x="1030043" y="133693"/>
                  </a:cubicBezTo>
                  <a:cubicBezTo>
                    <a:pt x="1026941" y="154139"/>
                    <a:pt x="1015674" y="181612"/>
                    <a:pt x="996240" y="216111"/>
                  </a:cubicBezTo>
                  <a:cubicBezTo>
                    <a:pt x="976806" y="250611"/>
                    <a:pt x="967818" y="269728"/>
                    <a:pt x="969274" y="273462"/>
                  </a:cubicBezTo>
                  <a:cubicBezTo>
                    <a:pt x="967375" y="309734"/>
                    <a:pt x="976490" y="331383"/>
                    <a:pt x="996620" y="338410"/>
                  </a:cubicBezTo>
                  <a:cubicBezTo>
                    <a:pt x="1016750" y="345436"/>
                    <a:pt x="1050173" y="348095"/>
                    <a:pt x="1096889" y="346386"/>
                  </a:cubicBezTo>
                  <a:cubicBezTo>
                    <a:pt x="1130946" y="345120"/>
                    <a:pt x="1165382" y="340056"/>
                    <a:pt x="1200198" y="331194"/>
                  </a:cubicBezTo>
                  <a:cubicBezTo>
                    <a:pt x="1235013" y="322331"/>
                    <a:pt x="1275527" y="317267"/>
                    <a:pt x="1321737" y="316001"/>
                  </a:cubicBezTo>
                  <a:cubicBezTo>
                    <a:pt x="1336486" y="316508"/>
                    <a:pt x="1349526" y="318533"/>
                    <a:pt x="1360857" y="322078"/>
                  </a:cubicBezTo>
                  <a:cubicBezTo>
                    <a:pt x="1372188" y="325623"/>
                    <a:pt x="1384468" y="327649"/>
                    <a:pt x="1397699" y="328155"/>
                  </a:cubicBezTo>
                  <a:cubicBezTo>
                    <a:pt x="1416309" y="327649"/>
                    <a:pt x="1436059" y="324104"/>
                    <a:pt x="1456949" y="317520"/>
                  </a:cubicBezTo>
                  <a:cubicBezTo>
                    <a:pt x="1477838" y="310937"/>
                    <a:pt x="1497588" y="304354"/>
                    <a:pt x="1516199" y="297770"/>
                  </a:cubicBezTo>
                  <a:cubicBezTo>
                    <a:pt x="1533101" y="299036"/>
                    <a:pt x="1559307" y="288908"/>
                    <a:pt x="1594820" y="267386"/>
                  </a:cubicBezTo>
                  <a:cubicBezTo>
                    <a:pt x="1630332" y="245863"/>
                    <a:pt x="1655779" y="223581"/>
                    <a:pt x="1671161" y="200539"/>
                  </a:cubicBezTo>
                  <a:lnTo>
                    <a:pt x="1725854" y="91154"/>
                  </a:lnTo>
                  <a:cubicBezTo>
                    <a:pt x="1745984" y="85710"/>
                    <a:pt x="1760416" y="91281"/>
                    <a:pt x="1769152" y="107866"/>
                  </a:cubicBezTo>
                  <a:cubicBezTo>
                    <a:pt x="1777888" y="124451"/>
                    <a:pt x="1787763" y="139137"/>
                    <a:pt x="1798777" y="151924"/>
                  </a:cubicBezTo>
                  <a:cubicBezTo>
                    <a:pt x="1819287" y="175472"/>
                    <a:pt x="1842075" y="198260"/>
                    <a:pt x="1867143" y="220289"/>
                  </a:cubicBezTo>
                  <a:cubicBezTo>
                    <a:pt x="1892210" y="242318"/>
                    <a:pt x="1905883" y="268145"/>
                    <a:pt x="1908162" y="297770"/>
                  </a:cubicBezTo>
                  <a:cubicBezTo>
                    <a:pt x="1908542" y="321445"/>
                    <a:pt x="1905503" y="339423"/>
                    <a:pt x="1899047" y="351703"/>
                  </a:cubicBezTo>
                  <a:cubicBezTo>
                    <a:pt x="1892590" y="363984"/>
                    <a:pt x="1880436" y="374365"/>
                    <a:pt x="1862585" y="382847"/>
                  </a:cubicBezTo>
                  <a:cubicBezTo>
                    <a:pt x="1829612" y="385098"/>
                    <a:pt x="1773682" y="385998"/>
                    <a:pt x="1694794" y="385548"/>
                  </a:cubicBezTo>
                  <a:cubicBezTo>
                    <a:pt x="1615906" y="385098"/>
                    <a:pt x="1541745" y="388024"/>
                    <a:pt x="1472310" y="394326"/>
                  </a:cubicBezTo>
                  <a:cubicBezTo>
                    <a:pt x="1402875" y="400628"/>
                    <a:pt x="1365851" y="415033"/>
                    <a:pt x="1361237" y="437540"/>
                  </a:cubicBezTo>
                  <a:cubicBezTo>
                    <a:pt x="1361616" y="446276"/>
                    <a:pt x="1363136" y="453872"/>
                    <a:pt x="1365794" y="460329"/>
                  </a:cubicBezTo>
                  <a:cubicBezTo>
                    <a:pt x="1368453" y="466785"/>
                    <a:pt x="1369972" y="474382"/>
                    <a:pt x="1370352" y="483117"/>
                  </a:cubicBezTo>
                  <a:cubicBezTo>
                    <a:pt x="1366048" y="533442"/>
                    <a:pt x="1348830" y="580158"/>
                    <a:pt x="1318698" y="623267"/>
                  </a:cubicBezTo>
                  <a:cubicBezTo>
                    <a:pt x="1288567" y="666375"/>
                    <a:pt x="1271349" y="713851"/>
                    <a:pt x="1267044" y="765695"/>
                  </a:cubicBezTo>
                  <a:cubicBezTo>
                    <a:pt x="1266664" y="775191"/>
                    <a:pt x="1267424" y="785825"/>
                    <a:pt x="1269323" y="797599"/>
                  </a:cubicBezTo>
                  <a:cubicBezTo>
                    <a:pt x="1271222" y="809373"/>
                    <a:pt x="1276539" y="820008"/>
                    <a:pt x="1285275" y="829503"/>
                  </a:cubicBezTo>
                  <a:cubicBezTo>
                    <a:pt x="1313318" y="829503"/>
                    <a:pt x="1341550" y="834061"/>
                    <a:pt x="1369972" y="843177"/>
                  </a:cubicBezTo>
                  <a:cubicBezTo>
                    <a:pt x="1398395" y="852292"/>
                    <a:pt x="1413714" y="865965"/>
                    <a:pt x="1415929" y="884196"/>
                  </a:cubicBezTo>
                  <a:cubicBezTo>
                    <a:pt x="1415550" y="892931"/>
                    <a:pt x="1414030" y="900528"/>
                    <a:pt x="1411372" y="906984"/>
                  </a:cubicBezTo>
                  <a:cubicBezTo>
                    <a:pt x="1408713" y="913441"/>
                    <a:pt x="1407194" y="921037"/>
                    <a:pt x="1406814" y="929773"/>
                  </a:cubicBezTo>
                  <a:cubicBezTo>
                    <a:pt x="1411372" y="985795"/>
                    <a:pt x="1434160" y="1034031"/>
                    <a:pt x="1475180" y="1074480"/>
                  </a:cubicBezTo>
                  <a:cubicBezTo>
                    <a:pt x="1516199" y="1114930"/>
                    <a:pt x="1548103" y="1148733"/>
                    <a:pt x="1570892" y="1175889"/>
                  </a:cubicBezTo>
                  <a:cubicBezTo>
                    <a:pt x="1610961" y="1185195"/>
                    <a:pt x="1652361" y="1207603"/>
                    <a:pt x="1695089" y="1243116"/>
                  </a:cubicBezTo>
                  <a:cubicBezTo>
                    <a:pt x="1737818" y="1278628"/>
                    <a:pt x="1778457" y="1298758"/>
                    <a:pt x="1817008" y="1303505"/>
                  </a:cubicBezTo>
                  <a:cubicBezTo>
                    <a:pt x="1868852" y="1315659"/>
                    <a:pt x="1917088" y="1333131"/>
                    <a:pt x="1961715" y="1355919"/>
                  </a:cubicBezTo>
                  <a:cubicBezTo>
                    <a:pt x="2006343" y="1378708"/>
                    <a:pt x="2055338" y="1397698"/>
                    <a:pt x="2108701" y="1412891"/>
                  </a:cubicBezTo>
                  <a:cubicBezTo>
                    <a:pt x="2136428" y="1414916"/>
                    <a:pt x="2166053" y="1423019"/>
                    <a:pt x="2197577" y="1437198"/>
                  </a:cubicBezTo>
                  <a:cubicBezTo>
                    <a:pt x="2229101" y="1451378"/>
                    <a:pt x="2260245" y="1459480"/>
                    <a:pt x="2291010" y="1461506"/>
                  </a:cubicBezTo>
                  <a:cubicBezTo>
                    <a:pt x="2312026" y="1460367"/>
                    <a:pt x="2336840" y="1459607"/>
                    <a:pt x="2365453" y="1459227"/>
                  </a:cubicBezTo>
                  <a:cubicBezTo>
                    <a:pt x="2394065" y="1458847"/>
                    <a:pt x="2409764" y="1465684"/>
                    <a:pt x="2412549" y="1479737"/>
                  </a:cubicBezTo>
                  <a:cubicBezTo>
                    <a:pt x="2407485" y="1492904"/>
                    <a:pt x="2376594" y="1505311"/>
                    <a:pt x="2319875" y="1516958"/>
                  </a:cubicBezTo>
                  <a:cubicBezTo>
                    <a:pt x="2263157" y="1528606"/>
                    <a:pt x="2210997" y="1542532"/>
                    <a:pt x="2163394" y="1558737"/>
                  </a:cubicBezTo>
                  <a:cubicBezTo>
                    <a:pt x="2158583" y="1560257"/>
                    <a:pt x="2148455" y="1566333"/>
                    <a:pt x="2133009" y="1576968"/>
                  </a:cubicBezTo>
                  <a:cubicBezTo>
                    <a:pt x="2117564" y="1587603"/>
                    <a:pt x="2107435" y="1593680"/>
                    <a:pt x="2102625" y="1595199"/>
                  </a:cubicBezTo>
                  <a:cubicBezTo>
                    <a:pt x="2082178" y="1603302"/>
                    <a:pt x="2060023" y="1609885"/>
                    <a:pt x="2036158" y="1614949"/>
                  </a:cubicBezTo>
                  <a:cubicBezTo>
                    <a:pt x="2012293" y="1620013"/>
                    <a:pt x="1990897" y="1629635"/>
                    <a:pt x="1971970" y="1643815"/>
                  </a:cubicBezTo>
                  <a:cubicBezTo>
                    <a:pt x="1957917" y="1655399"/>
                    <a:pt x="1945763" y="1667173"/>
                    <a:pt x="1935509" y="1679137"/>
                  </a:cubicBezTo>
                  <a:cubicBezTo>
                    <a:pt x="1925254" y="1691101"/>
                    <a:pt x="1910061" y="1697558"/>
                    <a:pt x="1889931" y="1698507"/>
                  </a:cubicBezTo>
                  <a:cubicBezTo>
                    <a:pt x="1859209" y="1696763"/>
                    <a:pt x="1825110" y="1680333"/>
                    <a:pt x="1787636" y="1649216"/>
                  </a:cubicBezTo>
                  <a:cubicBezTo>
                    <a:pt x="1750161" y="1618100"/>
                    <a:pt x="1711337" y="1582764"/>
                    <a:pt x="1671161" y="1543207"/>
                  </a:cubicBezTo>
                  <a:cubicBezTo>
                    <a:pt x="1630986" y="1503651"/>
                    <a:pt x="1591486" y="1470340"/>
                    <a:pt x="1552661" y="1443275"/>
                  </a:cubicBezTo>
                  <a:cubicBezTo>
                    <a:pt x="1507653" y="1390165"/>
                    <a:pt x="1470052" y="1338385"/>
                    <a:pt x="1439857" y="1287933"/>
                  </a:cubicBezTo>
                  <a:cubicBezTo>
                    <a:pt x="1409663" y="1237482"/>
                    <a:pt x="1383456" y="1178865"/>
                    <a:pt x="1361237" y="1112081"/>
                  </a:cubicBezTo>
                  <a:cubicBezTo>
                    <a:pt x="1357628" y="1085685"/>
                    <a:pt x="1353451" y="1051882"/>
                    <a:pt x="1348703" y="1010672"/>
                  </a:cubicBezTo>
                  <a:cubicBezTo>
                    <a:pt x="1343955" y="969463"/>
                    <a:pt x="1332941" y="942497"/>
                    <a:pt x="1315660" y="929773"/>
                  </a:cubicBezTo>
                  <a:cubicBezTo>
                    <a:pt x="1258679" y="929998"/>
                    <a:pt x="1218016" y="936975"/>
                    <a:pt x="1193670" y="950705"/>
                  </a:cubicBezTo>
                  <a:cubicBezTo>
                    <a:pt x="1169325" y="964434"/>
                    <a:pt x="1150719" y="983565"/>
                    <a:pt x="1137853" y="1008098"/>
                  </a:cubicBezTo>
                  <a:cubicBezTo>
                    <a:pt x="1124986" y="1032631"/>
                    <a:pt x="1107280" y="1061215"/>
                    <a:pt x="1084736" y="1093851"/>
                  </a:cubicBezTo>
                  <a:cubicBezTo>
                    <a:pt x="1058909" y="1131832"/>
                    <a:pt x="1033841" y="1162976"/>
                    <a:pt x="1009533" y="1187284"/>
                  </a:cubicBezTo>
                  <a:cubicBezTo>
                    <a:pt x="985226" y="1211591"/>
                    <a:pt x="961677" y="1238178"/>
                    <a:pt x="938889" y="1267044"/>
                  </a:cubicBezTo>
                  <a:cubicBezTo>
                    <a:pt x="894831" y="1326610"/>
                    <a:pt x="850013" y="1375353"/>
                    <a:pt x="804436" y="1413270"/>
                  </a:cubicBezTo>
                  <a:cubicBezTo>
                    <a:pt x="758859" y="1451188"/>
                    <a:pt x="712522" y="1485497"/>
                    <a:pt x="665426" y="1516198"/>
                  </a:cubicBezTo>
                  <a:cubicBezTo>
                    <a:pt x="661058" y="1517971"/>
                    <a:pt x="652323" y="1525061"/>
                    <a:pt x="639219" y="1537468"/>
                  </a:cubicBezTo>
                  <a:cubicBezTo>
                    <a:pt x="626116" y="1549875"/>
                    <a:pt x="616621" y="1556965"/>
                    <a:pt x="610733" y="1558737"/>
                  </a:cubicBezTo>
                  <a:cubicBezTo>
                    <a:pt x="601618" y="1566840"/>
                    <a:pt x="578829" y="1581020"/>
                    <a:pt x="542368" y="1601276"/>
                  </a:cubicBezTo>
                  <a:cubicBezTo>
                    <a:pt x="505906" y="1621532"/>
                    <a:pt x="483117" y="1635712"/>
                    <a:pt x="474002" y="1643815"/>
                  </a:cubicBezTo>
                  <a:cubicBezTo>
                    <a:pt x="456151" y="1653689"/>
                    <a:pt x="439439" y="1665843"/>
                    <a:pt x="423867" y="1680276"/>
                  </a:cubicBezTo>
                  <a:cubicBezTo>
                    <a:pt x="408295" y="1694709"/>
                    <a:pt x="391583" y="1706863"/>
                    <a:pt x="373732" y="1716738"/>
                  </a:cubicBezTo>
                  <a:cubicBezTo>
                    <a:pt x="355501" y="1718511"/>
                    <a:pt x="337271" y="1725600"/>
                    <a:pt x="319040" y="1738007"/>
                  </a:cubicBezTo>
                  <a:cubicBezTo>
                    <a:pt x="300809" y="1750414"/>
                    <a:pt x="282578" y="1757504"/>
                    <a:pt x="264347" y="1759277"/>
                  </a:cubicBezTo>
                  <a:cubicBezTo>
                    <a:pt x="257131" y="1761302"/>
                    <a:pt x="241938" y="1769405"/>
                    <a:pt x="218770" y="1783584"/>
                  </a:cubicBezTo>
                  <a:cubicBezTo>
                    <a:pt x="195602" y="1797764"/>
                    <a:pt x="180409" y="1805867"/>
                    <a:pt x="173193" y="1807892"/>
                  </a:cubicBezTo>
                  <a:cubicBezTo>
                    <a:pt x="147746" y="1810171"/>
                    <a:pt x="123438" y="1819287"/>
                    <a:pt x="100270" y="1835239"/>
                  </a:cubicBezTo>
                  <a:cubicBezTo>
                    <a:pt x="77101" y="1851191"/>
                    <a:pt x="52793" y="1860306"/>
                    <a:pt x="27346" y="1862585"/>
                  </a:cubicBezTo>
                  <a:cubicBezTo>
                    <a:pt x="18231" y="1862965"/>
                    <a:pt x="11394" y="1862205"/>
                    <a:pt x="6836" y="1860306"/>
                  </a:cubicBezTo>
                  <a:cubicBezTo>
                    <a:pt x="2279" y="1858407"/>
                    <a:pt x="0" y="1853090"/>
                    <a:pt x="0" y="1844354"/>
                  </a:cubicBezTo>
                  <a:lnTo>
                    <a:pt x="0" y="1832200"/>
                  </a:lnTo>
                  <a:cubicBezTo>
                    <a:pt x="31334" y="1822515"/>
                    <a:pt x="59820" y="1809222"/>
                    <a:pt x="85457" y="1792320"/>
                  </a:cubicBezTo>
                  <a:cubicBezTo>
                    <a:pt x="111094" y="1775419"/>
                    <a:pt x="137301" y="1758327"/>
                    <a:pt x="164078" y="1741046"/>
                  </a:cubicBezTo>
                  <a:cubicBezTo>
                    <a:pt x="191993" y="1725220"/>
                    <a:pt x="218960" y="1712054"/>
                    <a:pt x="244977" y="1701546"/>
                  </a:cubicBezTo>
                  <a:cubicBezTo>
                    <a:pt x="270994" y="1691037"/>
                    <a:pt x="292643" y="1677871"/>
                    <a:pt x="309924" y="1662045"/>
                  </a:cubicBezTo>
                  <a:cubicBezTo>
                    <a:pt x="315242" y="1660020"/>
                    <a:pt x="322838" y="1651917"/>
                    <a:pt x="332713" y="1637738"/>
                  </a:cubicBezTo>
                  <a:cubicBezTo>
                    <a:pt x="342588" y="1623558"/>
                    <a:pt x="350184" y="1615455"/>
                    <a:pt x="355501" y="1613430"/>
                  </a:cubicBezTo>
                  <a:cubicBezTo>
                    <a:pt x="397470" y="1590198"/>
                    <a:pt x="441908" y="1556902"/>
                    <a:pt x="488815" y="1513540"/>
                  </a:cubicBezTo>
                  <a:cubicBezTo>
                    <a:pt x="535721" y="1470178"/>
                    <a:pt x="579399" y="1428526"/>
                    <a:pt x="619849" y="1388583"/>
                  </a:cubicBezTo>
                  <a:cubicBezTo>
                    <a:pt x="624913" y="1382379"/>
                    <a:pt x="636054" y="1366680"/>
                    <a:pt x="653272" y="1341486"/>
                  </a:cubicBezTo>
                  <a:cubicBezTo>
                    <a:pt x="670490" y="1316292"/>
                    <a:pt x="690747" y="1291478"/>
                    <a:pt x="714041" y="1267044"/>
                  </a:cubicBezTo>
                  <a:cubicBezTo>
                    <a:pt x="736324" y="1232481"/>
                    <a:pt x="766202" y="1188423"/>
                    <a:pt x="803677" y="1134870"/>
                  </a:cubicBezTo>
                  <a:cubicBezTo>
                    <a:pt x="841151" y="1081317"/>
                    <a:pt x="861914" y="1034220"/>
                    <a:pt x="865965" y="993581"/>
                  </a:cubicBezTo>
                  <a:lnTo>
                    <a:pt x="847735" y="975350"/>
                  </a:lnTo>
                  <a:cubicBezTo>
                    <a:pt x="770443" y="976110"/>
                    <a:pt x="713092" y="979148"/>
                    <a:pt x="675681" y="984466"/>
                  </a:cubicBezTo>
                  <a:cubicBezTo>
                    <a:pt x="638270" y="989783"/>
                    <a:pt x="592313" y="992821"/>
                    <a:pt x="537810" y="993581"/>
                  </a:cubicBezTo>
                  <a:cubicBezTo>
                    <a:pt x="510654" y="999468"/>
                    <a:pt x="482928" y="1008204"/>
                    <a:pt x="454632" y="1019788"/>
                  </a:cubicBezTo>
                  <a:cubicBezTo>
                    <a:pt x="426336" y="1031372"/>
                    <a:pt x="396331" y="1037829"/>
                    <a:pt x="364617" y="1039158"/>
                  </a:cubicBezTo>
                  <a:cubicBezTo>
                    <a:pt x="348855" y="1035740"/>
                    <a:pt x="330244" y="1017509"/>
                    <a:pt x="308785" y="984466"/>
                  </a:cubicBezTo>
                  <a:cubicBezTo>
                    <a:pt x="287326" y="951422"/>
                    <a:pt x="275552" y="924076"/>
                    <a:pt x="273463" y="902427"/>
                  </a:cubicBezTo>
                  <a:cubicBezTo>
                    <a:pt x="273083" y="897679"/>
                    <a:pt x="273842" y="893501"/>
                    <a:pt x="275742" y="889893"/>
                  </a:cubicBezTo>
                  <a:cubicBezTo>
                    <a:pt x="277641" y="886285"/>
                    <a:pt x="282958" y="884386"/>
                    <a:pt x="291693" y="884196"/>
                  </a:cubicBezTo>
                  <a:lnTo>
                    <a:pt x="455771" y="884196"/>
                  </a:lnTo>
                  <a:cubicBezTo>
                    <a:pt x="460329" y="888564"/>
                    <a:pt x="464887" y="891222"/>
                    <a:pt x="469444" y="892172"/>
                  </a:cubicBezTo>
                  <a:cubicBezTo>
                    <a:pt x="474002" y="893121"/>
                    <a:pt x="478560" y="893501"/>
                    <a:pt x="483117" y="893311"/>
                  </a:cubicBezTo>
                  <a:cubicBezTo>
                    <a:pt x="522997" y="892172"/>
                    <a:pt x="559459" y="887614"/>
                    <a:pt x="592503" y="879638"/>
                  </a:cubicBezTo>
                  <a:cubicBezTo>
                    <a:pt x="625546" y="871662"/>
                    <a:pt x="662008" y="867104"/>
                    <a:pt x="701888" y="865965"/>
                  </a:cubicBezTo>
                  <a:cubicBezTo>
                    <a:pt x="709104" y="866725"/>
                    <a:pt x="718979" y="869763"/>
                    <a:pt x="731513" y="875080"/>
                  </a:cubicBezTo>
                  <a:cubicBezTo>
                    <a:pt x="744047" y="880398"/>
                    <a:pt x="752402" y="883436"/>
                    <a:pt x="756580" y="884196"/>
                  </a:cubicBezTo>
                  <a:cubicBezTo>
                    <a:pt x="790193" y="884766"/>
                    <a:pt x="827795" y="882107"/>
                    <a:pt x="869384" y="876220"/>
                  </a:cubicBezTo>
                  <a:cubicBezTo>
                    <a:pt x="910973" y="870333"/>
                    <a:pt x="946295" y="857799"/>
                    <a:pt x="975350" y="838619"/>
                  </a:cubicBezTo>
                  <a:cubicBezTo>
                    <a:pt x="975857" y="821147"/>
                    <a:pt x="979402" y="805955"/>
                    <a:pt x="985985" y="793042"/>
                  </a:cubicBezTo>
                  <a:cubicBezTo>
                    <a:pt x="992568" y="780128"/>
                    <a:pt x="999152" y="764936"/>
                    <a:pt x="1005735" y="747464"/>
                  </a:cubicBezTo>
                  <a:cubicBezTo>
                    <a:pt x="1007254" y="707964"/>
                    <a:pt x="1013331" y="669983"/>
                    <a:pt x="1023966" y="633522"/>
                  </a:cubicBezTo>
                  <a:cubicBezTo>
                    <a:pt x="1034601" y="597060"/>
                    <a:pt x="1040678" y="562118"/>
                    <a:pt x="1042197" y="528694"/>
                  </a:cubicBezTo>
                  <a:cubicBezTo>
                    <a:pt x="1038969" y="519579"/>
                    <a:pt x="1038589" y="502867"/>
                    <a:pt x="1041058" y="478560"/>
                  </a:cubicBezTo>
                  <a:cubicBezTo>
                    <a:pt x="1043526" y="454252"/>
                    <a:pt x="1031752" y="440579"/>
                    <a:pt x="1005735" y="437540"/>
                  </a:cubicBezTo>
                  <a:cubicBezTo>
                    <a:pt x="921607" y="439819"/>
                    <a:pt x="852862" y="463367"/>
                    <a:pt x="799499" y="508185"/>
                  </a:cubicBezTo>
                  <a:cubicBezTo>
                    <a:pt x="746136" y="553002"/>
                    <a:pt x="693342" y="605416"/>
                    <a:pt x="641118" y="665426"/>
                  </a:cubicBezTo>
                  <a:cubicBezTo>
                    <a:pt x="621811" y="685176"/>
                    <a:pt x="597377" y="707205"/>
                    <a:pt x="567815" y="731513"/>
                  </a:cubicBezTo>
                  <a:cubicBezTo>
                    <a:pt x="538253" y="755820"/>
                    <a:pt x="510021" y="773292"/>
                    <a:pt x="483117" y="783926"/>
                  </a:cubicBezTo>
                  <a:cubicBezTo>
                    <a:pt x="478750" y="783736"/>
                    <a:pt x="476091" y="781837"/>
                    <a:pt x="475141" y="778229"/>
                  </a:cubicBezTo>
                  <a:cubicBezTo>
                    <a:pt x="474192" y="774621"/>
                    <a:pt x="473812" y="770443"/>
                    <a:pt x="474002" y="765695"/>
                  </a:cubicBezTo>
                  <a:cubicBezTo>
                    <a:pt x="487485" y="745186"/>
                    <a:pt x="500019" y="726955"/>
                    <a:pt x="511603" y="711003"/>
                  </a:cubicBezTo>
                  <a:cubicBezTo>
                    <a:pt x="523187" y="695051"/>
                    <a:pt x="534961" y="676820"/>
                    <a:pt x="546925" y="656310"/>
                  </a:cubicBezTo>
                  <a:cubicBezTo>
                    <a:pt x="576930" y="654411"/>
                    <a:pt x="595161" y="641498"/>
                    <a:pt x="601618" y="617570"/>
                  </a:cubicBezTo>
                  <a:cubicBezTo>
                    <a:pt x="608075" y="593642"/>
                    <a:pt x="614152" y="570093"/>
                    <a:pt x="619849" y="546925"/>
                  </a:cubicBezTo>
                  <a:cubicBezTo>
                    <a:pt x="621748" y="539709"/>
                    <a:pt x="629344" y="524516"/>
                    <a:pt x="642638" y="501348"/>
                  </a:cubicBezTo>
                  <a:cubicBezTo>
                    <a:pt x="655931" y="478180"/>
                    <a:pt x="663527" y="462987"/>
                    <a:pt x="665426" y="455771"/>
                  </a:cubicBezTo>
                  <a:cubicBezTo>
                    <a:pt x="680239" y="429944"/>
                    <a:pt x="693152" y="408675"/>
                    <a:pt x="704166" y="391963"/>
                  </a:cubicBezTo>
                  <a:cubicBezTo>
                    <a:pt x="715181" y="375251"/>
                    <a:pt x="726575" y="353982"/>
                    <a:pt x="738349" y="328155"/>
                  </a:cubicBezTo>
                  <a:cubicBezTo>
                    <a:pt x="739109" y="321698"/>
                    <a:pt x="742148" y="314862"/>
                    <a:pt x="747465" y="307645"/>
                  </a:cubicBezTo>
                  <a:cubicBezTo>
                    <a:pt x="752782" y="300429"/>
                    <a:pt x="755821" y="295112"/>
                    <a:pt x="756580" y="291693"/>
                  </a:cubicBezTo>
                  <a:cubicBezTo>
                    <a:pt x="777406" y="249218"/>
                    <a:pt x="796524" y="206553"/>
                    <a:pt x="813931" y="163698"/>
                  </a:cubicBezTo>
                  <a:cubicBezTo>
                    <a:pt x="831339" y="120842"/>
                    <a:pt x="840582" y="86533"/>
                    <a:pt x="841658" y="60769"/>
                  </a:cubicBezTo>
                  <a:lnTo>
                    <a:pt x="841658" y="30384"/>
                  </a:lnTo>
                  <a:cubicBezTo>
                    <a:pt x="841151" y="21142"/>
                    <a:pt x="843683" y="13800"/>
                    <a:pt x="849254" y="8356"/>
                  </a:cubicBezTo>
                  <a:cubicBezTo>
                    <a:pt x="854824" y="2912"/>
                    <a:pt x="866472" y="126"/>
                    <a:pt x="884196" y="0"/>
                  </a:cubicBezTo>
                  <a:close/>
                  <a:moveTo>
                    <a:pt x="932812" y="182308"/>
                  </a:moveTo>
                  <a:cubicBezTo>
                    <a:pt x="923570" y="181928"/>
                    <a:pt x="916227" y="182688"/>
                    <a:pt x="910783" y="184587"/>
                  </a:cubicBezTo>
                  <a:cubicBezTo>
                    <a:pt x="905339" y="186486"/>
                    <a:pt x="902553" y="191803"/>
                    <a:pt x="902427" y="200539"/>
                  </a:cubicBezTo>
                  <a:cubicBezTo>
                    <a:pt x="902807" y="209528"/>
                    <a:pt x="906605" y="215858"/>
                    <a:pt x="913821" y="219530"/>
                  </a:cubicBezTo>
                  <a:cubicBezTo>
                    <a:pt x="921038" y="223201"/>
                    <a:pt x="929394" y="224973"/>
                    <a:pt x="938889" y="224847"/>
                  </a:cubicBezTo>
                  <a:lnTo>
                    <a:pt x="957120" y="206616"/>
                  </a:lnTo>
                  <a:cubicBezTo>
                    <a:pt x="958006" y="198957"/>
                    <a:pt x="955474" y="193006"/>
                    <a:pt x="949523" y="188765"/>
                  </a:cubicBezTo>
                  <a:cubicBezTo>
                    <a:pt x="943573" y="184524"/>
                    <a:pt x="938003" y="182372"/>
                    <a:pt x="932812" y="182308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4C05EEE0-CC7F-4890-BF14-0A47DB488684}"/>
                </a:ext>
              </a:extLst>
            </p:cNvPr>
            <p:cNvSpPr/>
            <p:nvPr/>
          </p:nvSpPr>
          <p:spPr>
            <a:xfrm>
              <a:off x="6013141" y="2433439"/>
              <a:ext cx="1315659" cy="1361236"/>
            </a:xfrm>
            <a:custGeom>
              <a:avLst/>
              <a:gdLst/>
              <a:ahLst/>
              <a:cxnLst/>
              <a:rect l="l" t="t" r="r" b="b"/>
              <a:pathLst>
                <a:path w="1315659" h="1361236">
                  <a:moveTo>
                    <a:pt x="981427" y="0"/>
                  </a:moveTo>
                  <a:lnTo>
                    <a:pt x="999658" y="0"/>
                  </a:lnTo>
                  <a:cubicBezTo>
                    <a:pt x="1002190" y="1519"/>
                    <a:pt x="1015357" y="9875"/>
                    <a:pt x="1039158" y="25067"/>
                  </a:cubicBezTo>
                  <a:cubicBezTo>
                    <a:pt x="1062960" y="40259"/>
                    <a:pt x="1082203" y="53173"/>
                    <a:pt x="1096889" y="63808"/>
                  </a:cubicBezTo>
                  <a:cubicBezTo>
                    <a:pt x="1097508" y="64595"/>
                    <a:pt x="1108087" y="72135"/>
                    <a:pt x="1128624" y="86427"/>
                  </a:cubicBezTo>
                  <a:cubicBezTo>
                    <a:pt x="1149162" y="100719"/>
                    <a:pt x="1169869" y="117037"/>
                    <a:pt x="1190744" y="135381"/>
                  </a:cubicBezTo>
                  <a:cubicBezTo>
                    <a:pt x="1211620" y="153724"/>
                    <a:pt x="1222873" y="169367"/>
                    <a:pt x="1224505" y="182308"/>
                  </a:cubicBezTo>
                  <a:cubicBezTo>
                    <a:pt x="1219314" y="228835"/>
                    <a:pt x="1203869" y="271753"/>
                    <a:pt x="1178168" y="311064"/>
                  </a:cubicBezTo>
                  <a:cubicBezTo>
                    <a:pt x="1152468" y="350374"/>
                    <a:pt x="1129426" y="389494"/>
                    <a:pt x="1109043" y="428425"/>
                  </a:cubicBezTo>
                  <a:cubicBezTo>
                    <a:pt x="1089103" y="487865"/>
                    <a:pt x="1068214" y="545216"/>
                    <a:pt x="1046375" y="600478"/>
                  </a:cubicBezTo>
                  <a:cubicBezTo>
                    <a:pt x="1024536" y="655741"/>
                    <a:pt x="1002886" y="707774"/>
                    <a:pt x="981427" y="756580"/>
                  </a:cubicBezTo>
                  <a:cubicBezTo>
                    <a:pt x="965159" y="786522"/>
                    <a:pt x="944522" y="820831"/>
                    <a:pt x="919518" y="859508"/>
                  </a:cubicBezTo>
                  <a:cubicBezTo>
                    <a:pt x="894514" y="898186"/>
                    <a:pt x="880714" y="934774"/>
                    <a:pt x="878119" y="969273"/>
                  </a:cubicBezTo>
                  <a:cubicBezTo>
                    <a:pt x="878119" y="997189"/>
                    <a:pt x="885715" y="1015040"/>
                    <a:pt x="900908" y="1022826"/>
                  </a:cubicBezTo>
                  <a:cubicBezTo>
                    <a:pt x="916100" y="1030612"/>
                    <a:pt x="938889" y="1034031"/>
                    <a:pt x="969273" y="1033081"/>
                  </a:cubicBezTo>
                  <a:cubicBezTo>
                    <a:pt x="978009" y="1032322"/>
                    <a:pt x="993961" y="1029283"/>
                    <a:pt x="1017129" y="1023966"/>
                  </a:cubicBezTo>
                  <a:cubicBezTo>
                    <a:pt x="1040298" y="1018648"/>
                    <a:pt x="1054730" y="1015610"/>
                    <a:pt x="1060428" y="1014850"/>
                  </a:cubicBezTo>
                  <a:cubicBezTo>
                    <a:pt x="1075430" y="1020737"/>
                    <a:pt x="1098598" y="1019598"/>
                    <a:pt x="1129933" y="1011432"/>
                  </a:cubicBezTo>
                  <a:cubicBezTo>
                    <a:pt x="1161267" y="1003266"/>
                    <a:pt x="1192791" y="998329"/>
                    <a:pt x="1224505" y="996620"/>
                  </a:cubicBezTo>
                  <a:cubicBezTo>
                    <a:pt x="1237609" y="993581"/>
                    <a:pt x="1255460" y="997379"/>
                    <a:pt x="1278058" y="1008014"/>
                  </a:cubicBezTo>
                  <a:cubicBezTo>
                    <a:pt x="1300657" y="1018648"/>
                    <a:pt x="1313191" y="1036120"/>
                    <a:pt x="1315659" y="1060427"/>
                  </a:cubicBezTo>
                  <a:cubicBezTo>
                    <a:pt x="1311481" y="1084545"/>
                    <a:pt x="1287933" y="1098598"/>
                    <a:pt x="1245015" y="1102586"/>
                  </a:cubicBezTo>
                  <a:cubicBezTo>
                    <a:pt x="1202096" y="1106574"/>
                    <a:pt x="1164875" y="1110752"/>
                    <a:pt x="1133351" y="1115120"/>
                  </a:cubicBezTo>
                  <a:cubicBezTo>
                    <a:pt x="1096699" y="1122906"/>
                    <a:pt x="1059098" y="1131642"/>
                    <a:pt x="1020547" y="1141327"/>
                  </a:cubicBezTo>
                  <a:cubicBezTo>
                    <a:pt x="981997" y="1151012"/>
                    <a:pt x="943636" y="1160507"/>
                    <a:pt x="905465" y="1169813"/>
                  </a:cubicBezTo>
                  <a:cubicBezTo>
                    <a:pt x="899009" y="1170952"/>
                    <a:pt x="886855" y="1175510"/>
                    <a:pt x="869003" y="1183486"/>
                  </a:cubicBezTo>
                  <a:cubicBezTo>
                    <a:pt x="851152" y="1191462"/>
                    <a:pt x="838999" y="1196019"/>
                    <a:pt x="832542" y="1197159"/>
                  </a:cubicBezTo>
                  <a:cubicBezTo>
                    <a:pt x="816400" y="1199058"/>
                    <a:pt x="797030" y="1199817"/>
                    <a:pt x="774431" y="1199438"/>
                  </a:cubicBezTo>
                  <a:cubicBezTo>
                    <a:pt x="751832" y="1199058"/>
                    <a:pt x="722587" y="1204375"/>
                    <a:pt x="686695" y="1215390"/>
                  </a:cubicBezTo>
                  <a:cubicBezTo>
                    <a:pt x="668464" y="1217289"/>
                    <a:pt x="636560" y="1224885"/>
                    <a:pt x="590983" y="1238178"/>
                  </a:cubicBezTo>
                  <a:cubicBezTo>
                    <a:pt x="545406" y="1251472"/>
                    <a:pt x="513502" y="1259068"/>
                    <a:pt x="495271" y="1260967"/>
                  </a:cubicBezTo>
                  <a:cubicBezTo>
                    <a:pt x="486915" y="1262486"/>
                    <a:pt x="467165" y="1268563"/>
                    <a:pt x="436021" y="1279197"/>
                  </a:cubicBezTo>
                  <a:cubicBezTo>
                    <a:pt x="404877" y="1289832"/>
                    <a:pt x="385126" y="1295909"/>
                    <a:pt x="376771" y="1297428"/>
                  </a:cubicBezTo>
                  <a:cubicBezTo>
                    <a:pt x="348665" y="1294770"/>
                    <a:pt x="315241" y="1303885"/>
                    <a:pt x="276501" y="1324775"/>
                  </a:cubicBezTo>
                  <a:cubicBezTo>
                    <a:pt x="237760" y="1345664"/>
                    <a:pt x="198260" y="1357818"/>
                    <a:pt x="158000" y="1361236"/>
                  </a:cubicBezTo>
                  <a:cubicBezTo>
                    <a:pt x="156861" y="1361047"/>
                    <a:pt x="151543" y="1359148"/>
                    <a:pt x="142048" y="1355539"/>
                  </a:cubicBezTo>
                  <a:cubicBezTo>
                    <a:pt x="132553" y="1351931"/>
                    <a:pt x="125717" y="1347753"/>
                    <a:pt x="121539" y="1343005"/>
                  </a:cubicBezTo>
                  <a:cubicBezTo>
                    <a:pt x="112487" y="1322496"/>
                    <a:pt x="91090" y="1301227"/>
                    <a:pt x="57351" y="1279197"/>
                  </a:cubicBezTo>
                  <a:cubicBezTo>
                    <a:pt x="23611" y="1257169"/>
                    <a:pt x="4494" y="1229822"/>
                    <a:pt x="0" y="1197159"/>
                  </a:cubicBezTo>
                  <a:cubicBezTo>
                    <a:pt x="31840" y="1170002"/>
                    <a:pt x="68429" y="1155190"/>
                    <a:pt x="109765" y="1152721"/>
                  </a:cubicBezTo>
                  <a:cubicBezTo>
                    <a:pt x="151100" y="1150252"/>
                    <a:pt x="179333" y="1149873"/>
                    <a:pt x="194462" y="1151582"/>
                  </a:cubicBezTo>
                  <a:cubicBezTo>
                    <a:pt x="232443" y="1149683"/>
                    <a:pt x="279539" y="1142086"/>
                    <a:pt x="335751" y="1128793"/>
                  </a:cubicBezTo>
                  <a:cubicBezTo>
                    <a:pt x="391963" y="1115500"/>
                    <a:pt x="457290" y="1107904"/>
                    <a:pt x="531733" y="1106005"/>
                  </a:cubicBezTo>
                  <a:cubicBezTo>
                    <a:pt x="566675" y="1103726"/>
                    <a:pt x="594781" y="1101447"/>
                    <a:pt x="616051" y="1099168"/>
                  </a:cubicBezTo>
                  <a:cubicBezTo>
                    <a:pt x="637320" y="1096889"/>
                    <a:pt x="660868" y="1080937"/>
                    <a:pt x="686695" y="1051312"/>
                  </a:cubicBezTo>
                  <a:cubicBezTo>
                    <a:pt x="696000" y="1035550"/>
                    <a:pt x="704736" y="1012381"/>
                    <a:pt x="712902" y="981807"/>
                  </a:cubicBezTo>
                  <a:cubicBezTo>
                    <a:pt x="721068" y="951232"/>
                    <a:pt x="727525" y="925785"/>
                    <a:pt x="732272" y="905465"/>
                  </a:cubicBezTo>
                  <a:cubicBezTo>
                    <a:pt x="754491" y="845898"/>
                    <a:pt x="779179" y="785002"/>
                    <a:pt x="806335" y="722777"/>
                  </a:cubicBezTo>
                  <a:cubicBezTo>
                    <a:pt x="833491" y="660552"/>
                    <a:pt x="848304" y="598896"/>
                    <a:pt x="850773" y="537810"/>
                  </a:cubicBezTo>
                  <a:cubicBezTo>
                    <a:pt x="853431" y="524833"/>
                    <a:pt x="862547" y="510527"/>
                    <a:pt x="878119" y="494891"/>
                  </a:cubicBezTo>
                  <a:cubicBezTo>
                    <a:pt x="893691" y="479256"/>
                    <a:pt x="899768" y="467229"/>
                    <a:pt x="896350" y="458809"/>
                  </a:cubicBezTo>
                  <a:cubicBezTo>
                    <a:pt x="897489" y="409814"/>
                    <a:pt x="903566" y="365756"/>
                    <a:pt x="914581" y="326636"/>
                  </a:cubicBezTo>
                  <a:cubicBezTo>
                    <a:pt x="925595" y="287515"/>
                    <a:pt x="934711" y="246496"/>
                    <a:pt x="941927" y="203578"/>
                  </a:cubicBezTo>
                  <a:cubicBezTo>
                    <a:pt x="943573" y="163761"/>
                    <a:pt x="950156" y="128692"/>
                    <a:pt x="961677" y="98370"/>
                  </a:cubicBezTo>
                  <a:cubicBezTo>
                    <a:pt x="973198" y="68049"/>
                    <a:pt x="979781" y="35259"/>
                    <a:pt x="981427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126B7DA-C0E4-4B3F-B737-E101BF551BC0}"/>
                </a:ext>
              </a:extLst>
            </p:cNvPr>
            <p:cNvSpPr/>
            <p:nvPr/>
          </p:nvSpPr>
          <p:spPr>
            <a:xfrm>
              <a:off x="6427359" y="2693481"/>
              <a:ext cx="147266" cy="850970"/>
            </a:xfrm>
            <a:custGeom>
              <a:avLst/>
              <a:gdLst/>
              <a:ahLst/>
              <a:cxnLst/>
              <a:rect l="l" t="t" r="r" b="b"/>
              <a:pathLst>
                <a:path w="147266" h="850970">
                  <a:moveTo>
                    <a:pt x="10535" y="0"/>
                  </a:moveTo>
                  <a:cubicBezTo>
                    <a:pt x="39850" y="12942"/>
                    <a:pt x="64271" y="37025"/>
                    <a:pt x="83795" y="72248"/>
                  </a:cubicBezTo>
                  <a:cubicBezTo>
                    <a:pt x="103320" y="107472"/>
                    <a:pt x="118288" y="143034"/>
                    <a:pt x="128698" y="178933"/>
                  </a:cubicBezTo>
                  <a:cubicBezTo>
                    <a:pt x="139107" y="214832"/>
                    <a:pt x="145296" y="240265"/>
                    <a:pt x="147266" y="255232"/>
                  </a:cubicBezTo>
                  <a:lnTo>
                    <a:pt x="147266" y="638080"/>
                  </a:lnTo>
                  <a:cubicBezTo>
                    <a:pt x="136252" y="682644"/>
                    <a:pt x="129415" y="718853"/>
                    <a:pt x="126756" y="746705"/>
                  </a:cubicBezTo>
                  <a:cubicBezTo>
                    <a:pt x="124098" y="774558"/>
                    <a:pt x="100549" y="809247"/>
                    <a:pt x="56112" y="850773"/>
                  </a:cubicBezTo>
                  <a:cubicBezTo>
                    <a:pt x="35602" y="851913"/>
                    <a:pt x="22688" y="848115"/>
                    <a:pt x="17371" y="839379"/>
                  </a:cubicBezTo>
                  <a:cubicBezTo>
                    <a:pt x="12054" y="830643"/>
                    <a:pt x="9775" y="819249"/>
                    <a:pt x="10535" y="805196"/>
                  </a:cubicBezTo>
                  <a:lnTo>
                    <a:pt x="10535" y="768734"/>
                  </a:lnTo>
                  <a:cubicBezTo>
                    <a:pt x="10914" y="700812"/>
                    <a:pt x="12434" y="633839"/>
                    <a:pt x="15092" y="567815"/>
                  </a:cubicBezTo>
                  <a:cubicBezTo>
                    <a:pt x="17751" y="501792"/>
                    <a:pt x="19270" y="434059"/>
                    <a:pt x="19650" y="364617"/>
                  </a:cubicBezTo>
                  <a:cubicBezTo>
                    <a:pt x="18890" y="316002"/>
                    <a:pt x="15852" y="265867"/>
                    <a:pt x="10535" y="214213"/>
                  </a:cubicBezTo>
                  <a:cubicBezTo>
                    <a:pt x="5217" y="162559"/>
                    <a:pt x="2179" y="109385"/>
                    <a:pt x="1419" y="54693"/>
                  </a:cubicBezTo>
                  <a:cubicBezTo>
                    <a:pt x="1989" y="50895"/>
                    <a:pt x="1609" y="41020"/>
                    <a:pt x="280" y="25068"/>
                  </a:cubicBezTo>
                  <a:cubicBezTo>
                    <a:pt x="-1050" y="9116"/>
                    <a:pt x="2369" y="760"/>
                    <a:pt x="10535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CE1B8B30-1DA0-4467-9FB4-12F6245C1AF5}"/>
                </a:ext>
              </a:extLst>
            </p:cNvPr>
            <p:cNvSpPr/>
            <p:nvPr/>
          </p:nvSpPr>
          <p:spPr>
            <a:xfrm>
              <a:off x="8331121" y="2972768"/>
              <a:ext cx="638079" cy="282578"/>
            </a:xfrm>
            <a:custGeom>
              <a:avLst/>
              <a:gdLst/>
              <a:ahLst/>
              <a:cxnLst/>
              <a:rect l="l" t="t" r="r" b="b"/>
              <a:pathLst>
                <a:path w="638079" h="282578">
                  <a:moveTo>
                    <a:pt x="483117" y="0"/>
                  </a:moveTo>
                  <a:cubicBezTo>
                    <a:pt x="521478" y="38930"/>
                    <a:pt x="556420" y="68935"/>
                    <a:pt x="587945" y="90015"/>
                  </a:cubicBezTo>
                  <a:cubicBezTo>
                    <a:pt x="619469" y="111094"/>
                    <a:pt x="636180" y="144897"/>
                    <a:pt x="638079" y="191424"/>
                  </a:cubicBezTo>
                  <a:cubicBezTo>
                    <a:pt x="638079" y="207186"/>
                    <a:pt x="633522" y="225797"/>
                    <a:pt x="624406" y="247256"/>
                  </a:cubicBezTo>
                  <a:cubicBezTo>
                    <a:pt x="615291" y="268715"/>
                    <a:pt x="601618" y="280489"/>
                    <a:pt x="583387" y="282578"/>
                  </a:cubicBezTo>
                  <a:cubicBezTo>
                    <a:pt x="551673" y="282388"/>
                    <a:pt x="529264" y="279729"/>
                    <a:pt x="516161" y="274602"/>
                  </a:cubicBezTo>
                  <a:cubicBezTo>
                    <a:pt x="503057" y="269475"/>
                    <a:pt x="489004" y="263018"/>
                    <a:pt x="474002" y="255232"/>
                  </a:cubicBezTo>
                  <a:cubicBezTo>
                    <a:pt x="470773" y="255991"/>
                    <a:pt x="460519" y="259030"/>
                    <a:pt x="443237" y="264347"/>
                  </a:cubicBezTo>
                  <a:cubicBezTo>
                    <a:pt x="425956" y="269665"/>
                    <a:pt x="411903" y="272703"/>
                    <a:pt x="401079" y="273463"/>
                  </a:cubicBezTo>
                  <a:cubicBezTo>
                    <a:pt x="368605" y="273842"/>
                    <a:pt x="326446" y="273842"/>
                    <a:pt x="274602" y="273463"/>
                  </a:cubicBezTo>
                  <a:cubicBezTo>
                    <a:pt x="222758" y="273083"/>
                    <a:pt x="173762" y="270044"/>
                    <a:pt x="127616" y="264347"/>
                  </a:cubicBezTo>
                  <a:cubicBezTo>
                    <a:pt x="118310" y="263208"/>
                    <a:pt x="109575" y="258650"/>
                    <a:pt x="101409" y="250674"/>
                  </a:cubicBezTo>
                  <a:cubicBezTo>
                    <a:pt x="93243" y="242698"/>
                    <a:pt x="86786" y="238140"/>
                    <a:pt x="82039" y="237001"/>
                  </a:cubicBezTo>
                  <a:cubicBezTo>
                    <a:pt x="74252" y="237381"/>
                    <a:pt x="69315" y="238900"/>
                    <a:pt x="67226" y="241559"/>
                  </a:cubicBezTo>
                  <a:cubicBezTo>
                    <a:pt x="65137" y="244217"/>
                    <a:pt x="57921" y="245736"/>
                    <a:pt x="45577" y="246116"/>
                  </a:cubicBezTo>
                  <a:cubicBezTo>
                    <a:pt x="39690" y="246496"/>
                    <a:pt x="30954" y="245736"/>
                    <a:pt x="19370" y="243837"/>
                  </a:cubicBezTo>
                  <a:cubicBezTo>
                    <a:pt x="7786" y="241938"/>
                    <a:pt x="1329" y="236621"/>
                    <a:pt x="0" y="227885"/>
                  </a:cubicBezTo>
                  <a:cubicBezTo>
                    <a:pt x="28296" y="226366"/>
                    <a:pt x="58301" y="220289"/>
                    <a:pt x="90015" y="209655"/>
                  </a:cubicBezTo>
                  <a:cubicBezTo>
                    <a:pt x="121729" y="199020"/>
                    <a:pt x="140339" y="192943"/>
                    <a:pt x="145847" y="191424"/>
                  </a:cubicBezTo>
                  <a:cubicBezTo>
                    <a:pt x="161989" y="189525"/>
                    <a:pt x="176041" y="191804"/>
                    <a:pt x="188005" y="198260"/>
                  </a:cubicBezTo>
                  <a:cubicBezTo>
                    <a:pt x="199969" y="204717"/>
                    <a:pt x="213263" y="208515"/>
                    <a:pt x="227885" y="209655"/>
                  </a:cubicBezTo>
                  <a:cubicBezTo>
                    <a:pt x="239850" y="206616"/>
                    <a:pt x="255422" y="192183"/>
                    <a:pt x="274602" y="166356"/>
                  </a:cubicBezTo>
                  <a:cubicBezTo>
                    <a:pt x="293782" y="140529"/>
                    <a:pt x="308595" y="121539"/>
                    <a:pt x="319040" y="109385"/>
                  </a:cubicBezTo>
                  <a:cubicBezTo>
                    <a:pt x="326861" y="113774"/>
                    <a:pt x="340590" y="107022"/>
                    <a:pt x="360228" y="89128"/>
                  </a:cubicBezTo>
                  <a:cubicBezTo>
                    <a:pt x="379865" y="71235"/>
                    <a:pt x="401022" y="52329"/>
                    <a:pt x="423698" y="32410"/>
                  </a:cubicBezTo>
                  <a:cubicBezTo>
                    <a:pt x="446374" y="12491"/>
                    <a:pt x="466180" y="1688"/>
                    <a:pt x="483117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05F10C6-EF1B-4911-A3A5-CC6326C469BA}"/>
              </a:ext>
            </a:extLst>
          </p:cNvPr>
          <p:cNvGrpSpPr/>
          <p:nvPr userDrawn="1"/>
        </p:nvGrpSpPr>
        <p:grpSpPr>
          <a:xfrm>
            <a:off x="10481192" y="6336220"/>
            <a:ext cx="1395392" cy="357686"/>
            <a:chOff x="504825" y="327025"/>
            <a:chExt cx="2482851" cy="636440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86CFD01A-72CC-41FB-A548-21114477AC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/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53886D82-477C-4B56-A1B0-73991BA75E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/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5C1820D-79F1-4777-82C1-B1DDD364BF46}"/>
              </a:ext>
            </a:extLst>
          </p:cNvPr>
          <p:cNvSpPr txBox="1"/>
          <p:nvPr userDrawn="1"/>
        </p:nvSpPr>
        <p:spPr>
          <a:xfrm>
            <a:off x="1442852" y="401324"/>
            <a:ext cx="142729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标题文本预设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0E497888-873F-4EDF-8A85-9F5D85015278}"/>
              </a:ext>
            </a:extLst>
          </p:cNvPr>
          <p:cNvSpPr txBox="1"/>
          <p:nvPr userDrawn="1"/>
        </p:nvSpPr>
        <p:spPr>
          <a:xfrm>
            <a:off x="3183979" y="401324"/>
            <a:ext cx="142729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>
                <a:solidFill>
                  <a:srgbClr val="226089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标题文本预设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C3D9C29-75F9-48AD-921C-FAD512BF4994}"/>
              </a:ext>
            </a:extLst>
          </p:cNvPr>
          <p:cNvSpPr txBox="1"/>
          <p:nvPr userDrawn="1"/>
        </p:nvSpPr>
        <p:spPr>
          <a:xfrm>
            <a:off x="4926533" y="401324"/>
            <a:ext cx="142729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kern="12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标题文本预设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1B5CDFDD-91CC-4D62-9E8D-D1DE9344BD63}"/>
              </a:ext>
            </a:extLst>
          </p:cNvPr>
          <p:cNvSpPr txBox="1"/>
          <p:nvPr userDrawn="1"/>
        </p:nvSpPr>
        <p:spPr>
          <a:xfrm>
            <a:off x="6666233" y="401324"/>
            <a:ext cx="140826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BEC68FE1-5102-4925-9573-4649D02AF8BC}"/>
              </a:ext>
            </a:extLst>
          </p:cNvPr>
          <p:cNvSpPr txBox="1"/>
          <p:nvPr userDrawn="1"/>
        </p:nvSpPr>
        <p:spPr>
          <a:xfrm>
            <a:off x="8386908" y="406408"/>
            <a:ext cx="140826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6062E9CA-D38A-489B-ACAE-0CF92CF03C60}"/>
              </a:ext>
            </a:extLst>
          </p:cNvPr>
          <p:cNvSpPr txBox="1"/>
          <p:nvPr userDrawn="1"/>
        </p:nvSpPr>
        <p:spPr>
          <a:xfrm>
            <a:off x="10107584" y="401324"/>
            <a:ext cx="140826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498F3CBB-2323-4C90-94F3-7018B308DC60}"/>
              </a:ext>
            </a:extLst>
          </p:cNvPr>
          <p:cNvCxnSpPr>
            <a:cxnSpLocks/>
          </p:cNvCxnSpPr>
          <p:nvPr userDrawn="1"/>
        </p:nvCxnSpPr>
        <p:spPr>
          <a:xfrm>
            <a:off x="3263768" y="754044"/>
            <a:ext cx="1193800" cy="0"/>
          </a:xfrm>
          <a:prstGeom prst="line">
            <a:avLst/>
          </a:prstGeom>
          <a:ln w="19050">
            <a:solidFill>
              <a:srgbClr val="226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83C23B6A-1DA8-4277-ABBD-2DF353644B1C}"/>
              </a:ext>
            </a:extLst>
          </p:cNvPr>
          <p:cNvCxnSpPr>
            <a:cxnSpLocks/>
          </p:cNvCxnSpPr>
          <p:nvPr userDrawn="1"/>
        </p:nvCxnSpPr>
        <p:spPr>
          <a:xfrm>
            <a:off x="1226447" y="349330"/>
            <a:ext cx="0" cy="393086"/>
          </a:xfrm>
          <a:prstGeom prst="line">
            <a:avLst/>
          </a:prstGeom>
          <a:ln w="19050">
            <a:solidFill>
              <a:srgbClr val="226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03F50867-5470-495C-8FFB-B2F9BF6829F4}"/>
              </a:ext>
            </a:extLst>
          </p:cNvPr>
          <p:cNvSpPr/>
          <p:nvPr userDrawn="1"/>
        </p:nvSpPr>
        <p:spPr>
          <a:xfrm>
            <a:off x="0" y="349330"/>
            <a:ext cx="412886" cy="393086"/>
          </a:xfrm>
          <a:prstGeom prst="rect">
            <a:avLst/>
          </a:prstGeom>
          <a:solidFill>
            <a:srgbClr val="226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ram_2303">
            <a:extLst>
              <a:ext uri="{FF2B5EF4-FFF2-40B4-BE49-F238E27FC236}">
                <a16:creationId xmlns:a16="http://schemas.microsoft.com/office/drawing/2014/main" xmlns="" id="{666B4DC8-8A7E-47B7-A28B-530705973A7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676148" y="255121"/>
            <a:ext cx="331850" cy="529316"/>
          </a:xfrm>
          <a:custGeom>
            <a:avLst/>
            <a:gdLst>
              <a:gd name="connsiteX0" fmla="*/ 290802 w 378838"/>
              <a:gd name="connsiteY0" fmla="*/ 371855 h 604262"/>
              <a:gd name="connsiteX1" fmla="*/ 262361 w 378838"/>
              <a:gd name="connsiteY1" fmla="*/ 400261 h 604262"/>
              <a:gd name="connsiteX2" fmla="*/ 290802 w 378838"/>
              <a:gd name="connsiteY2" fmla="*/ 428666 h 604262"/>
              <a:gd name="connsiteX3" fmla="*/ 319243 w 378838"/>
              <a:gd name="connsiteY3" fmla="*/ 400261 h 604262"/>
              <a:gd name="connsiteX4" fmla="*/ 290802 w 378838"/>
              <a:gd name="connsiteY4" fmla="*/ 371855 h 604262"/>
              <a:gd name="connsiteX5" fmla="*/ 94300 w 378838"/>
              <a:gd name="connsiteY5" fmla="*/ 371855 h 604262"/>
              <a:gd name="connsiteX6" fmla="*/ 65859 w 378838"/>
              <a:gd name="connsiteY6" fmla="*/ 400261 h 604262"/>
              <a:gd name="connsiteX7" fmla="*/ 94300 w 378838"/>
              <a:gd name="connsiteY7" fmla="*/ 428666 h 604262"/>
              <a:gd name="connsiteX8" fmla="*/ 122741 w 378838"/>
              <a:gd name="connsiteY8" fmla="*/ 400261 h 604262"/>
              <a:gd name="connsiteX9" fmla="*/ 94300 w 378838"/>
              <a:gd name="connsiteY9" fmla="*/ 371855 h 604262"/>
              <a:gd name="connsiteX10" fmla="*/ 114985 w 378838"/>
              <a:gd name="connsiteY10" fmla="*/ 188512 h 604262"/>
              <a:gd name="connsiteX11" fmla="*/ 47761 w 378838"/>
              <a:gd name="connsiteY11" fmla="*/ 240158 h 604262"/>
              <a:gd name="connsiteX12" fmla="*/ 47761 w 378838"/>
              <a:gd name="connsiteY12" fmla="*/ 265981 h 604262"/>
              <a:gd name="connsiteX13" fmla="*/ 114985 w 378838"/>
              <a:gd name="connsiteY13" fmla="*/ 317627 h 604262"/>
              <a:gd name="connsiteX14" fmla="*/ 267532 w 378838"/>
              <a:gd name="connsiteY14" fmla="*/ 317627 h 604262"/>
              <a:gd name="connsiteX15" fmla="*/ 332170 w 378838"/>
              <a:gd name="connsiteY15" fmla="*/ 265981 h 604262"/>
              <a:gd name="connsiteX16" fmla="*/ 332170 w 378838"/>
              <a:gd name="connsiteY16" fmla="*/ 240158 h 604262"/>
              <a:gd name="connsiteX17" fmla="*/ 267532 w 378838"/>
              <a:gd name="connsiteY17" fmla="*/ 188512 h 604262"/>
              <a:gd name="connsiteX18" fmla="*/ 125327 w 378838"/>
              <a:gd name="connsiteY18" fmla="*/ 139449 h 604262"/>
              <a:gd name="connsiteX19" fmla="*/ 125327 w 378838"/>
              <a:gd name="connsiteY19" fmla="*/ 167854 h 604262"/>
              <a:gd name="connsiteX20" fmla="*/ 257190 w 378838"/>
              <a:gd name="connsiteY20" fmla="*/ 167854 h 604262"/>
              <a:gd name="connsiteX21" fmla="*/ 257190 w 378838"/>
              <a:gd name="connsiteY21" fmla="*/ 139449 h 604262"/>
              <a:gd name="connsiteX22" fmla="*/ 184794 w 378838"/>
              <a:gd name="connsiteY22" fmla="*/ 139449 h 604262"/>
              <a:gd name="connsiteX23" fmla="*/ 68445 w 378838"/>
              <a:gd name="connsiteY23" fmla="*/ 123955 h 604262"/>
              <a:gd name="connsiteX24" fmla="*/ 174452 w 378838"/>
              <a:gd name="connsiteY24" fmla="*/ 123955 h 604262"/>
              <a:gd name="connsiteX25" fmla="*/ 182209 w 378838"/>
              <a:gd name="connsiteY25" fmla="*/ 123955 h 604262"/>
              <a:gd name="connsiteX26" fmla="*/ 189965 w 378838"/>
              <a:gd name="connsiteY26" fmla="*/ 123955 h 604262"/>
              <a:gd name="connsiteX27" fmla="*/ 195137 w 378838"/>
              <a:gd name="connsiteY27" fmla="*/ 123955 h 604262"/>
              <a:gd name="connsiteX28" fmla="*/ 311486 w 378838"/>
              <a:gd name="connsiteY28" fmla="*/ 123955 h 604262"/>
              <a:gd name="connsiteX29" fmla="*/ 378710 w 378838"/>
              <a:gd name="connsiteY29" fmla="*/ 175601 h 604262"/>
              <a:gd name="connsiteX30" fmla="*/ 378710 w 378838"/>
              <a:gd name="connsiteY30" fmla="*/ 420919 h 604262"/>
              <a:gd name="connsiteX31" fmla="*/ 314072 w 378838"/>
              <a:gd name="connsiteY31" fmla="*/ 472565 h 604262"/>
              <a:gd name="connsiteX32" fmla="*/ 378710 w 378838"/>
              <a:gd name="connsiteY32" fmla="*/ 604262 h 604262"/>
              <a:gd name="connsiteX33" fmla="*/ 329585 w 378838"/>
              <a:gd name="connsiteY33" fmla="*/ 604262 h 604262"/>
              <a:gd name="connsiteX34" fmla="*/ 264946 w 378838"/>
              <a:gd name="connsiteY34" fmla="*/ 472565 h 604262"/>
              <a:gd name="connsiteX35" fmla="*/ 117570 w 378838"/>
              <a:gd name="connsiteY35" fmla="*/ 472565 h 604262"/>
              <a:gd name="connsiteX36" fmla="*/ 52932 w 378838"/>
              <a:gd name="connsiteY36" fmla="*/ 604262 h 604262"/>
              <a:gd name="connsiteX37" fmla="*/ 3806 w 378838"/>
              <a:gd name="connsiteY37" fmla="*/ 604262 h 604262"/>
              <a:gd name="connsiteX38" fmla="*/ 68445 w 378838"/>
              <a:gd name="connsiteY38" fmla="*/ 472565 h 604262"/>
              <a:gd name="connsiteX39" fmla="*/ 3806 w 378838"/>
              <a:gd name="connsiteY39" fmla="*/ 420919 h 604262"/>
              <a:gd name="connsiteX40" fmla="*/ 3806 w 378838"/>
              <a:gd name="connsiteY40" fmla="*/ 175601 h 604262"/>
              <a:gd name="connsiteX41" fmla="*/ 68445 w 378838"/>
              <a:gd name="connsiteY41" fmla="*/ 123955 h 604262"/>
              <a:gd name="connsiteX42" fmla="*/ 117477 w 378838"/>
              <a:gd name="connsiteY42" fmla="*/ 43766 h 604262"/>
              <a:gd name="connsiteX43" fmla="*/ 138145 w 378838"/>
              <a:gd name="connsiteY43" fmla="*/ 43766 h 604262"/>
              <a:gd name="connsiteX44" fmla="*/ 138145 w 378838"/>
              <a:gd name="connsiteY44" fmla="*/ 87761 h 604262"/>
              <a:gd name="connsiteX45" fmla="*/ 244064 w 378838"/>
              <a:gd name="connsiteY45" fmla="*/ 87761 h 604262"/>
              <a:gd name="connsiteX46" fmla="*/ 244064 w 378838"/>
              <a:gd name="connsiteY46" fmla="*/ 43766 h 604262"/>
              <a:gd name="connsiteX47" fmla="*/ 262148 w 378838"/>
              <a:gd name="connsiteY47" fmla="*/ 43766 h 604262"/>
              <a:gd name="connsiteX48" fmla="*/ 262148 w 378838"/>
              <a:gd name="connsiteY48" fmla="*/ 103288 h 604262"/>
              <a:gd name="connsiteX49" fmla="*/ 117477 w 378838"/>
              <a:gd name="connsiteY49" fmla="*/ 103288 h 604262"/>
              <a:gd name="connsiteX50" fmla="*/ 169724 w 378838"/>
              <a:gd name="connsiteY50" fmla="*/ 505 h 604262"/>
              <a:gd name="connsiteX51" fmla="*/ 373433 w 378838"/>
              <a:gd name="connsiteY51" fmla="*/ 41203 h 604262"/>
              <a:gd name="connsiteX52" fmla="*/ 376019 w 378838"/>
              <a:gd name="connsiteY52" fmla="*/ 59271 h 604262"/>
              <a:gd name="connsiteX53" fmla="*/ 365674 w 378838"/>
              <a:gd name="connsiteY53" fmla="*/ 64433 h 604262"/>
              <a:gd name="connsiteX54" fmla="*/ 355329 w 378838"/>
              <a:gd name="connsiteY54" fmla="*/ 61852 h 604262"/>
              <a:gd name="connsiteX55" fmla="*/ 24295 w 378838"/>
              <a:gd name="connsiteY55" fmla="*/ 61852 h 604262"/>
              <a:gd name="connsiteX56" fmla="*/ 3606 w 378838"/>
              <a:gd name="connsiteY56" fmla="*/ 59271 h 604262"/>
              <a:gd name="connsiteX57" fmla="*/ 6192 w 378838"/>
              <a:gd name="connsiteY57" fmla="*/ 43784 h 604262"/>
              <a:gd name="connsiteX58" fmla="*/ 169724 w 378838"/>
              <a:gd name="connsiteY58" fmla="*/ 505 h 60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78838" h="604262">
                <a:moveTo>
                  <a:pt x="290802" y="371855"/>
                </a:moveTo>
                <a:cubicBezTo>
                  <a:pt x="275288" y="371855"/>
                  <a:pt x="262361" y="384767"/>
                  <a:pt x="262361" y="400261"/>
                </a:cubicBezTo>
                <a:cubicBezTo>
                  <a:pt x="262361" y="415754"/>
                  <a:pt x="275288" y="428666"/>
                  <a:pt x="290802" y="428666"/>
                </a:cubicBezTo>
                <a:cubicBezTo>
                  <a:pt x="306315" y="428666"/>
                  <a:pt x="319243" y="415754"/>
                  <a:pt x="319243" y="400261"/>
                </a:cubicBezTo>
                <a:cubicBezTo>
                  <a:pt x="319243" y="384767"/>
                  <a:pt x="306315" y="371855"/>
                  <a:pt x="290802" y="371855"/>
                </a:cubicBezTo>
                <a:close/>
                <a:moveTo>
                  <a:pt x="94300" y="371855"/>
                </a:moveTo>
                <a:cubicBezTo>
                  <a:pt x="78787" y="371855"/>
                  <a:pt x="65859" y="384767"/>
                  <a:pt x="65859" y="400261"/>
                </a:cubicBezTo>
                <a:cubicBezTo>
                  <a:pt x="65859" y="415754"/>
                  <a:pt x="78787" y="428666"/>
                  <a:pt x="94300" y="428666"/>
                </a:cubicBezTo>
                <a:cubicBezTo>
                  <a:pt x="109814" y="428666"/>
                  <a:pt x="122741" y="415754"/>
                  <a:pt x="122741" y="400261"/>
                </a:cubicBezTo>
                <a:cubicBezTo>
                  <a:pt x="122741" y="384767"/>
                  <a:pt x="109814" y="371855"/>
                  <a:pt x="94300" y="371855"/>
                </a:cubicBezTo>
                <a:close/>
                <a:moveTo>
                  <a:pt x="114985" y="188512"/>
                </a:moveTo>
                <a:cubicBezTo>
                  <a:pt x="78787" y="188512"/>
                  <a:pt x="47761" y="211753"/>
                  <a:pt x="47761" y="240158"/>
                </a:cubicBezTo>
                <a:lnTo>
                  <a:pt x="47761" y="265981"/>
                </a:lnTo>
                <a:cubicBezTo>
                  <a:pt x="47761" y="294387"/>
                  <a:pt x="78787" y="317627"/>
                  <a:pt x="114985" y="317627"/>
                </a:cubicBezTo>
                <a:lnTo>
                  <a:pt x="267532" y="317627"/>
                </a:lnTo>
                <a:cubicBezTo>
                  <a:pt x="303729" y="317627"/>
                  <a:pt x="332170" y="294387"/>
                  <a:pt x="332170" y="265981"/>
                </a:cubicBezTo>
                <a:lnTo>
                  <a:pt x="332170" y="240158"/>
                </a:lnTo>
                <a:cubicBezTo>
                  <a:pt x="332170" y="211753"/>
                  <a:pt x="303729" y="188512"/>
                  <a:pt x="267532" y="188512"/>
                </a:cubicBezTo>
                <a:close/>
                <a:moveTo>
                  <a:pt x="125327" y="139449"/>
                </a:moveTo>
                <a:lnTo>
                  <a:pt x="125327" y="167854"/>
                </a:lnTo>
                <a:lnTo>
                  <a:pt x="257190" y="167854"/>
                </a:lnTo>
                <a:lnTo>
                  <a:pt x="257190" y="139449"/>
                </a:lnTo>
                <a:lnTo>
                  <a:pt x="184794" y="139449"/>
                </a:lnTo>
                <a:close/>
                <a:moveTo>
                  <a:pt x="68445" y="123955"/>
                </a:moveTo>
                <a:lnTo>
                  <a:pt x="174452" y="123955"/>
                </a:lnTo>
                <a:lnTo>
                  <a:pt x="182209" y="123955"/>
                </a:lnTo>
                <a:lnTo>
                  <a:pt x="189965" y="123955"/>
                </a:lnTo>
                <a:lnTo>
                  <a:pt x="195137" y="123955"/>
                </a:lnTo>
                <a:lnTo>
                  <a:pt x="311486" y="123955"/>
                </a:lnTo>
                <a:cubicBezTo>
                  <a:pt x="347684" y="123955"/>
                  <a:pt x="378710" y="147196"/>
                  <a:pt x="378710" y="175601"/>
                </a:cubicBezTo>
                <a:lnTo>
                  <a:pt x="378710" y="420919"/>
                </a:lnTo>
                <a:cubicBezTo>
                  <a:pt x="378710" y="449324"/>
                  <a:pt x="350269" y="469983"/>
                  <a:pt x="314072" y="472565"/>
                </a:cubicBezTo>
                <a:lnTo>
                  <a:pt x="378710" y="604262"/>
                </a:lnTo>
                <a:lnTo>
                  <a:pt x="329585" y="604262"/>
                </a:lnTo>
                <a:lnTo>
                  <a:pt x="264946" y="472565"/>
                </a:lnTo>
                <a:lnTo>
                  <a:pt x="117570" y="472565"/>
                </a:lnTo>
                <a:lnTo>
                  <a:pt x="52932" y="604262"/>
                </a:lnTo>
                <a:lnTo>
                  <a:pt x="3806" y="604262"/>
                </a:lnTo>
                <a:lnTo>
                  <a:pt x="68445" y="472565"/>
                </a:lnTo>
                <a:cubicBezTo>
                  <a:pt x="32247" y="469983"/>
                  <a:pt x="3806" y="449324"/>
                  <a:pt x="3806" y="420919"/>
                </a:cubicBezTo>
                <a:lnTo>
                  <a:pt x="3806" y="175601"/>
                </a:lnTo>
                <a:cubicBezTo>
                  <a:pt x="3806" y="147196"/>
                  <a:pt x="32247" y="123955"/>
                  <a:pt x="68445" y="123955"/>
                </a:cubicBezTo>
                <a:close/>
                <a:moveTo>
                  <a:pt x="117477" y="43766"/>
                </a:moveTo>
                <a:lnTo>
                  <a:pt x="138145" y="43766"/>
                </a:lnTo>
                <a:lnTo>
                  <a:pt x="138145" y="87761"/>
                </a:lnTo>
                <a:lnTo>
                  <a:pt x="244064" y="87761"/>
                </a:lnTo>
                <a:lnTo>
                  <a:pt x="244064" y="43766"/>
                </a:lnTo>
                <a:lnTo>
                  <a:pt x="262148" y="43766"/>
                </a:lnTo>
                <a:lnTo>
                  <a:pt x="262148" y="103288"/>
                </a:lnTo>
                <a:lnTo>
                  <a:pt x="117477" y="103288"/>
                </a:lnTo>
                <a:close/>
                <a:moveTo>
                  <a:pt x="169724" y="505"/>
                </a:moveTo>
                <a:cubicBezTo>
                  <a:pt x="228444" y="-2353"/>
                  <a:pt x="298756" y="6358"/>
                  <a:pt x="373433" y="41203"/>
                </a:cubicBezTo>
                <a:cubicBezTo>
                  <a:pt x="378605" y="46365"/>
                  <a:pt x="381191" y="51527"/>
                  <a:pt x="376019" y="59271"/>
                </a:cubicBezTo>
                <a:cubicBezTo>
                  <a:pt x="373433" y="61852"/>
                  <a:pt x="368260" y="64433"/>
                  <a:pt x="365674" y="64433"/>
                </a:cubicBezTo>
                <a:cubicBezTo>
                  <a:pt x="360502" y="64433"/>
                  <a:pt x="357915" y="64433"/>
                  <a:pt x="355329" y="61852"/>
                </a:cubicBezTo>
                <a:cubicBezTo>
                  <a:pt x="174295" y="-23325"/>
                  <a:pt x="24295" y="59271"/>
                  <a:pt x="24295" y="61852"/>
                </a:cubicBezTo>
                <a:cubicBezTo>
                  <a:pt x="16537" y="64433"/>
                  <a:pt x="8778" y="64433"/>
                  <a:pt x="3606" y="59271"/>
                </a:cubicBezTo>
                <a:cubicBezTo>
                  <a:pt x="-1567" y="54109"/>
                  <a:pt x="-1567" y="46365"/>
                  <a:pt x="6192" y="43784"/>
                </a:cubicBezTo>
                <a:cubicBezTo>
                  <a:pt x="6192" y="42171"/>
                  <a:pt x="71857" y="5269"/>
                  <a:pt x="169724" y="505"/>
                </a:cubicBezTo>
                <a:close/>
              </a:path>
            </a:pathLst>
          </a:custGeom>
          <a:solidFill>
            <a:srgbClr val="226089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906127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6F710F5-FBB2-4FBF-BAAD-83F79D07B581}"/>
              </a:ext>
            </a:extLst>
          </p:cNvPr>
          <p:cNvSpPr txBox="1"/>
          <p:nvPr userDrawn="1"/>
        </p:nvSpPr>
        <p:spPr>
          <a:xfrm>
            <a:off x="2812509" y="4751851"/>
            <a:ext cx="937949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3900" dirty="0">
                <a:solidFill>
                  <a:schemeClr val="bg1">
                    <a:lumMod val="50000"/>
                    <a:alpha val="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实扬华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  <a:alpha val="5000"/>
                </a:schemeClr>
              </a:solidFill>
              <a:effectLst/>
              <a:uLnTx/>
              <a:uFillTx/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81F268B-CDF7-496A-B75D-1F1D88EDA987}"/>
              </a:ext>
            </a:extLst>
          </p:cNvPr>
          <p:cNvGrpSpPr/>
          <p:nvPr userDrawn="1"/>
        </p:nvGrpSpPr>
        <p:grpSpPr>
          <a:xfrm>
            <a:off x="0" y="4859094"/>
            <a:ext cx="3263768" cy="2871454"/>
            <a:chOff x="6013141" y="1316799"/>
            <a:chExt cx="3259907" cy="2871454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0EFFFB48-C13B-4AAF-A298-2C509FF1ED08}"/>
                </a:ext>
              </a:extLst>
            </p:cNvPr>
            <p:cNvSpPr/>
            <p:nvPr/>
          </p:nvSpPr>
          <p:spPr>
            <a:xfrm>
              <a:off x="7489206" y="1316799"/>
              <a:ext cx="1425603" cy="990796"/>
            </a:xfrm>
            <a:custGeom>
              <a:avLst/>
              <a:gdLst/>
              <a:ahLst/>
              <a:cxnLst/>
              <a:rect l="l" t="t" r="r" b="b"/>
              <a:pathLst>
                <a:path w="1425603" h="990796">
                  <a:moveTo>
                    <a:pt x="468182" y="0"/>
                  </a:moveTo>
                  <a:lnTo>
                    <a:pt x="668722" y="0"/>
                  </a:lnTo>
                  <a:cubicBezTo>
                    <a:pt x="668722" y="506"/>
                    <a:pt x="670241" y="2532"/>
                    <a:pt x="673280" y="6077"/>
                  </a:cubicBezTo>
                  <a:cubicBezTo>
                    <a:pt x="676318" y="9622"/>
                    <a:pt x="680876" y="11647"/>
                    <a:pt x="686953" y="12154"/>
                  </a:cubicBezTo>
                  <a:cubicBezTo>
                    <a:pt x="692460" y="13926"/>
                    <a:pt x="705753" y="21016"/>
                    <a:pt x="726833" y="33423"/>
                  </a:cubicBezTo>
                  <a:cubicBezTo>
                    <a:pt x="747912" y="45830"/>
                    <a:pt x="761965" y="52920"/>
                    <a:pt x="768992" y="54692"/>
                  </a:cubicBezTo>
                  <a:cubicBezTo>
                    <a:pt x="787982" y="63175"/>
                    <a:pt x="804694" y="73556"/>
                    <a:pt x="819126" y="85837"/>
                  </a:cubicBezTo>
                  <a:cubicBezTo>
                    <a:pt x="833559" y="98117"/>
                    <a:pt x="841155" y="116095"/>
                    <a:pt x="841915" y="139770"/>
                  </a:cubicBezTo>
                  <a:cubicBezTo>
                    <a:pt x="838307" y="178763"/>
                    <a:pt x="813619" y="221555"/>
                    <a:pt x="767852" y="268145"/>
                  </a:cubicBezTo>
                  <a:cubicBezTo>
                    <a:pt x="722085" y="314735"/>
                    <a:pt x="676888" y="359046"/>
                    <a:pt x="632260" y="401079"/>
                  </a:cubicBezTo>
                  <a:cubicBezTo>
                    <a:pt x="613903" y="431210"/>
                    <a:pt x="592886" y="459063"/>
                    <a:pt x="569212" y="484637"/>
                  </a:cubicBezTo>
                  <a:cubicBezTo>
                    <a:pt x="545537" y="510211"/>
                    <a:pt x="519963" y="535025"/>
                    <a:pt x="492490" y="559079"/>
                  </a:cubicBezTo>
                  <a:cubicBezTo>
                    <a:pt x="473247" y="575474"/>
                    <a:pt x="455522" y="592819"/>
                    <a:pt x="439317" y="611113"/>
                  </a:cubicBezTo>
                  <a:cubicBezTo>
                    <a:pt x="423112" y="629407"/>
                    <a:pt x="414503" y="650550"/>
                    <a:pt x="413490" y="674541"/>
                  </a:cubicBezTo>
                  <a:cubicBezTo>
                    <a:pt x="414123" y="698343"/>
                    <a:pt x="421972" y="714548"/>
                    <a:pt x="437038" y="723157"/>
                  </a:cubicBezTo>
                  <a:cubicBezTo>
                    <a:pt x="452104" y="731766"/>
                    <a:pt x="470588" y="735817"/>
                    <a:pt x="492490" y="735311"/>
                  </a:cubicBezTo>
                  <a:cubicBezTo>
                    <a:pt x="492617" y="730310"/>
                    <a:pt x="509075" y="725119"/>
                    <a:pt x="541866" y="719739"/>
                  </a:cubicBezTo>
                  <a:cubicBezTo>
                    <a:pt x="574656" y="714358"/>
                    <a:pt x="604787" y="711446"/>
                    <a:pt x="632260" y="711003"/>
                  </a:cubicBezTo>
                  <a:cubicBezTo>
                    <a:pt x="658847" y="710307"/>
                    <a:pt x="680876" y="710940"/>
                    <a:pt x="698347" y="712902"/>
                  </a:cubicBezTo>
                  <a:cubicBezTo>
                    <a:pt x="715818" y="714864"/>
                    <a:pt x="733290" y="722334"/>
                    <a:pt x="750761" y="735311"/>
                  </a:cubicBezTo>
                  <a:cubicBezTo>
                    <a:pt x="757407" y="734298"/>
                    <a:pt x="771460" y="730247"/>
                    <a:pt x="792919" y="723157"/>
                  </a:cubicBezTo>
                  <a:cubicBezTo>
                    <a:pt x="814379" y="716067"/>
                    <a:pt x="830710" y="712016"/>
                    <a:pt x="841915" y="711003"/>
                  </a:cubicBezTo>
                  <a:cubicBezTo>
                    <a:pt x="880276" y="712079"/>
                    <a:pt x="915218" y="709167"/>
                    <a:pt x="946742" y="702267"/>
                  </a:cubicBezTo>
                  <a:cubicBezTo>
                    <a:pt x="978267" y="695368"/>
                    <a:pt x="994978" y="678023"/>
                    <a:pt x="996877" y="650234"/>
                  </a:cubicBezTo>
                  <a:cubicBezTo>
                    <a:pt x="995358" y="620608"/>
                    <a:pt x="984723" y="585666"/>
                    <a:pt x="964973" y="545406"/>
                  </a:cubicBezTo>
                  <a:cubicBezTo>
                    <a:pt x="945223" y="505146"/>
                    <a:pt x="925473" y="473242"/>
                    <a:pt x="905723" y="449694"/>
                  </a:cubicBezTo>
                  <a:cubicBezTo>
                    <a:pt x="902114" y="437034"/>
                    <a:pt x="890341" y="424374"/>
                    <a:pt x="870401" y="411713"/>
                  </a:cubicBezTo>
                  <a:cubicBezTo>
                    <a:pt x="850461" y="399053"/>
                    <a:pt x="844004" y="389431"/>
                    <a:pt x="851030" y="382848"/>
                  </a:cubicBezTo>
                  <a:cubicBezTo>
                    <a:pt x="847422" y="374112"/>
                    <a:pt x="849321" y="368795"/>
                    <a:pt x="856727" y="366896"/>
                  </a:cubicBezTo>
                  <a:cubicBezTo>
                    <a:pt x="864134" y="364997"/>
                    <a:pt x="871350" y="364237"/>
                    <a:pt x="878377" y="364617"/>
                  </a:cubicBezTo>
                  <a:cubicBezTo>
                    <a:pt x="905153" y="365503"/>
                    <a:pt x="929081" y="371327"/>
                    <a:pt x="950161" y="382088"/>
                  </a:cubicBezTo>
                  <a:cubicBezTo>
                    <a:pt x="971240" y="392849"/>
                    <a:pt x="992889" y="403231"/>
                    <a:pt x="1015108" y="413232"/>
                  </a:cubicBezTo>
                  <a:cubicBezTo>
                    <a:pt x="1084233" y="441718"/>
                    <a:pt x="1150320" y="474382"/>
                    <a:pt x="1213368" y="511223"/>
                  </a:cubicBezTo>
                  <a:cubicBezTo>
                    <a:pt x="1276416" y="548065"/>
                    <a:pt x="1331869" y="600479"/>
                    <a:pt x="1379725" y="668464"/>
                  </a:cubicBezTo>
                  <a:cubicBezTo>
                    <a:pt x="1388270" y="680428"/>
                    <a:pt x="1397766" y="690683"/>
                    <a:pt x="1408210" y="699229"/>
                  </a:cubicBezTo>
                  <a:cubicBezTo>
                    <a:pt x="1418655" y="707775"/>
                    <a:pt x="1424353" y="733981"/>
                    <a:pt x="1425302" y="777850"/>
                  </a:cubicBezTo>
                  <a:cubicBezTo>
                    <a:pt x="1427581" y="807665"/>
                    <a:pt x="1416946" y="837670"/>
                    <a:pt x="1393398" y="867864"/>
                  </a:cubicBezTo>
                  <a:cubicBezTo>
                    <a:pt x="1369850" y="898059"/>
                    <a:pt x="1347061" y="922747"/>
                    <a:pt x="1325032" y="941927"/>
                  </a:cubicBezTo>
                  <a:cubicBezTo>
                    <a:pt x="1300725" y="965222"/>
                    <a:pt x="1278696" y="979402"/>
                    <a:pt x="1258945" y="984466"/>
                  </a:cubicBezTo>
                  <a:cubicBezTo>
                    <a:pt x="1239196" y="989530"/>
                    <a:pt x="1212609" y="991556"/>
                    <a:pt x="1179186" y="990543"/>
                  </a:cubicBezTo>
                  <a:cubicBezTo>
                    <a:pt x="1141261" y="987617"/>
                    <a:pt x="1113802" y="967135"/>
                    <a:pt x="1096809" y="929098"/>
                  </a:cubicBezTo>
                  <a:cubicBezTo>
                    <a:pt x="1079816" y="891061"/>
                    <a:pt x="1063836" y="853024"/>
                    <a:pt x="1048869" y="814986"/>
                  </a:cubicBezTo>
                  <a:cubicBezTo>
                    <a:pt x="1033901" y="776949"/>
                    <a:pt x="1010494" y="756468"/>
                    <a:pt x="978646" y="753542"/>
                  </a:cubicBezTo>
                  <a:cubicBezTo>
                    <a:pt x="963454" y="754554"/>
                    <a:pt x="942944" y="758606"/>
                    <a:pt x="917117" y="765696"/>
                  </a:cubicBezTo>
                  <a:cubicBezTo>
                    <a:pt x="891290" y="772785"/>
                    <a:pt x="851030" y="776837"/>
                    <a:pt x="796338" y="777850"/>
                  </a:cubicBezTo>
                  <a:lnTo>
                    <a:pt x="787222" y="790003"/>
                  </a:lnTo>
                  <a:cubicBezTo>
                    <a:pt x="746773" y="808044"/>
                    <a:pt x="694739" y="822857"/>
                    <a:pt x="631121" y="834441"/>
                  </a:cubicBezTo>
                  <a:cubicBezTo>
                    <a:pt x="567503" y="846025"/>
                    <a:pt x="507113" y="855521"/>
                    <a:pt x="449952" y="862927"/>
                  </a:cubicBezTo>
                  <a:cubicBezTo>
                    <a:pt x="443558" y="859129"/>
                    <a:pt x="431278" y="863687"/>
                    <a:pt x="413110" y="876600"/>
                  </a:cubicBezTo>
                  <a:cubicBezTo>
                    <a:pt x="394943" y="889513"/>
                    <a:pt x="372787" y="897110"/>
                    <a:pt x="346643" y="899389"/>
                  </a:cubicBezTo>
                  <a:cubicBezTo>
                    <a:pt x="305181" y="899009"/>
                    <a:pt x="268086" y="902807"/>
                    <a:pt x="235359" y="910783"/>
                  </a:cubicBezTo>
                  <a:cubicBezTo>
                    <a:pt x="202632" y="918759"/>
                    <a:pt x="176932" y="933192"/>
                    <a:pt x="158258" y="954081"/>
                  </a:cubicBezTo>
                  <a:cubicBezTo>
                    <a:pt x="142306" y="956613"/>
                    <a:pt x="127114" y="949270"/>
                    <a:pt x="112681" y="932052"/>
                  </a:cubicBezTo>
                  <a:cubicBezTo>
                    <a:pt x="98248" y="914834"/>
                    <a:pt x="89133" y="899895"/>
                    <a:pt x="85334" y="887235"/>
                  </a:cubicBezTo>
                  <a:cubicBezTo>
                    <a:pt x="83309" y="883057"/>
                    <a:pt x="75206" y="874701"/>
                    <a:pt x="61027" y="862167"/>
                  </a:cubicBezTo>
                  <a:cubicBezTo>
                    <a:pt x="46847" y="849633"/>
                    <a:pt x="38745" y="839758"/>
                    <a:pt x="36719" y="832542"/>
                  </a:cubicBezTo>
                  <a:cubicBezTo>
                    <a:pt x="33301" y="827605"/>
                    <a:pt x="27983" y="816210"/>
                    <a:pt x="20767" y="798359"/>
                  </a:cubicBezTo>
                  <a:cubicBezTo>
                    <a:pt x="13551" y="780508"/>
                    <a:pt x="6714" y="767595"/>
                    <a:pt x="257" y="759619"/>
                  </a:cubicBezTo>
                  <a:cubicBezTo>
                    <a:pt x="-312" y="751959"/>
                    <a:pt x="67" y="746009"/>
                    <a:pt x="1397" y="741768"/>
                  </a:cubicBezTo>
                  <a:cubicBezTo>
                    <a:pt x="2726" y="737526"/>
                    <a:pt x="8423" y="735374"/>
                    <a:pt x="18488" y="735311"/>
                  </a:cubicBezTo>
                  <a:cubicBezTo>
                    <a:pt x="87550" y="736387"/>
                    <a:pt x="135533" y="731956"/>
                    <a:pt x="162436" y="722018"/>
                  </a:cubicBezTo>
                  <a:cubicBezTo>
                    <a:pt x="189339" y="712079"/>
                    <a:pt x="218331" y="690177"/>
                    <a:pt x="249412" y="656310"/>
                  </a:cubicBezTo>
                  <a:cubicBezTo>
                    <a:pt x="246768" y="664845"/>
                    <a:pt x="249693" y="660268"/>
                    <a:pt x="258190" y="642581"/>
                  </a:cubicBezTo>
                  <a:cubicBezTo>
                    <a:pt x="266687" y="624894"/>
                    <a:pt x="278390" y="603662"/>
                    <a:pt x="293301" y="578886"/>
                  </a:cubicBezTo>
                  <a:cubicBezTo>
                    <a:pt x="308212" y="554109"/>
                    <a:pt x="323968" y="535353"/>
                    <a:pt x="340567" y="522618"/>
                  </a:cubicBezTo>
                  <a:cubicBezTo>
                    <a:pt x="357531" y="495525"/>
                    <a:pt x="369179" y="469191"/>
                    <a:pt x="375509" y="443617"/>
                  </a:cubicBezTo>
                  <a:cubicBezTo>
                    <a:pt x="381839" y="418043"/>
                    <a:pt x="390448" y="391710"/>
                    <a:pt x="401336" y="364617"/>
                  </a:cubicBezTo>
                  <a:cubicBezTo>
                    <a:pt x="402602" y="360439"/>
                    <a:pt x="407666" y="352083"/>
                    <a:pt x="416528" y="339549"/>
                  </a:cubicBezTo>
                  <a:cubicBezTo>
                    <a:pt x="425391" y="327016"/>
                    <a:pt x="430455" y="317141"/>
                    <a:pt x="431721" y="309924"/>
                  </a:cubicBezTo>
                  <a:cubicBezTo>
                    <a:pt x="434000" y="277957"/>
                    <a:pt x="443115" y="246179"/>
                    <a:pt x="459067" y="214592"/>
                  </a:cubicBezTo>
                  <a:cubicBezTo>
                    <a:pt x="475019" y="183005"/>
                    <a:pt x="484135" y="151987"/>
                    <a:pt x="486413" y="121539"/>
                  </a:cubicBezTo>
                  <a:cubicBezTo>
                    <a:pt x="484894" y="98370"/>
                    <a:pt x="478817" y="79380"/>
                    <a:pt x="468182" y="64567"/>
                  </a:cubicBezTo>
                  <a:cubicBezTo>
                    <a:pt x="457548" y="49755"/>
                    <a:pt x="451471" y="32284"/>
                    <a:pt x="449952" y="12154"/>
                  </a:cubicBezTo>
                  <a:lnTo>
                    <a:pt x="468182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ABD020C0-B1C1-4951-82C8-7274BFB97F70}"/>
                </a:ext>
              </a:extLst>
            </p:cNvPr>
            <p:cNvSpPr/>
            <p:nvPr/>
          </p:nvSpPr>
          <p:spPr>
            <a:xfrm>
              <a:off x="6049603" y="1448973"/>
              <a:ext cx="1437199" cy="865965"/>
            </a:xfrm>
            <a:custGeom>
              <a:avLst/>
              <a:gdLst/>
              <a:ahLst/>
              <a:cxnLst/>
              <a:rect l="l" t="t" r="r" b="b"/>
              <a:pathLst>
                <a:path w="1437199" h="865965">
                  <a:moveTo>
                    <a:pt x="632003" y="0"/>
                  </a:moveTo>
                  <a:cubicBezTo>
                    <a:pt x="652513" y="1519"/>
                    <a:pt x="676061" y="9115"/>
                    <a:pt x="702648" y="22788"/>
                  </a:cubicBezTo>
                  <a:cubicBezTo>
                    <a:pt x="729234" y="36461"/>
                    <a:pt x="754302" y="47096"/>
                    <a:pt x="777850" y="54692"/>
                  </a:cubicBezTo>
                  <a:cubicBezTo>
                    <a:pt x="812413" y="64187"/>
                    <a:pt x="851913" y="73303"/>
                    <a:pt x="896351" y="82039"/>
                  </a:cubicBezTo>
                  <a:cubicBezTo>
                    <a:pt x="940788" y="90774"/>
                    <a:pt x="965096" y="105966"/>
                    <a:pt x="969274" y="127616"/>
                  </a:cubicBezTo>
                  <a:cubicBezTo>
                    <a:pt x="967375" y="154076"/>
                    <a:pt x="957500" y="175598"/>
                    <a:pt x="939649" y="192183"/>
                  </a:cubicBezTo>
                  <a:cubicBezTo>
                    <a:pt x="921798" y="208768"/>
                    <a:pt x="907365" y="225733"/>
                    <a:pt x="896351" y="243078"/>
                  </a:cubicBezTo>
                  <a:cubicBezTo>
                    <a:pt x="892173" y="276501"/>
                    <a:pt x="885336" y="309924"/>
                    <a:pt x="875841" y="343347"/>
                  </a:cubicBezTo>
                  <a:cubicBezTo>
                    <a:pt x="866346" y="376771"/>
                    <a:pt x="861028" y="410194"/>
                    <a:pt x="859889" y="443617"/>
                  </a:cubicBezTo>
                  <a:cubicBezTo>
                    <a:pt x="857230" y="499386"/>
                    <a:pt x="862548" y="539772"/>
                    <a:pt x="875841" y="564776"/>
                  </a:cubicBezTo>
                  <a:cubicBezTo>
                    <a:pt x="889134" y="589780"/>
                    <a:pt x="926355" y="602061"/>
                    <a:pt x="987505" y="601618"/>
                  </a:cubicBezTo>
                  <a:cubicBezTo>
                    <a:pt x="1024093" y="591363"/>
                    <a:pt x="1064100" y="586805"/>
                    <a:pt x="1107525" y="587945"/>
                  </a:cubicBezTo>
                  <a:cubicBezTo>
                    <a:pt x="1150949" y="589084"/>
                    <a:pt x="1187918" y="575411"/>
                    <a:pt x="1218429" y="546925"/>
                  </a:cubicBezTo>
                  <a:cubicBezTo>
                    <a:pt x="1221341" y="537050"/>
                    <a:pt x="1226152" y="527175"/>
                    <a:pt x="1232862" y="517300"/>
                  </a:cubicBezTo>
                  <a:cubicBezTo>
                    <a:pt x="1239572" y="507425"/>
                    <a:pt x="1248940" y="502108"/>
                    <a:pt x="1260968" y="501348"/>
                  </a:cubicBezTo>
                  <a:cubicBezTo>
                    <a:pt x="1278819" y="502677"/>
                    <a:pt x="1293251" y="511413"/>
                    <a:pt x="1304266" y="527555"/>
                  </a:cubicBezTo>
                  <a:cubicBezTo>
                    <a:pt x="1315280" y="543697"/>
                    <a:pt x="1325156" y="559269"/>
                    <a:pt x="1333891" y="574272"/>
                  </a:cubicBezTo>
                  <a:cubicBezTo>
                    <a:pt x="1351489" y="585096"/>
                    <a:pt x="1372505" y="603707"/>
                    <a:pt x="1396939" y="630104"/>
                  </a:cubicBezTo>
                  <a:cubicBezTo>
                    <a:pt x="1421374" y="656500"/>
                    <a:pt x="1434793" y="680428"/>
                    <a:pt x="1437199" y="701888"/>
                  </a:cubicBezTo>
                  <a:cubicBezTo>
                    <a:pt x="1435553" y="709674"/>
                    <a:pt x="1426691" y="716130"/>
                    <a:pt x="1410612" y="721258"/>
                  </a:cubicBezTo>
                  <a:cubicBezTo>
                    <a:pt x="1394534" y="726385"/>
                    <a:pt x="1381114" y="729044"/>
                    <a:pt x="1370353" y="729234"/>
                  </a:cubicBezTo>
                  <a:lnTo>
                    <a:pt x="1133352" y="729234"/>
                  </a:lnTo>
                  <a:cubicBezTo>
                    <a:pt x="1124996" y="729614"/>
                    <a:pt x="1096890" y="731133"/>
                    <a:pt x="1049034" y="733791"/>
                  </a:cubicBezTo>
                  <a:cubicBezTo>
                    <a:pt x="1001178" y="736450"/>
                    <a:pt x="956361" y="737969"/>
                    <a:pt x="914581" y="738349"/>
                  </a:cubicBezTo>
                  <a:cubicBezTo>
                    <a:pt x="854951" y="759429"/>
                    <a:pt x="794182" y="771962"/>
                    <a:pt x="732273" y="775950"/>
                  </a:cubicBezTo>
                  <a:cubicBezTo>
                    <a:pt x="670364" y="779938"/>
                    <a:pt x="609594" y="785636"/>
                    <a:pt x="549964" y="793042"/>
                  </a:cubicBezTo>
                  <a:cubicBezTo>
                    <a:pt x="532746" y="796305"/>
                    <a:pt x="503374" y="800919"/>
                    <a:pt x="461848" y="806884"/>
                  </a:cubicBezTo>
                  <a:cubicBezTo>
                    <a:pt x="420323" y="812848"/>
                    <a:pt x="378797" y="818813"/>
                    <a:pt x="337271" y="824777"/>
                  </a:cubicBezTo>
                  <a:cubicBezTo>
                    <a:pt x="295745" y="830741"/>
                    <a:pt x="266373" y="835355"/>
                    <a:pt x="249155" y="838619"/>
                  </a:cubicBezTo>
                  <a:cubicBezTo>
                    <a:pt x="235166" y="843746"/>
                    <a:pt x="219087" y="849443"/>
                    <a:pt x="200920" y="855710"/>
                  </a:cubicBezTo>
                  <a:cubicBezTo>
                    <a:pt x="182752" y="861977"/>
                    <a:pt x="164394" y="865396"/>
                    <a:pt x="145847" y="865965"/>
                  </a:cubicBezTo>
                  <a:cubicBezTo>
                    <a:pt x="121159" y="862927"/>
                    <a:pt x="91534" y="843936"/>
                    <a:pt x="56972" y="808994"/>
                  </a:cubicBezTo>
                  <a:cubicBezTo>
                    <a:pt x="22409" y="774051"/>
                    <a:pt x="3419" y="741388"/>
                    <a:pt x="0" y="711003"/>
                  </a:cubicBezTo>
                  <a:cubicBezTo>
                    <a:pt x="1669" y="693110"/>
                    <a:pt x="15887" y="680281"/>
                    <a:pt x="42651" y="672516"/>
                  </a:cubicBezTo>
                  <a:cubicBezTo>
                    <a:pt x="69416" y="664751"/>
                    <a:pt x="98713" y="660024"/>
                    <a:pt x="130542" y="658336"/>
                  </a:cubicBezTo>
                  <a:cubicBezTo>
                    <a:pt x="162371" y="656648"/>
                    <a:pt x="186716" y="655973"/>
                    <a:pt x="203578" y="656310"/>
                  </a:cubicBezTo>
                  <a:lnTo>
                    <a:pt x="285617" y="656310"/>
                  </a:lnTo>
                  <a:cubicBezTo>
                    <a:pt x="328156" y="655551"/>
                    <a:pt x="379810" y="652512"/>
                    <a:pt x="440579" y="647195"/>
                  </a:cubicBezTo>
                  <a:cubicBezTo>
                    <a:pt x="501349" y="641878"/>
                    <a:pt x="562118" y="638839"/>
                    <a:pt x="622888" y="638080"/>
                  </a:cubicBezTo>
                  <a:lnTo>
                    <a:pt x="650234" y="610733"/>
                  </a:lnTo>
                  <a:cubicBezTo>
                    <a:pt x="648335" y="607505"/>
                    <a:pt x="650614" y="591933"/>
                    <a:pt x="657071" y="564017"/>
                  </a:cubicBezTo>
                  <a:cubicBezTo>
                    <a:pt x="663527" y="536101"/>
                    <a:pt x="667325" y="515211"/>
                    <a:pt x="668465" y="501348"/>
                  </a:cubicBezTo>
                  <a:lnTo>
                    <a:pt x="659350" y="461848"/>
                  </a:lnTo>
                  <a:cubicBezTo>
                    <a:pt x="659729" y="457670"/>
                    <a:pt x="661249" y="449314"/>
                    <a:pt x="663907" y="436780"/>
                  </a:cubicBezTo>
                  <a:cubicBezTo>
                    <a:pt x="666566" y="424247"/>
                    <a:pt x="668085" y="414372"/>
                    <a:pt x="668465" y="407155"/>
                  </a:cubicBezTo>
                  <a:cubicBezTo>
                    <a:pt x="669414" y="341955"/>
                    <a:pt x="668275" y="296124"/>
                    <a:pt x="665047" y="269664"/>
                  </a:cubicBezTo>
                  <a:cubicBezTo>
                    <a:pt x="661818" y="243204"/>
                    <a:pt x="659919" y="208009"/>
                    <a:pt x="659350" y="164077"/>
                  </a:cubicBezTo>
                  <a:cubicBezTo>
                    <a:pt x="657830" y="154582"/>
                    <a:pt x="651753" y="135592"/>
                    <a:pt x="641119" y="107106"/>
                  </a:cubicBezTo>
                  <a:cubicBezTo>
                    <a:pt x="630484" y="78620"/>
                    <a:pt x="624407" y="61149"/>
                    <a:pt x="622888" y="54692"/>
                  </a:cubicBezTo>
                  <a:cubicBezTo>
                    <a:pt x="622508" y="47856"/>
                    <a:pt x="620989" y="40260"/>
                    <a:pt x="618330" y="31904"/>
                  </a:cubicBezTo>
                  <a:cubicBezTo>
                    <a:pt x="615671" y="23548"/>
                    <a:pt x="614152" y="18990"/>
                    <a:pt x="613772" y="18231"/>
                  </a:cubicBezTo>
                  <a:cubicBezTo>
                    <a:pt x="613962" y="17471"/>
                    <a:pt x="615861" y="14433"/>
                    <a:pt x="619469" y="9115"/>
                  </a:cubicBezTo>
                  <a:cubicBezTo>
                    <a:pt x="623078" y="3798"/>
                    <a:pt x="627256" y="759"/>
                    <a:pt x="632003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E1C16F66-684D-4616-9CA3-68654B698E49}"/>
                </a:ext>
              </a:extLst>
            </p:cNvPr>
            <p:cNvSpPr/>
            <p:nvPr/>
          </p:nvSpPr>
          <p:spPr>
            <a:xfrm>
              <a:off x="6860499" y="2325573"/>
              <a:ext cx="2412549" cy="1862680"/>
            </a:xfrm>
            <a:custGeom>
              <a:avLst/>
              <a:gdLst/>
              <a:ahLst/>
              <a:cxnLst/>
              <a:rect l="l" t="t" r="r" b="b"/>
              <a:pathLst>
                <a:path w="2412549" h="1862680">
                  <a:moveTo>
                    <a:pt x="884196" y="0"/>
                  </a:moveTo>
                  <a:cubicBezTo>
                    <a:pt x="919518" y="12217"/>
                    <a:pt x="952182" y="34119"/>
                    <a:pt x="982187" y="65707"/>
                  </a:cubicBezTo>
                  <a:cubicBezTo>
                    <a:pt x="1012192" y="97294"/>
                    <a:pt x="1028144" y="119956"/>
                    <a:pt x="1030043" y="133693"/>
                  </a:cubicBezTo>
                  <a:cubicBezTo>
                    <a:pt x="1026941" y="154139"/>
                    <a:pt x="1015674" y="181612"/>
                    <a:pt x="996240" y="216111"/>
                  </a:cubicBezTo>
                  <a:cubicBezTo>
                    <a:pt x="976806" y="250611"/>
                    <a:pt x="967818" y="269728"/>
                    <a:pt x="969274" y="273462"/>
                  </a:cubicBezTo>
                  <a:cubicBezTo>
                    <a:pt x="967375" y="309734"/>
                    <a:pt x="976490" y="331383"/>
                    <a:pt x="996620" y="338410"/>
                  </a:cubicBezTo>
                  <a:cubicBezTo>
                    <a:pt x="1016750" y="345436"/>
                    <a:pt x="1050173" y="348095"/>
                    <a:pt x="1096889" y="346386"/>
                  </a:cubicBezTo>
                  <a:cubicBezTo>
                    <a:pt x="1130946" y="345120"/>
                    <a:pt x="1165382" y="340056"/>
                    <a:pt x="1200198" y="331194"/>
                  </a:cubicBezTo>
                  <a:cubicBezTo>
                    <a:pt x="1235013" y="322331"/>
                    <a:pt x="1275527" y="317267"/>
                    <a:pt x="1321737" y="316001"/>
                  </a:cubicBezTo>
                  <a:cubicBezTo>
                    <a:pt x="1336486" y="316508"/>
                    <a:pt x="1349526" y="318533"/>
                    <a:pt x="1360857" y="322078"/>
                  </a:cubicBezTo>
                  <a:cubicBezTo>
                    <a:pt x="1372188" y="325623"/>
                    <a:pt x="1384468" y="327649"/>
                    <a:pt x="1397699" y="328155"/>
                  </a:cubicBezTo>
                  <a:cubicBezTo>
                    <a:pt x="1416309" y="327649"/>
                    <a:pt x="1436059" y="324104"/>
                    <a:pt x="1456949" y="317520"/>
                  </a:cubicBezTo>
                  <a:cubicBezTo>
                    <a:pt x="1477838" y="310937"/>
                    <a:pt x="1497588" y="304354"/>
                    <a:pt x="1516199" y="297770"/>
                  </a:cubicBezTo>
                  <a:cubicBezTo>
                    <a:pt x="1533101" y="299036"/>
                    <a:pt x="1559307" y="288908"/>
                    <a:pt x="1594820" y="267386"/>
                  </a:cubicBezTo>
                  <a:cubicBezTo>
                    <a:pt x="1630332" y="245863"/>
                    <a:pt x="1655779" y="223581"/>
                    <a:pt x="1671161" y="200539"/>
                  </a:cubicBezTo>
                  <a:lnTo>
                    <a:pt x="1725854" y="91154"/>
                  </a:lnTo>
                  <a:cubicBezTo>
                    <a:pt x="1745984" y="85710"/>
                    <a:pt x="1760416" y="91281"/>
                    <a:pt x="1769152" y="107866"/>
                  </a:cubicBezTo>
                  <a:cubicBezTo>
                    <a:pt x="1777888" y="124451"/>
                    <a:pt x="1787763" y="139137"/>
                    <a:pt x="1798777" y="151924"/>
                  </a:cubicBezTo>
                  <a:cubicBezTo>
                    <a:pt x="1819287" y="175472"/>
                    <a:pt x="1842075" y="198260"/>
                    <a:pt x="1867143" y="220289"/>
                  </a:cubicBezTo>
                  <a:cubicBezTo>
                    <a:pt x="1892210" y="242318"/>
                    <a:pt x="1905883" y="268145"/>
                    <a:pt x="1908162" y="297770"/>
                  </a:cubicBezTo>
                  <a:cubicBezTo>
                    <a:pt x="1908542" y="321445"/>
                    <a:pt x="1905503" y="339423"/>
                    <a:pt x="1899047" y="351703"/>
                  </a:cubicBezTo>
                  <a:cubicBezTo>
                    <a:pt x="1892590" y="363984"/>
                    <a:pt x="1880436" y="374365"/>
                    <a:pt x="1862585" y="382847"/>
                  </a:cubicBezTo>
                  <a:cubicBezTo>
                    <a:pt x="1829612" y="385098"/>
                    <a:pt x="1773682" y="385998"/>
                    <a:pt x="1694794" y="385548"/>
                  </a:cubicBezTo>
                  <a:cubicBezTo>
                    <a:pt x="1615906" y="385098"/>
                    <a:pt x="1541745" y="388024"/>
                    <a:pt x="1472310" y="394326"/>
                  </a:cubicBezTo>
                  <a:cubicBezTo>
                    <a:pt x="1402875" y="400628"/>
                    <a:pt x="1365851" y="415033"/>
                    <a:pt x="1361237" y="437540"/>
                  </a:cubicBezTo>
                  <a:cubicBezTo>
                    <a:pt x="1361616" y="446276"/>
                    <a:pt x="1363136" y="453872"/>
                    <a:pt x="1365794" y="460329"/>
                  </a:cubicBezTo>
                  <a:cubicBezTo>
                    <a:pt x="1368453" y="466785"/>
                    <a:pt x="1369972" y="474382"/>
                    <a:pt x="1370352" y="483117"/>
                  </a:cubicBezTo>
                  <a:cubicBezTo>
                    <a:pt x="1366048" y="533442"/>
                    <a:pt x="1348830" y="580158"/>
                    <a:pt x="1318698" y="623267"/>
                  </a:cubicBezTo>
                  <a:cubicBezTo>
                    <a:pt x="1288567" y="666375"/>
                    <a:pt x="1271349" y="713851"/>
                    <a:pt x="1267044" y="765695"/>
                  </a:cubicBezTo>
                  <a:cubicBezTo>
                    <a:pt x="1266664" y="775191"/>
                    <a:pt x="1267424" y="785825"/>
                    <a:pt x="1269323" y="797599"/>
                  </a:cubicBezTo>
                  <a:cubicBezTo>
                    <a:pt x="1271222" y="809373"/>
                    <a:pt x="1276539" y="820008"/>
                    <a:pt x="1285275" y="829503"/>
                  </a:cubicBezTo>
                  <a:cubicBezTo>
                    <a:pt x="1313318" y="829503"/>
                    <a:pt x="1341550" y="834061"/>
                    <a:pt x="1369972" y="843177"/>
                  </a:cubicBezTo>
                  <a:cubicBezTo>
                    <a:pt x="1398395" y="852292"/>
                    <a:pt x="1413714" y="865965"/>
                    <a:pt x="1415929" y="884196"/>
                  </a:cubicBezTo>
                  <a:cubicBezTo>
                    <a:pt x="1415550" y="892931"/>
                    <a:pt x="1414030" y="900528"/>
                    <a:pt x="1411372" y="906984"/>
                  </a:cubicBezTo>
                  <a:cubicBezTo>
                    <a:pt x="1408713" y="913441"/>
                    <a:pt x="1407194" y="921037"/>
                    <a:pt x="1406814" y="929773"/>
                  </a:cubicBezTo>
                  <a:cubicBezTo>
                    <a:pt x="1411372" y="985795"/>
                    <a:pt x="1434160" y="1034031"/>
                    <a:pt x="1475180" y="1074480"/>
                  </a:cubicBezTo>
                  <a:cubicBezTo>
                    <a:pt x="1516199" y="1114930"/>
                    <a:pt x="1548103" y="1148733"/>
                    <a:pt x="1570892" y="1175889"/>
                  </a:cubicBezTo>
                  <a:cubicBezTo>
                    <a:pt x="1610961" y="1185195"/>
                    <a:pt x="1652361" y="1207603"/>
                    <a:pt x="1695089" y="1243116"/>
                  </a:cubicBezTo>
                  <a:cubicBezTo>
                    <a:pt x="1737818" y="1278628"/>
                    <a:pt x="1778457" y="1298758"/>
                    <a:pt x="1817008" y="1303505"/>
                  </a:cubicBezTo>
                  <a:cubicBezTo>
                    <a:pt x="1868852" y="1315659"/>
                    <a:pt x="1917088" y="1333131"/>
                    <a:pt x="1961715" y="1355919"/>
                  </a:cubicBezTo>
                  <a:cubicBezTo>
                    <a:pt x="2006343" y="1378708"/>
                    <a:pt x="2055338" y="1397698"/>
                    <a:pt x="2108701" y="1412891"/>
                  </a:cubicBezTo>
                  <a:cubicBezTo>
                    <a:pt x="2136428" y="1414916"/>
                    <a:pt x="2166053" y="1423019"/>
                    <a:pt x="2197577" y="1437198"/>
                  </a:cubicBezTo>
                  <a:cubicBezTo>
                    <a:pt x="2229101" y="1451378"/>
                    <a:pt x="2260245" y="1459480"/>
                    <a:pt x="2291010" y="1461506"/>
                  </a:cubicBezTo>
                  <a:cubicBezTo>
                    <a:pt x="2312026" y="1460367"/>
                    <a:pt x="2336840" y="1459607"/>
                    <a:pt x="2365453" y="1459227"/>
                  </a:cubicBezTo>
                  <a:cubicBezTo>
                    <a:pt x="2394065" y="1458847"/>
                    <a:pt x="2409764" y="1465684"/>
                    <a:pt x="2412549" y="1479737"/>
                  </a:cubicBezTo>
                  <a:cubicBezTo>
                    <a:pt x="2407485" y="1492904"/>
                    <a:pt x="2376594" y="1505311"/>
                    <a:pt x="2319875" y="1516958"/>
                  </a:cubicBezTo>
                  <a:cubicBezTo>
                    <a:pt x="2263157" y="1528606"/>
                    <a:pt x="2210997" y="1542532"/>
                    <a:pt x="2163394" y="1558737"/>
                  </a:cubicBezTo>
                  <a:cubicBezTo>
                    <a:pt x="2158583" y="1560257"/>
                    <a:pt x="2148455" y="1566333"/>
                    <a:pt x="2133009" y="1576968"/>
                  </a:cubicBezTo>
                  <a:cubicBezTo>
                    <a:pt x="2117564" y="1587603"/>
                    <a:pt x="2107435" y="1593680"/>
                    <a:pt x="2102625" y="1595199"/>
                  </a:cubicBezTo>
                  <a:cubicBezTo>
                    <a:pt x="2082178" y="1603302"/>
                    <a:pt x="2060023" y="1609885"/>
                    <a:pt x="2036158" y="1614949"/>
                  </a:cubicBezTo>
                  <a:cubicBezTo>
                    <a:pt x="2012293" y="1620013"/>
                    <a:pt x="1990897" y="1629635"/>
                    <a:pt x="1971970" y="1643815"/>
                  </a:cubicBezTo>
                  <a:cubicBezTo>
                    <a:pt x="1957917" y="1655399"/>
                    <a:pt x="1945763" y="1667173"/>
                    <a:pt x="1935509" y="1679137"/>
                  </a:cubicBezTo>
                  <a:cubicBezTo>
                    <a:pt x="1925254" y="1691101"/>
                    <a:pt x="1910061" y="1697558"/>
                    <a:pt x="1889931" y="1698507"/>
                  </a:cubicBezTo>
                  <a:cubicBezTo>
                    <a:pt x="1859209" y="1696763"/>
                    <a:pt x="1825110" y="1680333"/>
                    <a:pt x="1787636" y="1649216"/>
                  </a:cubicBezTo>
                  <a:cubicBezTo>
                    <a:pt x="1750161" y="1618100"/>
                    <a:pt x="1711337" y="1582764"/>
                    <a:pt x="1671161" y="1543207"/>
                  </a:cubicBezTo>
                  <a:cubicBezTo>
                    <a:pt x="1630986" y="1503651"/>
                    <a:pt x="1591486" y="1470340"/>
                    <a:pt x="1552661" y="1443275"/>
                  </a:cubicBezTo>
                  <a:cubicBezTo>
                    <a:pt x="1507653" y="1390165"/>
                    <a:pt x="1470052" y="1338385"/>
                    <a:pt x="1439857" y="1287933"/>
                  </a:cubicBezTo>
                  <a:cubicBezTo>
                    <a:pt x="1409663" y="1237482"/>
                    <a:pt x="1383456" y="1178865"/>
                    <a:pt x="1361237" y="1112081"/>
                  </a:cubicBezTo>
                  <a:cubicBezTo>
                    <a:pt x="1357628" y="1085685"/>
                    <a:pt x="1353451" y="1051882"/>
                    <a:pt x="1348703" y="1010672"/>
                  </a:cubicBezTo>
                  <a:cubicBezTo>
                    <a:pt x="1343955" y="969463"/>
                    <a:pt x="1332941" y="942497"/>
                    <a:pt x="1315660" y="929773"/>
                  </a:cubicBezTo>
                  <a:cubicBezTo>
                    <a:pt x="1258679" y="929998"/>
                    <a:pt x="1218016" y="936975"/>
                    <a:pt x="1193670" y="950705"/>
                  </a:cubicBezTo>
                  <a:cubicBezTo>
                    <a:pt x="1169325" y="964434"/>
                    <a:pt x="1150719" y="983565"/>
                    <a:pt x="1137853" y="1008098"/>
                  </a:cubicBezTo>
                  <a:cubicBezTo>
                    <a:pt x="1124986" y="1032631"/>
                    <a:pt x="1107280" y="1061215"/>
                    <a:pt x="1084736" y="1093851"/>
                  </a:cubicBezTo>
                  <a:cubicBezTo>
                    <a:pt x="1058909" y="1131832"/>
                    <a:pt x="1033841" y="1162976"/>
                    <a:pt x="1009533" y="1187284"/>
                  </a:cubicBezTo>
                  <a:cubicBezTo>
                    <a:pt x="985226" y="1211591"/>
                    <a:pt x="961677" y="1238178"/>
                    <a:pt x="938889" y="1267044"/>
                  </a:cubicBezTo>
                  <a:cubicBezTo>
                    <a:pt x="894831" y="1326610"/>
                    <a:pt x="850013" y="1375353"/>
                    <a:pt x="804436" y="1413270"/>
                  </a:cubicBezTo>
                  <a:cubicBezTo>
                    <a:pt x="758859" y="1451188"/>
                    <a:pt x="712522" y="1485497"/>
                    <a:pt x="665426" y="1516198"/>
                  </a:cubicBezTo>
                  <a:cubicBezTo>
                    <a:pt x="661058" y="1517971"/>
                    <a:pt x="652323" y="1525061"/>
                    <a:pt x="639219" y="1537468"/>
                  </a:cubicBezTo>
                  <a:cubicBezTo>
                    <a:pt x="626116" y="1549875"/>
                    <a:pt x="616621" y="1556965"/>
                    <a:pt x="610733" y="1558737"/>
                  </a:cubicBezTo>
                  <a:cubicBezTo>
                    <a:pt x="601618" y="1566840"/>
                    <a:pt x="578829" y="1581020"/>
                    <a:pt x="542368" y="1601276"/>
                  </a:cubicBezTo>
                  <a:cubicBezTo>
                    <a:pt x="505906" y="1621532"/>
                    <a:pt x="483117" y="1635712"/>
                    <a:pt x="474002" y="1643815"/>
                  </a:cubicBezTo>
                  <a:cubicBezTo>
                    <a:pt x="456151" y="1653689"/>
                    <a:pt x="439439" y="1665843"/>
                    <a:pt x="423867" y="1680276"/>
                  </a:cubicBezTo>
                  <a:cubicBezTo>
                    <a:pt x="408295" y="1694709"/>
                    <a:pt x="391583" y="1706863"/>
                    <a:pt x="373732" y="1716738"/>
                  </a:cubicBezTo>
                  <a:cubicBezTo>
                    <a:pt x="355501" y="1718511"/>
                    <a:pt x="337271" y="1725600"/>
                    <a:pt x="319040" y="1738007"/>
                  </a:cubicBezTo>
                  <a:cubicBezTo>
                    <a:pt x="300809" y="1750414"/>
                    <a:pt x="282578" y="1757504"/>
                    <a:pt x="264347" y="1759277"/>
                  </a:cubicBezTo>
                  <a:cubicBezTo>
                    <a:pt x="257131" y="1761302"/>
                    <a:pt x="241938" y="1769405"/>
                    <a:pt x="218770" y="1783584"/>
                  </a:cubicBezTo>
                  <a:cubicBezTo>
                    <a:pt x="195602" y="1797764"/>
                    <a:pt x="180409" y="1805867"/>
                    <a:pt x="173193" y="1807892"/>
                  </a:cubicBezTo>
                  <a:cubicBezTo>
                    <a:pt x="147746" y="1810171"/>
                    <a:pt x="123438" y="1819287"/>
                    <a:pt x="100270" y="1835239"/>
                  </a:cubicBezTo>
                  <a:cubicBezTo>
                    <a:pt x="77101" y="1851191"/>
                    <a:pt x="52793" y="1860306"/>
                    <a:pt x="27346" y="1862585"/>
                  </a:cubicBezTo>
                  <a:cubicBezTo>
                    <a:pt x="18231" y="1862965"/>
                    <a:pt x="11394" y="1862205"/>
                    <a:pt x="6836" y="1860306"/>
                  </a:cubicBezTo>
                  <a:cubicBezTo>
                    <a:pt x="2279" y="1858407"/>
                    <a:pt x="0" y="1853090"/>
                    <a:pt x="0" y="1844354"/>
                  </a:cubicBezTo>
                  <a:lnTo>
                    <a:pt x="0" y="1832200"/>
                  </a:lnTo>
                  <a:cubicBezTo>
                    <a:pt x="31334" y="1822515"/>
                    <a:pt x="59820" y="1809222"/>
                    <a:pt x="85457" y="1792320"/>
                  </a:cubicBezTo>
                  <a:cubicBezTo>
                    <a:pt x="111094" y="1775419"/>
                    <a:pt x="137301" y="1758327"/>
                    <a:pt x="164078" y="1741046"/>
                  </a:cubicBezTo>
                  <a:cubicBezTo>
                    <a:pt x="191993" y="1725220"/>
                    <a:pt x="218960" y="1712054"/>
                    <a:pt x="244977" y="1701546"/>
                  </a:cubicBezTo>
                  <a:cubicBezTo>
                    <a:pt x="270994" y="1691037"/>
                    <a:pt x="292643" y="1677871"/>
                    <a:pt x="309924" y="1662045"/>
                  </a:cubicBezTo>
                  <a:cubicBezTo>
                    <a:pt x="315242" y="1660020"/>
                    <a:pt x="322838" y="1651917"/>
                    <a:pt x="332713" y="1637738"/>
                  </a:cubicBezTo>
                  <a:cubicBezTo>
                    <a:pt x="342588" y="1623558"/>
                    <a:pt x="350184" y="1615455"/>
                    <a:pt x="355501" y="1613430"/>
                  </a:cubicBezTo>
                  <a:cubicBezTo>
                    <a:pt x="397470" y="1590198"/>
                    <a:pt x="441908" y="1556902"/>
                    <a:pt x="488815" y="1513540"/>
                  </a:cubicBezTo>
                  <a:cubicBezTo>
                    <a:pt x="535721" y="1470178"/>
                    <a:pt x="579399" y="1428526"/>
                    <a:pt x="619849" y="1388583"/>
                  </a:cubicBezTo>
                  <a:cubicBezTo>
                    <a:pt x="624913" y="1382379"/>
                    <a:pt x="636054" y="1366680"/>
                    <a:pt x="653272" y="1341486"/>
                  </a:cubicBezTo>
                  <a:cubicBezTo>
                    <a:pt x="670490" y="1316292"/>
                    <a:pt x="690747" y="1291478"/>
                    <a:pt x="714041" y="1267044"/>
                  </a:cubicBezTo>
                  <a:cubicBezTo>
                    <a:pt x="736324" y="1232481"/>
                    <a:pt x="766202" y="1188423"/>
                    <a:pt x="803677" y="1134870"/>
                  </a:cubicBezTo>
                  <a:cubicBezTo>
                    <a:pt x="841151" y="1081317"/>
                    <a:pt x="861914" y="1034220"/>
                    <a:pt x="865965" y="993581"/>
                  </a:cubicBezTo>
                  <a:lnTo>
                    <a:pt x="847735" y="975350"/>
                  </a:lnTo>
                  <a:cubicBezTo>
                    <a:pt x="770443" y="976110"/>
                    <a:pt x="713092" y="979148"/>
                    <a:pt x="675681" y="984466"/>
                  </a:cubicBezTo>
                  <a:cubicBezTo>
                    <a:pt x="638270" y="989783"/>
                    <a:pt x="592313" y="992821"/>
                    <a:pt x="537810" y="993581"/>
                  </a:cubicBezTo>
                  <a:cubicBezTo>
                    <a:pt x="510654" y="999468"/>
                    <a:pt x="482928" y="1008204"/>
                    <a:pt x="454632" y="1019788"/>
                  </a:cubicBezTo>
                  <a:cubicBezTo>
                    <a:pt x="426336" y="1031372"/>
                    <a:pt x="396331" y="1037829"/>
                    <a:pt x="364617" y="1039158"/>
                  </a:cubicBezTo>
                  <a:cubicBezTo>
                    <a:pt x="348855" y="1035740"/>
                    <a:pt x="330244" y="1017509"/>
                    <a:pt x="308785" y="984466"/>
                  </a:cubicBezTo>
                  <a:cubicBezTo>
                    <a:pt x="287326" y="951422"/>
                    <a:pt x="275552" y="924076"/>
                    <a:pt x="273463" y="902427"/>
                  </a:cubicBezTo>
                  <a:cubicBezTo>
                    <a:pt x="273083" y="897679"/>
                    <a:pt x="273842" y="893501"/>
                    <a:pt x="275742" y="889893"/>
                  </a:cubicBezTo>
                  <a:cubicBezTo>
                    <a:pt x="277641" y="886285"/>
                    <a:pt x="282958" y="884386"/>
                    <a:pt x="291693" y="884196"/>
                  </a:cubicBezTo>
                  <a:lnTo>
                    <a:pt x="455771" y="884196"/>
                  </a:lnTo>
                  <a:cubicBezTo>
                    <a:pt x="460329" y="888564"/>
                    <a:pt x="464887" y="891222"/>
                    <a:pt x="469444" y="892172"/>
                  </a:cubicBezTo>
                  <a:cubicBezTo>
                    <a:pt x="474002" y="893121"/>
                    <a:pt x="478560" y="893501"/>
                    <a:pt x="483117" y="893311"/>
                  </a:cubicBezTo>
                  <a:cubicBezTo>
                    <a:pt x="522997" y="892172"/>
                    <a:pt x="559459" y="887614"/>
                    <a:pt x="592503" y="879638"/>
                  </a:cubicBezTo>
                  <a:cubicBezTo>
                    <a:pt x="625546" y="871662"/>
                    <a:pt x="662008" y="867104"/>
                    <a:pt x="701888" y="865965"/>
                  </a:cubicBezTo>
                  <a:cubicBezTo>
                    <a:pt x="709104" y="866725"/>
                    <a:pt x="718979" y="869763"/>
                    <a:pt x="731513" y="875080"/>
                  </a:cubicBezTo>
                  <a:cubicBezTo>
                    <a:pt x="744047" y="880398"/>
                    <a:pt x="752402" y="883436"/>
                    <a:pt x="756580" y="884196"/>
                  </a:cubicBezTo>
                  <a:cubicBezTo>
                    <a:pt x="790193" y="884766"/>
                    <a:pt x="827795" y="882107"/>
                    <a:pt x="869384" y="876220"/>
                  </a:cubicBezTo>
                  <a:cubicBezTo>
                    <a:pt x="910973" y="870333"/>
                    <a:pt x="946295" y="857799"/>
                    <a:pt x="975350" y="838619"/>
                  </a:cubicBezTo>
                  <a:cubicBezTo>
                    <a:pt x="975857" y="821147"/>
                    <a:pt x="979402" y="805955"/>
                    <a:pt x="985985" y="793042"/>
                  </a:cubicBezTo>
                  <a:cubicBezTo>
                    <a:pt x="992568" y="780128"/>
                    <a:pt x="999152" y="764936"/>
                    <a:pt x="1005735" y="747464"/>
                  </a:cubicBezTo>
                  <a:cubicBezTo>
                    <a:pt x="1007254" y="707964"/>
                    <a:pt x="1013331" y="669983"/>
                    <a:pt x="1023966" y="633522"/>
                  </a:cubicBezTo>
                  <a:cubicBezTo>
                    <a:pt x="1034601" y="597060"/>
                    <a:pt x="1040678" y="562118"/>
                    <a:pt x="1042197" y="528694"/>
                  </a:cubicBezTo>
                  <a:cubicBezTo>
                    <a:pt x="1038969" y="519579"/>
                    <a:pt x="1038589" y="502867"/>
                    <a:pt x="1041058" y="478560"/>
                  </a:cubicBezTo>
                  <a:cubicBezTo>
                    <a:pt x="1043526" y="454252"/>
                    <a:pt x="1031752" y="440579"/>
                    <a:pt x="1005735" y="437540"/>
                  </a:cubicBezTo>
                  <a:cubicBezTo>
                    <a:pt x="921607" y="439819"/>
                    <a:pt x="852862" y="463367"/>
                    <a:pt x="799499" y="508185"/>
                  </a:cubicBezTo>
                  <a:cubicBezTo>
                    <a:pt x="746136" y="553002"/>
                    <a:pt x="693342" y="605416"/>
                    <a:pt x="641118" y="665426"/>
                  </a:cubicBezTo>
                  <a:cubicBezTo>
                    <a:pt x="621811" y="685176"/>
                    <a:pt x="597377" y="707205"/>
                    <a:pt x="567815" y="731513"/>
                  </a:cubicBezTo>
                  <a:cubicBezTo>
                    <a:pt x="538253" y="755820"/>
                    <a:pt x="510021" y="773292"/>
                    <a:pt x="483117" y="783926"/>
                  </a:cubicBezTo>
                  <a:cubicBezTo>
                    <a:pt x="478750" y="783736"/>
                    <a:pt x="476091" y="781837"/>
                    <a:pt x="475141" y="778229"/>
                  </a:cubicBezTo>
                  <a:cubicBezTo>
                    <a:pt x="474192" y="774621"/>
                    <a:pt x="473812" y="770443"/>
                    <a:pt x="474002" y="765695"/>
                  </a:cubicBezTo>
                  <a:cubicBezTo>
                    <a:pt x="487485" y="745186"/>
                    <a:pt x="500019" y="726955"/>
                    <a:pt x="511603" y="711003"/>
                  </a:cubicBezTo>
                  <a:cubicBezTo>
                    <a:pt x="523187" y="695051"/>
                    <a:pt x="534961" y="676820"/>
                    <a:pt x="546925" y="656310"/>
                  </a:cubicBezTo>
                  <a:cubicBezTo>
                    <a:pt x="576930" y="654411"/>
                    <a:pt x="595161" y="641498"/>
                    <a:pt x="601618" y="617570"/>
                  </a:cubicBezTo>
                  <a:cubicBezTo>
                    <a:pt x="608075" y="593642"/>
                    <a:pt x="614152" y="570093"/>
                    <a:pt x="619849" y="546925"/>
                  </a:cubicBezTo>
                  <a:cubicBezTo>
                    <a:pt x="621748" y="539709"/>
                    <a:pt x="629344" y="524516"/>
                    <a:pt x="642638" y="501348"/>
                  </a:cubicBezTo>
                  <a:cubicBezTo>
                    <a:pt x="655931" y="478180"/>
                    <a:pt x="663527" y="462987"/>
                    <a:pt x="665426" y="455771"/>
                  </a:cubicBezTo>
                  <a:cubicBezTo>
                    <a:pt x="680239" y="429944"/>
                    <a:pt x="693152" y="408675"/>
                    <a:pt x="704166" y="391963"/>
                  </a:cubicBezTo>
                  <a:cubicBezTo>
                    <a:pt x="715181" y="375251"/>
                    <a:pt x="726575" y="353982"/>
                    <a:pt x="738349" y="328155"/>
                  </a:cubicBezTo>
                  <a:cubicBezTo>
                    <a:pt x="739109" y="321698"/>
                    <a:pt x="742148" y="314862"/>
                    <a:pt x="747465" y="307645"/>
                  </a:cubicBezTo>
                  <a:cubicBezTo>
                    <a:pt x="752782" y="300429"/>
                    <a:pt x="755821" y="295112"/>
                    <a:pt x="756580" y="291693"/>
                  </a:cubicBezTo>
                  <a:cubicBezTo>
                    <a:pt x="777406" y="249218"/>
                    <a:pt x="796524" y="206553"/>
                    <a:pt x="813931" y="163698"/>
                  </a:cubicBezTo>
                  <a:cubicBezTo>
                    <a:pt x="831339" y="120842"/>
                    <a:pt x="840582" y="86533"/>
                    <a:pt x="841658" y="60769"/>
                  </a:cubicBezTo>
                  <a:lnTo>
                    <a:pt x="841658" y="30384"/>
                  </a:lnTo>
                  <a:cubicBezTo>
                    <a:pt x="841151" y="21142"/>
                    <a:pt x="843683" y="13800"/>
                    <a:pt x="849254" y="8356"/>
                  </a:cubicBezTo>
                  <a:cubicBezTo>
                    <a:pt x="854824" y="2912"/>
                    <a:pt x="866472" y="126"/>
                    <a:pt x="884196" y="0"/>
                  </a:cubicBezTo>
                  <a:close/>
                  <a:moveTo>
                    <a:pt x="932812" y="182308"/>
                  </a:moveTo>
                  <a:cubicBezTo>
                    <a:pt x="923570" y="181928"/>
                    <a:pt x="916227" y="182688"/>
                    <a:pt x="910783" y="184587"/>
                  </a:cubicBezTo>
                  <a:cubicBezTo>
                    <a:pt x="905339" y="186486"/>
                    <a:pt x="902553" y="191803"/>
                    <a:pt x="902427" y="200539"/>
                  </a:cubicBezTo>
                  <a:cubicBezTo>
                    <a:pt x="902807" y="209528"/>
                    <a:pt x="906605" y="215858"/>
                    <a:pt x="913821" y="219530"/>
                  </a:cubicBezTo>
                  <a:cubicBezTo>
                    <a:pt x="921038" y="223201"/>
                    <a:pt x="929394" y="224973"/>
                    <a:pt x="938889" y="224847"/>
                  </a:cubicBezTo>
                  <a:lnTo>
                    <a:pt x="957120" y="206616"/>
                  </a:lnTo>
                  <a:cubicBezTo>
                    <a:pt x="958006" y="198957"/>
                    <a:pt x="955474" y="193006"/>
                    <a:pt x="949523" y="188765"/>
                  </a:cubicBezTo>
                  <a:cubicBezTo>
                    <a:pt x="943573" y="184524"/>
                    <a:pt x="938003" y="182372"/>
                    <a:pt x="932812" y="182308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4C05EEE0-CC7F-4890-BF14-0A47DB488684}"/>
                </a:ext>
              </a:extLst>
            </p:cNvPr>
            <p:cNvSpPr/>
            <p:nvPr/>
          </p:nvSpPr>
          <p:spPr>
            <a:xfrm>
              <a:off x="6013141" y="2433439"/>
              <a:ext cx="1315659" cy="1361236"/>
            </a:xfrm>
            <a:custGeom>
              <a:avLst/>
              <a:gdLst/>
              <a:ahLst/>
              <a:cxnLst/>
              <a:rect l="l" t="t" r="r" b="b"/>
              <a:pathLst>
                <a:path w="1315659" h="1361236">
                  <a:moveTo>
                    <a:pt x="981427" y="0"/>
                  </a:moveTo>
                  <a:lnTo>
                    <a:pt x="999658" y="0"/>
                  </a:lnTo>
                  <a:cubicBezTo>
                    <a:pt x="1002190" y="1519"/>
                    <a:pt x="1015357" y="9875"/>
                    <a:pt x="1039158" y="25067"/>
                  </a:cubicBezTo>
                  <a:cubicBezTo>
                    <a:pt x="1062960" y="40259"/>
                    <a:pt x="1082203" y="53173"/>
                    <a:pt x="1096889" y="63808"/>
                  </a:cubicBezTo>
                  <a:cubicBezTo>
                    <a:pt x="1097508" y="64595"/>
                    <a:pt x="1108087" y="72135"/>
                    <a:pt x="1128624" y="86427"/>
                  </a:cubicBezTo>
                  <a:cubicBezTo>
                    <a:pt x="1149162" y="100719"/>
                    <a:pt x="1169869" y="117037"/>
                    <a:pt x="1190744" y="135381"/>
                  </a:cubicBezTo>
                  <a:cubicBezTo>
                    <a:pt x="1211620" y="153724"/>
                    <a:pt x="1222873" y="169367"/>
                    <a:pt x="1224505" y="182308"/>
                  </a:cubicBezTo>
                  <a:cubicBezTo>
                    <a:pt x="1219314" y="228835"/>
                    <a:pt x="1203869" y="271753"/>
                    <a:pt x="1178168" y="311064"/>
                  </a:cubicBezTo>
                  <a:cubicBezTo>
                    <a:pt x="1152468" y="350374"/>
                    <a:pt x="1129426" y="389494"/>
                    <a:pt x="1109043" y="428425"/>
                  </a:cubicBezTo>
                  <a:cubicBezTo>
                    <a:pt x="1089103" y="487865"/>
                    <a:pt x="1068214" y="545216"/>
                    <a:pt x="1046375" y="600478"/>
                  </a:cubicBezTo>
                  <a:cubicBezTo>
                    <a:pt x="1024536" y="655741"/>
                    <a:pt x="1002886" y="707774"/>
                    <a:pt x="981427" y="756580"/>
                  </a:cubicBezTo>
                  <a:cubicBezTo>
                    <a:pt x="965159" y="786522"/>
                    <a:pt x="944522" y="820831"/>
                    <a:pt x="919518" y="859508"/>
                  </a:cubicBezTo>
                  <a:cubicBezTo>
                    <a:pt x="894514" y="898186"/>
                    <a:pt x="880714" y="934774"/>
                    <a:pt x="878119" y="969273"/>
                  </a:cubicBezTo>
                  <a:cubicBezTo>
                    <a:pt x="878119" y="997189"/>
                    <a:pt x="885715" y="1015040"/>
                    <a:pt x="900908" y="1022826"/>
                  </a:cubicBezTo>
                  <a:cubicBezTo>
                    <a:pt x="916100" y="1030612"/>
                    <a:pt x="938889" y="1034031"/>
                    <a:pt x="969273" y="1033081"/>
                  </a:cubicBezTo>
                  <a:cubicBezTo>
                    <a:pt x="978009" y="1032322"/>
                    <a:pt x="993961" y="1029283"/>
                    <a:pt x="1017129" y="1023966"/>
                  </a:cubicBezTo>
                  <a:cubicBezTo>
                    <a:pt x="1040298" y="1018648"/>
                    <a:pt x="1054730" y="1015610"/>
                    <a:pt x="1060428" y="1014850"/>
                  </a:cubicBezTo>
                  <a:cubicBezTo>
                    <a:pt x="1075430" y="1020737"/>
                    <a:pt x="1098598" y="1019598"/>
                    <a:pt x="1129933" y="1011432"/>
                  </a:cubicBezTo>
                  <a:cubicBezTo>
                    <a:pt x="1161267" y="1003266"/>
                    <a:pt x="1192791" y="998329"/>
                    <a:pt x="1224505" y="996620"/>
                  </a:cubicBezTo>
                  <a:cubicBezTo>
                    <a:pt x="1237609" y="993581"/>
                    <a:pt x="1255460" y="997379"/>
                    <a:pt x="1278058" y="1008014"/>
                  </a:cubicBezTo>
                  <a:cubicBezTo>
                    <a:pt x="1300657" y="1018648"/>
                    <a:pt x="1313191" y="1036120"/>
                    <a:pt x="1315659" y="1060427"/>
                  </a:cubicBezTo>
                  <a:cubicBezTo>
                    <a:pt x="1311481" y="1084545"/>
                    <a:pt x="1287933" y="1098598"/>
                    <a:pt x="1245015" y="1102586"/>
                  </a:cubicBezTo>
                  <a:cubicBezTo>
                    <a:pt x="1202096" y="1106574"/>
                    <a:pt x="1164875" y="1110752"/>
                    <a:pt x="1133351" y="1115120"/>
                  </a:cubicBezTo>
                  <a:cubicBezTo>
                    <a:pt x="1096699" y="1122906"/>
                    <a:pt x="1059098" y="1131642"/>
                    <a:pt x="1020547" y="1141327"/>
                  </a:cubicBezTo>
                  <a:cubicBezTo>
                    <a:pt x="981997" y="1151012"/>
                    <a:pt x="943636" y="1160507"/>
                    <a:pt x="905465" y="1169813"/>
                  </a:cubicBezTo>
                  <a:cubicBezTo>
                    <a:pt x="899009" y="1170952"/>
                    <a:pt x="886855" y="1175510"/>
                    <a:pt x="869003" y="1183486"/>
                  </a:cubicBezTo>
                  <a:cubicBezTo>
                    <a:pt x="851152" y="1191462"/>
                    <a:pt x="838999" y="1196019"/>
                    <a:pt x="832542" y="1197159"/>
                  </a:cubicBezTo>
                  <a:cubicBezTo>
                    <a:pt x="816400" y="1199058"/>
                    <a:pt x="797030" y="1199817"/>
                    <a:pt x="774431" y="1199438"/>
                  </a:cubicBezTo>
                  <a:cubicBezTo>
                    <a:pt x="751832" y="1199058"/>
                    <a:pt x="722587" y="1204375"/>
                    <a:pt x="686695" y="1215390"/>
                  </a:cubicBezTo>
                  <a:cubicBezTo>
                    <a:pt x="668464" y="1217289"/>
                    <a:pt x="636560" y="1224885"/>
                    <a:pt x="590983" y="1238178"/>
                  </a:cubicBezTo>
                  <a:cubicBezTo>
                    <a:pt x="545406" y="1251472"/>
                    <a:pt x="513502" y="1259068"/>
                    <a:pt x="495271" y="1260967"/>
                  </a:cubicBezTo>
                  <a:cubicBezTo>
                    <a:pt x="486915" y="1262486"/>
                    <a:pt x="467165" y="1268563"/>
                    <a:pt x="436021" y="1279197"/>
                  </a:cubicBezTo>
                  <a:cubicBezTo>
                    <a:pt x="404877" y="1289832"/>
                    <a:pt x="385126" y="1295909"/>
                    <a:pt x="376771" y="1297428"/>
                  </a:cubicBezTo>
                  <a:cubicBezTo>
                    <a:pt x="348665" y="1294770"/>
                    <a:pt x="315241" y="1303885"/>
                    <a:pt x="276501" y="1324775"/>
                  </a:cubicBezTo>
                  <a:cubicBezTo>
                    <a:pt x="237760" y="1345664"/>
                    <a:pt x="198260" y="1357818"/>
                    <a:pt x="158000" y="1361236"/>
                  </a:cubicBezTo>
                  <a:cubicBezTo>
                    <a:pt x="156861" y="1361047"/>
                    <a:pt x="151543" y="1359148"/>
                    <a:pt x="142048" y="1355539"/>
                  </a:cubicBezTo>
                  <a:cubicBezTo>
                    <a:pt x="132553" y="1351931"/>
                    <a:pt x="125717" y="1347753"/>
                    <a:pt x="121539" y="1343005"/>
                  </a:cubicBezTo>
                  <a:cubicBezTo>
                    <a:pt x="112487" y="1322496"/>
                    <a:pt x="91090" y="1301227"/>
                    <a:pt x="57351" y="1279197"/>
                  </a:cubicBezTo>
                  <a:cubicBezTo>
                    <a:pt x="23611" y="1257169"/>
                    <a:pt x="4494" y="1229822"/>
                    <a:pt x="0" y="1197159"/>
                  </a:cubicBezTo>
                  <a:cubicBezTo>
                    <a:pt x="31840" y="1170002"/>
                    <a:pt x="68429" y="1155190"/>
                    <a:pt x="109765" y="1152721"/>
                  </a:cubicBezTo>
                  <a:cubicBezTo>
                    <a:pt x="151100" y="1150252"/>
                    <a:pt x="179333" y="1149873"/>
                    <a:pt x="194462" y="1151582"/>
                  </a:cubicBezTo>
                  <a:cubicBezTo>
                    <a:pt x="232443" y="1149683"/>
                    <a:pt x="279539" y="1142086"/>
                    <a:pt x="335751" y="1128793"/>
                  </a:cubicBezTo>
                  <a:cubicBezTo>
                    <a:pt x="391963" y="1115500"/>
                    <a:pt x="457290" y="1107904"/>
                    <a:pt x="531733" y="1106005"/>
                  </a:cubicBezTo>
                  <a:cubicBezTo>
                    <a:pt x="566675" y="1103726"/>
                    <a:pt x="594781" y="1101447"/>
                    <a:pt x="616051" y="1099168"/>
                  </a:cubicBezTo>
                  <a:cubicBezTo>
                    <a:pt x="637320" y="1096889"/>
                    <a:pt x="660868" y="1080937"/>
                    <a:pt x="686695" y="1051312"/>
                  </a:cubicBezTo>
                  <a:cubicBezTo>
                    <a:pt x="696000" y="1035550"/>
                    <a:pt x="704736" y="1012381"/>
                    <a:pt x="712902" y="981807"/>
                  </a:cubicBezTo>
                  <a:cubicBezTo>
                    <a:pt x="721068" y="951232"/>
                    <a:pt x="727525" y="925785"/>
                    <a:pt x="732272" y="905465"/>
                  </a:cubicBezTo>
                  <a:cubicBezTo>
                    <a:pt x="754491" y="845898"/>
                    <a:pt x="779179" y="785002"/>
                    <a:pt x="806335" y="722777"/>
                  </a:cubicBezTo>
                  <a:cubicBezTo>
                    <a:pt x="833491" y="660552"/>
                    <a:pt x="848304" y="598896"/>
                    <a:pt x="850773" y="537810"/>
                  </a:cubicBezTo>
                  <a:cubicBezTo>
                    <a:pt x="853431" y="524833"/>
                    <a:pt x="862547" y="510527"/>
                    <a:pt x="878119" y="494891"/>
                  </a:cubicBezTo>
                  <a:cubicBezTo>
                    <a:pt x="893691" y="479256"/>
                    <a:pt x="899768" y="467229"/>
                    <a:pt x="896350" y="458809"/>
                  </a:cubicBezTo>
                  <a:cubicBezTo>
                    <a:pt x="897489" y="409814"/>
                    <a:pt x="903566" y="365756"/>
                    <a:pt x="914581" y="326636"/>
                  </a:cubicBezTo>
                  <a:cubicBezTo>
                    <a:pt x="925595" y="287515"/>
                    <a:pt x="934711" y="246496"/>
                    <a:pt x="941927" y="203578"/>
                  </a:cubicBezTo>
                  <a:cubicBezTo>
                    <a:pt x="943573" y="163761"/>
                    <a:pt x="950156" y="128692"/>
                    <a:pt x="961677" y="98370"/>
                  </a:cubicBezTo>
                  <a:cubicBezTo>
                    <a:pt x="973198" y="68049"/>
                    <a:pt x="979781" y="35259"/>
                    <a:pt x="981427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126B7DA-C0E4-4B3F-B737-E101BF551BC0}"/>
                </a:ext>
              </a:extLst>
            </p:cNvPr>
            <p:cNvSpPr/>
            <p:nvPr/>
          </p:nvSpPr>
          <p:spPr>
            <a:xfrm>
              <a:off x="6427359" y="2693481"/>
              <a:ext cx="147266" cy="850970"/>
            </a:xfrm>
            <a:custGeom>
              <a:avLst/>
              <a:gdLst/>
              <a:ahLst/>
              <a:cxnLst/>
              <a:rect l="l" t="t" r="r" b="b"/>
              <a:pathLst>
                <a:path w="147266" h="850970">
                  <a:moveTo>
                    <a:pt x="10535" y="0"/>
                  </a:moveTo>
                  <a:cubicBezTo>
                    <a:pt x="39850" y="12942"/>
                    <a:pt x="64271" y="37025"/>
                    <a:pt x="83795" y="72248"/>
                  </a:cubicBezTo>
                  <a:cubicBezTo>
                    <a:pt x="103320" y="107472"/>
                    <a:pt x="118288" y="143034"/>
                    <a:pt x="128698" y="178933"/>
                  </a:cubicBezTo>
                  <a:cubicBezTo>
                    <a:pt x="139107" y="214832"/>
                    <a:pt x="145296" y="240265"/>
                    <a:pt x="147266" y="255232"/>
                  </a:cubicBezTo>
                  <a:lnTo>
                    <a:pt x="147266" y="638080"/>
                  </a:lnTo>
                  <a:cubicBezTo>
                    <a:pt x="136252" y="682644"/>
                    <a:pt x="129415" y="718853"/>
                    <a:pt x="126756" y="746705"/>
                  </a:cubicBezTo>
                  <a:cubicBezTo>
                    <a:pt x="124098" y="774558"/>
                    <a:pt x="100549" y="809247"/>
                    <a:pt x="56112" y="850773"/>
                  </a:cubicBezTo>
                  <a:cubicBezTo>
                    <a:pt x="35602" y="851913"/>
                    <a:pt x="22688" y="848115"/>
                    <a:pt x="17371" y="839379"/>
                  </a:cubicBezTo>
                  <a:cubicBezTo>
                    <a:pt x="12054" y="830643"/>
                    <a:pt x="9775" y="819249"/>
                    <a:pt x="10535" y="805196"/>
                  </a:cubicBezTo>
                  <a:lnTo>
                    <a:pt x="10535" y="768734"/>
                  </a:lnTo>
                  <a:cubicBezTo>
                    <a:pt x="10914" y="700812"/>
                    <a:pt x="12434" y="633839"/>
                    <a:pt x="15092" y="567815"/>
                  </a:cubicBezTo>
                  <a:cubicBezTo>
                    <a:pt x="17751" y="501792"/>
                    <a:pt x="19270" y="434059"/>
                    <a:pt x="19650" y="364617"/>
                  </a:cubicBezTo>
                  <a:cubicBezTo>
                    <a:pt x="18890" y="316002"/>
                    <a:pt x="15852" y="265867"/>
                    <a:pt x="10535" y="214213"/>
                  </a:cubicBezTo>
                  <a:cubicBezTo>
                    <a:pt x="5217" y="162559"/>
                    <a:pt x="2179" y="109385"/>
                    <a:pt x="1419" y="54693"/>
                  </a:cubicBezTo>
                  <a:cubicBezTo>
                    <a:pt x="1989" y="50895"/>
                    <a:pt x="1609" y="41020"/>
                    <a:pt x="280" y="25068"/>
                  </a:cubicBezTo>
                  <a:cubicBezTo>
                    <a:pt x="-1050" y="9116"/>
                    <a:pt x="2369" y="760"/>
                    <a:pt x="10535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CE1B8B30-1DA0-4467-9FB4-12F6245C1AF5}"/>
                </a:ext>
              </a:extLst>
            </p:cNvPr>
            <p:cNvSpPr/>
            <p:nvPr/>
          </p:nvSpPr>
          <p:spPr>
            <a:xfrm>
              <a:off x="8331121" y="2972768"/>
              <a:ext cx="638079" cy="282578"/>
            </a:xfrm>
            <a:custGeom>
              <a:avLst/>
              <a:gdLst/>
              <a:ahLst/>
              <a:cxnLst/>
              <a:rect l="l" t="t" r="r" b="b"/>
              <a:pathLst>
                <a:path w="638079" h="282578">
                  <a:moveTo>
                    <a:pt x="483117" y="0"/>
                  </a:moveTo>
                  <a:cubicBezTo>
                    <a:pt x="521478" y="38930"/>
                    <a:pt x="556420" y="68935"/>
                    <a:pt x="587945" y="90015"/>
                  </a:cubicBezTo>
                  <a:cubicBezTo>
                    <a:pt x="619469" y="111094"/>
                    <a:pt x="636180" y="144897"/>
                    <a:pt x="638079" y="191424"/>
                  </a:cubicBezTo>
                  <a:cubicBezTo>
                    <a:pt x="638079" y="207186"/>
                    <a:pt x="633522" y="225797"/>
                    <a:pt x="624406" y="247256"/>
                  </a:cubicBezTo>
                  <a:cubicBezTo>
                    <a:pt x="615291" y="268715"/>
                    <a:pt x="601618" y="280489"/>
                    <a:pt x="583387" y="282578"/>
                  </a:cubicBezTo>
                  <a:cubicBezTo>
                    <a:pt x="551673" y="282388"/>
                    <a:pt x="529264" y="279729"/>
                    <a:pt x="516161" y="274602"/>
                  </a:cubicBezTo>
                  <a:cubicBezTo>
                    <a:pt x="503057" y="269475"/>
                    <a:pt x="489004" y="263018"/>
                    <a:pt x="474002" y="255232"/>
                  </a:cubicBezTo>
                  <a:cubicBezTo>
                    <a:pt x="470773" y="255991"/>
                    <a:pt x="460519" y="259030"/>
                    <a:pt x="443237" y="264347"/>
                  </a:cubicBezTo>
                  <a:cubicBezTo>
                    <a:pt x="425956" y="269665"/>
                    <a:pt x="411903" y="272703"/>
                    <a:pt x="401079" y="273463"/>
                  </a:cubicBezTo>
                  <a:cubicBezTo>
                    <a:pt x="368605" y="273842"/>
                    <a:pt x="326446" y="273842"/>
                    <a:pt x="274602" y="273463"/>
                  </a:cubicBezTo>
                  <a:cubicBezTo>
                    <a:pt x="222758" y="273083"/>
                    <a:pt x="173762" y="270044"/>
                    <a:pt x="127616" y="264347"/>
                  </a:cubicBezTo>
                  <a:cubicBezTo>
                    <a:pt x="118310" y="263208"/>
                    <a:pt x="109575" y="258650"/>
                    <a:pt x="101409" y="250674"/>
                  </a:cubicBezTo>
                  <a:cubicBezTo>
                    <a:pt x="93243" y="242698"/>
                    <a:pt x="86786" y="238140"/>
                    <a:pt x="82039" y="237001"/>
                  </a:cubicBezTo>
                  <a:cubicBezTo>
                    <a:pt x="74252" y="237381"/>
                    <a:pt x="69315" y="238900"/>
                    <a:pt x="67226" y="241559"/>
                  </a:cubicBezTo>
                  <a:cubicBezTo>
                    <a:pt x="65137" y="244217"/>
                    <a:pt x="57921" y="245736"/>
                    <a:pt x="45577" y="246116"/>
                  </a:cubicBezTo>
                  <a:cubicBezTo>
                    <a:pt x="39690" y="246496"/>
                    <a:pt x="30954" y="245736"/>
                    <a:pt x="19370" y="243837"/>
                  </a:cubicBezTo>
                  <a:cubicBezTo>
                    <a:pt x="7786" y="241938"/>
                    <a:pt x="1329" y="236621"/>
                    <a:pt x="0" y="227885"/>
                  </a:cubicBezTo>
                  <a:cubicBezTo>
                    <a:pt x="28296" y="226366"/>
                    <a:pt x="58301" y="220289"/>
                    <a:pt x="90015" y="209655"/>
                  </a:cubicBezTo>
                  <a:cubicBezTo>
                    <a:pt x="121729" y="199020"/>
                    <a:pt x="140339" y="192943"/>
                    <a:pt x="145847" y="191424"/>
                  </a:cubicBezTo>
                  <a:cubicBezTo>
                    <a:pt x="161989" y="189525"/>
                    <a:pt x="176041" y="191804"/>
                    <a:pt x="188005" y="198260"/>
                  </a:cubicBezTo>
                  <a:cubicBezTo>
                    <a:pt x="199969" y="204717"/>
                    <a:pt x="213263" y="208515"/>
                    <a:pt x="227885" y="209655"/>
                  </a:cubicBezTo>
                  <a:cubicBezTo>
                    <a:pt x="239850" y="206616"/>
                    <a:pt x="255422" y="192183"/>
                    <a:pt x="274602" y="166356"/>
                  </a:cubicBezTo>
                  <a:cubicBezTo>
                    <a:pt x="293782" y="140529"/>
                    <a:pt x="308595" y="121539"/>
                    <a:pt x="319040" y="109385"/>
                  </a:cubicBezTo>
                  <a:cubicBezTo>
                    <a:pt x="326861" y="113774"/>
                    <a:pt x="340590" y="107022"/>
                    <a:pt x="360228" y="89128"/>
                  </a:cubicBezTo>
                  <a:cubicBezTo>
                    <a:pt x="379865" y="71235"/>
                    <a:pt x="401022" y="52329"/>
                    <a:pt x="423698" y="32410"/>
                  </a:cubicBezTo>
                  <a:cubicBezTo>
                    <a:pt x="446374" y="12491"/>
                    <a:pt x="466180" y="1688"/>
                    <a:pt x="483117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05F10C6-EF1B-4911-A3A5-CC6326C469BA}"/>
              </a:ext>
            </a:extLst>
          </p:cNvPr>
          <p:cNvGrpSpPr/>
          <p:nvPr userDrawn="1"/>
        </p:nvGrpSpPr>
        <p:grpSpPr>
          <a:xfrm>
            <a:off x="10481192" y="6336220"/>
            <a:ext cx="1395392" cy="357686"/>
            <a:chOff x="504825" y="327025"/>
            <a:chExt cx="2482851" cy="636440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86CFD01A-72CC-41FB-A548-21114477AC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/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53886D82-477C-4B56-A1B0-73991BA75E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/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5C1820D-79F1-4777-82C1-B1DDD364BF46}"/>
              </a:ext>
            </a:extLst>
          </p:cNvPr>
          <p:cNvSpPr txBox="1"/>
          <p:nvPr userDrawn="1"/>
        </p:nvSpPr>
        <p:spPr>
          <a:xfrm>
            <a:off x="1442852" y="401324"/>
            <a:ext cx="142729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0E497888-873F-4EDF-8A85-9F5D85015278}"/>
              </a:ext>
            </a:extLst>
          </p:cNvPr>
          <p:cNvSpPr txBox="1"/>
          <p:nvPr userDrawn="1"/>
        </p:nvSpPr>
        <p:spPr>
          <a:xfrm>
            <a:off x="3183979" y="401324"/>
            <a:ext cx="142729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C3D9C29-75F9-48AD-921C-FAD512BF4994}"/>
              </a:ext>
            </a:extLst>
          </p:cNvPr>
          <p:cNvSpPr txBox="1"/>
          <p:nvPr userDrawn="1"/>
        </p:nvSpPr>
        <p:spPr>
          <a:xfrm>
            <a:off x="4926533" y="401324"/>
            <a:ext cx="142729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rgbClr val="226089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1B5CDFDD-91CC-4D62-9E8D-D1DE9344BD63}"/>
              </a:ext>
            </a:extLst>
          </p:cNvPr>
          <p:cNvSpPr txBox="1"/>
          <p:nvPr userDrawn="1"/>
        </p:nvSpPr>
        <p:spPr>
          <a:xfrm>
            <a:off x="6666233" y="401324"/>
            <a:ext cx="140826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BEC68FE1-5102-4925-9573-4649D02AF8BC}"/>
              </a:ext>
            </a:extLst>
          </p:cNvPr>
          <p:cNvSpPr txBox="1"/>
          <p:nvPr userDrawn="1"/>
        </p:nvSpPr>
        <p:spPr>
          <a:xfrm>
            <a:off x="8386908" y="406408"/>
            <a:ext cx="140826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6062E9CA-D38A-489B-ACAE-0CF92CF03C60}"/>
              </a:ext>
            </a:extLst>
          </p:cNvPr>
          <p:cNvSpPr txBox="1"/>
          <p:nvPr userDrawn="1"/>
        </p:nvSpPr>
        <p:spPr>
          <a:xfrm>
            <a:off x="10107584" y="401324"/>
            <a:ext cx="140826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498F3CBB-2323-4C90-94F3-7018B308DC60}"/>
              </a:ext>
            </a:extLst>
          </p:cNvPr>
          <p:cNvCxnSpPr>
            <a:cxnSpLocks/>
          </p:cNvCxnSpPr>
          <p:nvPr userDrawn="1"/>
        </p:nvCxnSpPr>
        <p:spPr>
          <a:xfrm>
            <a:off x="5043279" y="739878"/>
            <a:ext cx="1193800" cy="0"/>
          </a:xfrm>
          <a:prstGeom prst="line">
            <a:avLst/>
          </a:prstGeom>
          <a:ln w="19050">
            <a:solidFill>
              <a:srgbClr val="226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83C23B6A-1DA8-4277-ABBD-2DF353644B1C}"/>
              </a:ext>
            </a:extLst>
          </p:cNvPr>
          <p:cNvCxnSpPr>
            <a:cxnSpLocks/>
          </p:cNvCxnSpPr>
          <p:nvPr userDrawn="1"/>
        </p:nvCxnSpPr>
        <p:spPr>
          <a:xfrm>
            <a:off x="1226447" y="349330"/>
            <a:ext cx="0" cy="393086"/>
          </a:xfrm>
          <a:prstGeom prst="line">
            <a:avLst/>
          </a:prstGeom>
          <a:ln w="19050">
            <a:solidFill>
              <a:srgbClr val="226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03F50867-5470-495C-8FFB-B2F9BF6829F4}"/>
              </a:ext>
            </a:extLst>
          </p:cNvPr>
          <p:cNvSpPr/>
          <p:nvPr userDrawn="1"/>
        </p:nvSpPr>
        <p:spPr>
          <a:xfrm>
            <a:off x="0" y="349330"/>
            <a:ext cx="412886" cy="393086"/>
          </a:xfrm>
          <a:prstGeom prst="rect">
            <a:avLst/>
          </a:prstGeom>
          <a:solidFill>
            <a:srgbClr val="226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ram_2303">
            <a:extLst>
              <a:ext uri="{FF2B5EF4-FFF2-40B4-BE49-F238E27FC236}">
                <a16:creationId xmlns:a16="http://schemas.microsoft.com/office/drawing/2014/main" xmlns="" id="{732F36E3-8B09-41E2-AC16-7B73A2585BEE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676148" y="255121"/>
            <a:ext cx="331850" cy="529316"/>
          </a:xfrm>
          <a:custGeom>
            <a:avLst/>
            <a:gdLst>
              <a:gd name="connsiteX0" fmla="*/ 290802 w 378838"/>
              <a:gd name="connsiteY0" fmla="*/ 371855 h 604262"/>
              <a:gd name="connsiteX1" fmla="*/ 262361 w 378838"/>
              <a:gd name="connsiteY1" fmla="*/ 400261 h 604262"/>
              <a:gd name="connsiteX2" fmla="*/ 290802 w 378838"/>
              <a:gd name="connsiteY2" fmla="*/ 428666 h 604262"/>
              <a:gd name="connsiteX3" fmla="*/ 319243 w 378838"/>
              <a:gd name="connsiteY3" fmla="*/ 400261 h 604262"/>
              <a:gd name="connsiteX4" fmla="*/ 290802 w 378838"/>
              <a:gd name="connsiteY4" fmla="*/ 371855 h 604262"/>
              <a:gd name="connsiteX5" fmla="*/ 94300 w 378838"/>
              <a:gd name="connsiteY5" fmla="*/ 371855 h 604262"/>
              <a:gd name="connsiteX6" fmla="*/ 65859 w 378838"/>
              <a:gd name="connsiteY6" fmla="*/ 400261 h 604262"/>
              <a:gd name="connsiteX7" fmla="*/ 94300 w 378838"/>
              <a:gd name="connsiteY7" fmla="*/ 428666 h 604262"/>
              <a:gd name="connsiteX8" fmla="*/ 122741 w 378838"/>
              <a:gd name="connsiteY8" fmla="*/ 400261 h 604262"/>
              <a:gd name="connsiteX9" fmla="*/ 94300 w 378838"/>
              <a:gd name="connsiteY9" fmla="*/ 371855 h 604262"/>
              <a:gd name="connsiteX10" fmla="*/ 114985 w 378838"/>
              <a:gd name="connsiteY10" fmla="*/ 188512 h 604262"/>
              <a:gd name="connsiteX11" fmla="*/ 47761 w 378838"/>
              <a:gd name="connsiteY11" fmla="*/ 240158 h 604262"/>
              <a:gd name="connsiteX12" fmla="*/ 47761 w 378838"/>
              <a:gd name="connsiteY12" fmla="*/ 265981 h 604262"/>
              <a:gd name="connsiteX13" fmla="*/ 114985 w 378838"/>
              <a:gd name="connsiteY13" fmla="*/ 317627 h 604262"/>
              <a:gd name="connsiteX14" fmla="*/ 267532 w 378838"/>
              <a:gd name="connsiteY14" fmla="*/ 317627 h 604262"/>
              <a:gd name="connsiteX15" fmla="*/ 332170 w 378838"/>
              <a:gd name="connsiteY15" fmla="*/ 265981 h 604262"/>
              <a:gd name="connsiteX16" fmla="*/ 332170 w 378838"/>
              <a:gd name="connsiteY16" fmla="*/ 240158 h 604262"/>
              <a:gd name="connsiteX17" fmla="*/ 267532 w 378838"/>
              <a:gd name="connsiteY17" fmla="*/ 188512 h 604262"/>
              <a:gd name="connsiteX18" fmla="*/ 125327 w 378838"/>
              <a:gd name="connsiteY18" fmla="*/ 139449 h 604262"/>
              <a:gd name="connsiteX19" fmla="*/ 125327 w 378838"/>
              <a:gd name="connsiteY19" fmla="*/ 167854 h 604262"/>
              <a:gd name="connsiteX20" fmla="*/ 257190 w 378838"/>
              <a:gd name="connsiteY20" fmla="*/ 167854 h 604262"/>
              <a:gd name="connsiteX21" fmla="*/ 257190 w 378838"/>
              <a:gd name="connsiteY21" fmla="*/ 139449 h 604262"/>
              <a:gd name="connsiteX22" fmla="*/ 184794 w 378838"/>
              <a:gd name="connsiteY22" fmla="*/ 139449 h 604262"/>
              <a:gd name="connsiteX23" fmla="*/ 68445 w 378838"/>
              <a:gd name="connsiteY23" fmla="*/ 123955 h 604262"/>
              <a:gd name="connsiteX24" fmla="*/ 174452 w 378838"/>
              <a:gd name="connsiteY24" fmla="*/ 123955 h 604262"/>
              <a:gd name="connsiteX25" fmla="*/ 182209 w 378838"/>
              <a:gd name="connsiteY25" fmla="*/ 123955 h 604262"/>
              <a:gd name="connsiteX26" fmla="*/ 189965 w 378838"/>
              <a:gd name="connsiteY26" fmla="*/ 123955 h 604262"/>
              <a:gd name="connsiteX27" fmla="*/ 195137 w 378838"/>
              <a:gd name="connsiteY27" fmla="*/ 123955 h 604262"/>
              <a:gd name="connsiteX28" fmla="*/ 311486 w 378838"/>
              <a:gd name="connsiteY28" fmla="*/ 123955 h 604262"/>
              <a:gd name="connsiteX29" fmla="*/ 378710 w 378838"/>
              <a:gd name="connsiteY29" fmla="*/ 175601 h 604262"/>
              <a:gd name="connsiteX30" fmla="*/ 378710 w 378838"/>
              <a:gd name="connsiteY30" fmla="*/ 420919 h 604262"/>
              <a:gd name="connsiteX31" fmla="*/ 314072 w 378838"/>
              <a:gd name="connsiteY31" fmla="*/ 472565 h 604262"/>
              <a:gd name="connsiteX32" fmla="*/ 378710 w 378838"/>
              <a:gd name="connsiteY32" fmla="*/ 604262 h 604262"/>
              <a:gd name="connsiteX33" fmla="*/ 329585 w 378838"/>
              <a:gd name="connsiteY33" fmla="*/ 604262 h 604262"/>
              <a:gd name="connsiteX34" fmla="*/ 264946 w 378838"/>
              <a:gd name="connsiteY34" fmla="*/ 472565 h 604262"/>
              <a:gd name="connsiteX35" fmla="*/ 117570 w 378838"/>
              <a:gd name="connsiteY35" fmla="*/ 472565 h 604262"/>
              <a:gd name="connsiteX36" fmla="*/ 52932 w 378838"/>
              <a:gd name="connsiteY36" fmla="*/ 604262 h 604262"/>
              <a:gd name="connsiteX37" fmla="*/ 3806 w 378838"/>
              <a:gd name="connsiteY37" fmla="*/ 604262 h 604262"/>
              <a:gd name="connsiteX38" fmla="*/ 68445 w 378838"/>
              <a:gd name="connsiteY38" fmla="*/ 472565 h 604262"/>
              <a:gd name="connsiteX39" fmla="*/ 3806 w 378838"/>
              <a:gd name="connsiteY39" fmla="*/ 420919 h 604262"/>
              <a:gd name="connsiteX40" fmla="*/ 3806 w 378838"/>
              <a:gd name="connsiteY40" fmla="*/ 175601 h 604262"/>
              <a:gd name="connsiteX41" fmla="*/ 68445 w 378838"/>
              <a:gd name="connsiteY41" fmla="*/ 123955 h 604262"/>
              <a:gd name="connsiteX42" fmla="*/ 117477 w 378838"/>
              <a:gd name="connsiteY42" fmla="*/ 43766 h 604262"/>
              <a:gd name="connsiteX43" fmla="*/ 138145 w 378838"/>
              <a:gd name="connsiteY43" fmla="*/ 43766 h 604262"/>
              <a:gd name="connsiteX44" fmla="*/ 138145 w 378838"/>
              <a:gd name="connsiteY44" fmla="*/ 87761 h 604262"/>
              <a:gd name="connsiteX45" fmla="*/ 244064 w 378838"/>
              <a:gd name="connsiteY45" fmla="*/ 87761 h 604262"/>
              <a:gd name="connsiteX46" fmla="*/ 244064 w 378838"/>
              <a:gd name="connsiteY46" fmla="*/ 43766 h 604262"/>
              <a:gd name="connsiteX47" fmla="*/ 262148 w 378838"/>
              <a:gd name="connsiteY47" fmla="*/ 43766 h 604262"/>
              <a:gd name="connsiteX48" fmla="*/ 262148 w 378838"/>
              <a:gd name="connsiteY48" fmla="*/ 103288 h 604262"/>
              <a:gd name="connsiteX49" fmla="*/ 117477 w 378838"/>
              <a:gd name="connsiteY49" fmla="*/ 103288 h 604262"/>
              <a:gd name="connsiteX50" fmla="*/ 169724 w 378838"/>
              <a:gd name="connsiteY50" fmla="*/ 505 h 604262"/>
              <a:gd name="connsiteX51" fmla="*/ 373433 w 378838"/>
              <a:gd name="connsiteY51" fmla="*/ 41203 h 604262"/>
              <a:gd name="connsiteX52" fmla="*/ 376019 w 378838"/>
              <a:gd name="connsiteY52" fmla="*/ 59271 h 604262"/>
              <a:gd name="connsiteX53" fmla="*/ 365674 w 378838"/>
              <a:gd name="connsiteY53" fmla="*/ 64433 h 604262"/>
              <a:gd name="connsiteX54" fmla="*/ 355329 w 378838"/>
              <a:gd name="connsiteY54" fmla="*/ 61852 h 604262"/>
              <a:gd name="connsiteX55" fmla="*/ 24295 w 378838"/>
              <a:gd name="connsiteY55" fmla="*/ 61852 h 604262"/>
              <a:gd name="connsiteX56" fmla="*/ 3606 w 378838"/>
              <a:gd name="connsiteY56" fmla="*/ 59271 h 604262"/>
              <a:gd name="connsiteX57" fmla="*/ 6192 w 378838"/>
              <a:gd name="connsiteY57" fmla="*/ 43784 h 604262"/>
              <a:gd name="connsiteX58" fmla="*/ 169724 w 378838"/>
              <a:gd name="connsiteY58" fmla="*/ 505 h 60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78838" h="604262">
                <a:moveTo>
                  <a:pt x="290802" y="371855"/>
                </a:moveTo>
                <a:cubicBezTo>
                  <a:pt x="275288" y="371855"/>
                  <a:pt x="262361" y="384767"/>
                  <a:pt x="262361" y="400261"/>
                </a:cubicBezTo>
                <a:cubicBezTo>
                  <a:pt x="262361" y="415754"/>
                  <a:pt x="275288" y="428666"/>
                  <a:pt x="290802" y="428666"/>
                </a:cubicBezTo>
                <a:cubicBezTo>
                  <a:pt x="306315" y="428666"/>
                  <a:pt x="319243" y="415754"/>
                  <a:pt x="319243" y="400261"/>
                </a:cubicBezTo>
                <a:cubicBezTo>
                  <a:pt x="319243" y="384767"/>
                  <a:pt x="306315" y="371855"/>
                  <a:pt x="290802" y="371855"/>
                </a:cubicBezTo>
                <a:close/>
                <a:moveTo>
                  <a:pt x="94300" y="371855"/>
                </a:moveTo>
                <a:cubicBezTo>
                  <a:pt x="78787" y="371855"/>
                  <a:pt x="65859" y="384767"/>
                  <a:pt x="65859" y="400261"/>
                </a:cubicBezTo>
                <a:cubicBezTo>
                  <a:pt x="65859" y="415754"/>
                  <a:pt x="78787" y="428666"/>
                  <a:pt x="94300" y="428666"/>
                </a:cubicBezTo>
                <a:cubicBezTo>
                  <a:pt x="109814" y="428666"/>
                  <a:pt x="122741" y="415754"/>
                  <a:pt x="122741" y="400261"/>
                </a:cubicBezTo>
                <a:cubicBezTo>
                  <a:pt x="122741" y="384767"/>
                  <a:pt x="109814" y="371855"/>
                  <a:pt x="94300" y="371855"/>
                </a:cubicBezTo>
                <a:close/>
                <a:moveTo>
                  <a:pt x="114985" y="188512"/>
                </a:moveTo>
                <a:cubicBezTo>
                  <a:pt x="78787" y="188512"/>
                  <a:pt x="47761" y="211753"/>
                  <a:pt x="47761" y="240158"/>
                </a:cubicBezTo>
                <a:lnTo>
                  <a:pt x="47761" y="265981"/>
                </a:lnTo>
                <a:cubicBezTo>
                  <a:pt x="47761" y="294387"/>
                  <a:pt x="78787" y="317627"/>
                  <a:pt x="114985" y="317627"/>
                </a:cubicBezTo>
                <a:lnTo>
                  <a:pt x="267532" y="317627"/>
                </a:lnTo>
                <a:cubicBezTo>
                  <a:pt x="303729" y="317627"/>
                  <a:pt x="332170" y="294387"/>
                  <a:pt x="332170" y="265981"/>
                </a:cubicBezTo>
                <a:lnTo>
                  <a:pt x="332170" y="240158"/>
                </a:lnTo>
                <a:cubicBezTo>
                  <a:pt x="332170" y="211753"/>
                  <a:pt x="303729" y="188512"/>
                  <a:pt x="267532" y="188512"/>
                </a:cubicBezTo>
                <a:close/>
                <a:moveTo>
                  <a:pt x="125327" y="139449"/>
                </a:moveTo>
                <a:lnTo>
                  <a:pt x="125327" y="167854"/>
                </a:lnTo>
                <a:lnTo>
                  <a:pt x="257190" y="167854"/>
                </a:lnTo>
                <a:lnTo>
                  <a:pt x="257190" y="139449"/>
                </a:lnTo>
                <a:lnTo>
                  <a:pt x="184794" y="139449"/>
                </a:lnTo>
                <a:close/>
                <a:moveTo>
                  <a:pt x="68445" y="123955"/>
                </a:moveTo>
                <a:lnTo>
                  <a:pt x="174452" y="123955"/>
                </a:lnTo>
                <a:lnTo>
                  <a:pt x="182209" y="123955"/>
                </a:lnTo>
                <a:lnTo>
                  <a:pt x="189965" y="123955"/>
                </a:lnTo>
                <a:lnTo>
                  <a:pt x="195137" y="123955"/>
                </a:lnTo>
                <a:lnTo>
                  <a:pt x="311486" y="123955"/>
                </a:lnTo>
                <a:cubicBezTo>
                  <a:pt x="347684" y="123955"/>
                  <a:pt x="378710" y="147196"/>
                  <a:pt x="378710" y="175601"/>
                </a:cubicBezTo>
                <a:lnTo>
                  <a:pt x="378710" y="420919"/>
                </a:lnTo>
                <a:cubicBezTo>
                  <a:pt x="378710" y="449324"/>
                  <a:pt x="350269" y="469983"/>
                  <a:pt x="314072" y="472565"/>
                </a:cubicBezTo>
                <a:lnTo>
                  <a:pt x="378710" y="604262"/>
                </a:lnTo>
                <a:lnTo>
                  <a:pt x="329585" y="604262"/>
                </a:lnTo>
                <a:lnTo>
                  <a:pt x="264946" y="472565"/>
                </a:lnTo>
                <a:lnTo>
                  <a:pt x="117570" y="472565"/>
                </a:lnTo>
                <a:lnTo>
                  <a:pt x="52932" y="604262"/>
                </a:lnTo>
                <a:lnTo>
                  <a:pt x="3806" y="604262"/>
                </a:lnTo>
                <a:lnTo>
                  <a:pt x="68445" y="472565"/>
                </a:lnTo>
                <a:cubicBezTo>
                  <a:pt x="32247" y="469983"/>
                  <a:pt x="3806" y="449324"/>
                  <a:pt x="3806" y="420919"/>
                </a:cubicBezTo>
                <a:lnTo>
                  <a:pt x="3806" y="175601"/>
                </a:lnTo>
                <a:cubicBezTo>
                  <a:pt x="3806" y="147196"/>
                  <a:pt x="32247" y="123955"/>
                  <a:pt x="68445" y="123955"/>
                </a:cubicBezTo>
                <a:close/>
                <a:moveTo>
                  <a:pt x="117477" y="43766"/>
                </a:moveTo>
                <a:lnTo>
                  <a:pt x="138145" y="43766"/>
                </a:lnTo>
                <a:lnTo>
                  <a:pt x="138145" y="87761"/>
                </a:lnTo>
                <a:lnTo>
                  <a:pt x="244064" y="87761"/>
                </a:lnTo>
                <a:lnTo>
                  <a:pt x="244064" y="43766"/>
                </a:lnTo>
                <a:lnTo>
                  <a:pt x="262148" y="43766"/>
                </a:lnTo>
                <a:lnTo>
                  <a:pt x="262148" y="103288"/>
                </a:lnTo>
                <a:lnTo>
                  <a:pt x="117477" y="103288"/>
                </a:lnTo>
                <a:close/>
                <a:moveTo>
                  <a:pt x="169724" y="505"/>
                </a:moveTo>
                <a:cubicBezTo>
                  <a:pt x="228444" y="-2353"/>
                  <a:pt x="298756" y="6358"/>
                  <a:pt x="373433" y="41203"/>
                </a:cubicBezTo>
                <a:cubicBezTo>
                  <a:pt x="378605" y="46365"/>
                  <a:pt x="381191" y="51527"/>
                  <a:pt x="376019" y="59271"/>
                </a:cubicBezTo>
                <a:cubicBezTo>
                  <a:pt x="373433" y="61852"/>
                  <a:pt x="368260" y="64433"/>
                  <a:pt x="365674" y="64433"/>
                </a:cubicBezTo>
                <a:cubicBezTo>
                  <a:pt x="360502" y="64433"/>
                  <a:pt x="357915" y="64433"/>
                  <a:pt x="355329" y="61852"/>
                </a:cubicBezTo>
                <a:cubicBezTo>
                  <a:pt x="174295" y="-23325"/>
                  <a:pt x="24295" y="59271"/>
                  <a:pt x="24295" y="61852"/>
                </a:cubicBezTo>
                <a:cubicBezTo>
                  <a:pt x="16537" y="64433"/>
                  <a:pt x="8778" y="64433"/>
                  <a:pt x="3606" y="59271"/>
                </a:cubicBezTo>
                <a:cubicBezTo>
                  <a:pt x="-1567" y="54109"/>
                  <a:pt x="-1567" y="46365"/>
                  <a:pt x="6192" y="43784"/>
                </a:cubicBezTo>
                <a:cubicBezTo>
                  <a:pt x="6192" y="42171"/>
                  <a:pt x="71857" y="5269"/>
                  <a:pt x="169724" y="505"/>
                </a:cubicBezTo>
                <a:close/>
              </a:path>
            </a:pathLst>
          </a:custGeom>
          <a:solidFill>
            <a:srgbClr val="226089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94999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6F710F5-FBB2-4FBF-BAAD-83F79D07B581}"/>
              </a:ext>
            </a:extLst>
          </p:cNvPr>
          <p:cNvSpPr txBox="1"/>
          <p:nvPr userDrawn="1"/>
        </p:nvSpPr>
        <p:spPr>
          <a:xfrm>
            <a:off x="2812509" y="4751851"/>
            <a:ext cx="937949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3900" dirty="0">
                <a:solidFill>
                  <a:schemeClr val="bg1">
                    <a:lumMod val="50000"/>
                    <a:alpha val="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实扬华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  <a:alpha val="5000"/>
                </a:schemeClr>
              </a:solidFill>
              <a:effectLst/>
              <a:uLnTx/>
              <a:uFillTx/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81F268B-CDF7-496A-B75D-1F1D88EDA987}"/>
              </a:ext>
            </a:extLst>
          </p:cNvPr>
          <p:cNvGrpSpPr/>
          <p:nvPr userDrawn="1"/>
        </p:nvGrpSpPr>
        <p:grpSpPr>
          <a:xfrm>
            <a:off x="0" y="4859094"/>
            <a:ext cx="3263768" cy="2871454"/>
            <a:chOff x="6013141" y="1316799"/>
            <a:chExt cx="3259907" cy="2871454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0EFFFB48-C13B-4AAF-A298-2C509FF1ED08}"/>
                </a:ext>
              </a:extLst>
            </p:cNvPr>
            <p:cNvSpPr/>
            <p:nvPr/>
          </p:nvSpPr>
          <p:spPr>
            <a:xfrm>
              <a:off x="7489206" y="1316799"/>
              <a:ext cx="1425603" cy="990796"/>
            </a:xfrm>
            <a:custGeom>
              <a:avLst/>
              <a:gdLst/>
              <a:ahLst/>
              <a:cxnLst/>
              <a:rect l="l" t="t" r="r" b="b"/>
              <a:pathLst>
                <a:path w="1425603" h="990796">
                  <a:moveTo>
                    <a:pt x="468182" y="0"/>
                  </a:moveTo>
                  <a:lnTo>
                    <a:pt x="668722" y="0"/>
                  </a:lnTo>
                  <a:cubicBezTo>
                    <a:pt x="668722" y="506"/>
                    <a:pt x="670241" y="2532"/>
                    <a:pt x="673280" y="6077"/>
                  </a:cubicBezTo>
                  <a:cubicBezTo>
                    <a:pt x="676318" y="9622"/>
                    <a:pt x="680876" y="11647"/>
                    <a:pt x="686953" y="12154"/>
                  </a:cubicBezTo>
                  <a:cubicBezTo>
                    <a:pt x="692460" y="13926"/>
                    <a:pt x="705753" y="21016"/>
                    <a:pt x="726833" y="33423"/>
                  </a:cubicBezTo>
                  <a:cubicBezTo>
                    <a:pt x="747912" y="45830"/>
                    <a:pt x="761965" y="52920"/>
                    <a:pt x="768992" y="54692"/>
                  </a:cubicBezTo>
                  <a:cubicBezTo>
                    <a:pt x="787982" y="63175"/>
                    <a:pt x="804694" y="73556"/>
                    <a:pt x="819126" y="85837"/>
                  </a:cubicBezTo>
                  <a:cubicBezTo>
                    <a:pt x="833559" y="98117"/>
                    <a:pt x="841155" y="116095"/>
                    <a:pt x="841915" y="139770"/>
                  </a:cubicBezTo>
                  <a:cubicBezTo>
                    <a:pt x="838307" y="178763"/>
                    <a:pt x="813619" y="221555"/>
                    <a:pt x="767852" y="268145"/>
                  </a:cubicBezTo>
                  <a:cubicBezTo>
                    <a:pt x="722085" y="314735"/>
                    <a:pt x="676888" y="359046"/>
                    <a:pt x="632260" y="401079"/>
                  </a:cubicBezTo>
                  <a:cubicBezTo>
                    <a:pt x="613903" y="431210"/>
                    <a:pt x="592886" y="459063"/>
                    <a:pt x="569212" y="484637"/>
                  </a:cubicBezTo>
                  <a:cubicBezTo>
                    <a:pt x="545537" y="510211"/>
                    <a:pt x="519963" y="535025"/>
                    <a:pt x="492490" y="559079"/>
                  </a:cubicBezTo>
                  <a:cubicBezTo>
                    <a:pt x="473247" y="575474"/>
                    <a:pt x="455522" y="592819"/>
                    <a:pt x="439317" y="611113"/>
                  </a:cubicBezTo>
                  <a:cubicBezTo>
                    <a:pt x="423112" y="629407"/>
                    <a:pt x="414503" y="650550"/>
                    <a:pt x="413490" y="674541"/>
                  </a:cubicBezTo>
                  <a:cubicBezTo>
                    <a:pt x="414123" y="698343"/>
                    <a:pt x="421972" y="714548"/>
                    <a:pt x="437038" y="723157"/>
                  </a:cubicBezTo>
                  <a:cubicBezTo>
                    <a:pt x="452104" y="731766"/>
                    <a:pt x="470588" y="735817"/>
                    <a:pt x="492490" y="735311"/>
                  </a:cubicBezTo>
                  <a:cubicBezTo>
                    <a:pt x="492617" y="730310"/>
                    <a:pt x="509075" y="725119"/>
                    <a:pt x="541866" y="719739"/>
                  </a:cubicBezTo>
                  <a:cubicBezTo>
                    <a:pt x="574656" y="714358"/>
                    <a:pt x="604787" y="711446"/>
                    <a:pt x="632260" y="711003"/>
                  </a:cubicBezTo>
                  <a:cubicBezTo>
                    <a:pt x="658847" y="710307"/>
                    <a:pt x="680876" y="710940"/>
                    <a:pt x="698347" y="712902"/>
                  </a:cubicBezTo>
                  <a:cubicBezTo>
                    <a:pt x="715818" y="714864"/>
                    <a:pt x="733290" y="722334"/>
                    <a:pt x="750761" y="735311"/>
                  </a:cubicBezTo>
                  <a:cubicBezTo>
                    <a:pt x="757407" y="734298"/>
                    <a:pt x="771460" y="730247"/>
                    <a:pt x="792919" y="723157"/>
                  </a:cubicBezTo>
                  <a:cubicBezTo>
                    <a:pt x="814379" y="716067"/>
                    <a:pt x="830710" y="712016"/>
                    <a:pt x="841915" y="711003"/>
                  </a:cubicBezTo>
                  <a:cubicBezTo>
                    <a:pt x="880276" y="712079"/>
                    <a:pt x="915218" y="709167"/>
                    <a:pt x="946742" y="702267"/>
                  </a:cubicBezTo>
                  <a:cubicBezTo>
                    <a:pt x="978267" y="695368"/>
                    <a:pt x="994978" y="678023"/>
                    <a:pt x="996877" y="650234"/>
                  </a:cubicBezTo>
                  <a:cubicBezTo>
                    <a:pt x="995358" y="620608"/>
                    <a:pt x="984723" y="585666"/>
                    <a:pt x="964973" y="545406"/>
                  </a:cubicBezTo>
                  <a:cubicBezTo>
                    <a:pt x="945223" y="505146"/>
                    <a:pt x="925473" y="473242"/>
                    <a:pt x="905723" y="449694"/>
                  </a:cubicBezTo>
                  <a:cubicBezTo>
                    <a:pt x="902114" y="437034"/>
                    <a:pt x="890341" y="424374"/>
                    <a:pt x="870401" y="411713"/>
                  </a:cubicBezTo>
                  <a:cubicBezTo>
                    <a:pt x="850461" y="399053"/>
                    <a:pt x="844004" y="389431"/>
                    <a:pt x="851030" y="382848"/>
                  </a:cubicBezTo>
                  <a:cubicBezTo>
                    <a:pt x="847422" y="374112"/>
                    <a:pt x="849321" y="368795"/>
                    <a:pt x="856727" y="366896"/>
                  </a:cubicBezTo>
                  <a:cubicBezTo>
                    <a:pt x="864134" y="364997"/>
                    <a:pt x="871350" y="364237"/>
                    <a:pt x="878377" y="364617"/>
                  </a:cubicBezTo>
                  <a:cubicBezTo>
                    <a:pt x="905153" y="365503"/>
                    <a:pt x="929081" y="371327"/>
                    <a:pt x="950161" y="382088"/>
                  </a:cubicBezTo>
                  <a:cubicBezTo>
                    <a:pt x="971240" y="392849"/>
                    <a:pt x="992889" y="403231"/>
                    <a:pt x="1015108" y="413232"/>
                  </a:cubicBezTo>
                  <a:cubicBezTo>
                    <a:pt x="1084233" y="441718"/>
                    <a:pt x="1150320" y="474382"/>
                    <a:pt x="1213368" y="511223"/>
                  </a:cubicBezTo>
                  <a:cubicBezTo>
                    <a:pt x="1276416" y="548065"/>
                    <a:pt x="1331869" y="600479"/>
                    <a:pt x="1379725" y="668464"/>
                  </a:cubicBezTo>
                  <a:cubicBezTo>
                    <a:pt x="1388270" y="680428"/>
                    <a:pt x="1397766" y="690683"/>
                    <a:pt x="1408210" y="699229"/>
                  </a:cubicBezTo>
                  <a:cubicBezTo>
                    <a:pt x="1418655" y="707775"/>
                    <a:pt x="1424353" y="733981"/>
                    <a:pt x="1425302" y="777850"/>
                  </a:cubicBezTo>
                  <a:cubicBezTo>
                    <a:pt x="1427581" y="807665"/>
                    <a:pt x="1416946" y="837670"/>
                    <a:pt x="1393398" y="867864"/>
                  </a:cubicBezTo>
                  <a:cubicBezTo>
                    <a:pt x="1369850" y="898059"/>
                    <a:pt x="1347061" y="922747"/>
                    <a:pt x="1325032" y="941927"/>
                  </a:cubicBezTo>
                  <a:cubicBezTo>
                    <a:pt x="1300725" y="965222"/>
                    <a:pt x="1278696" y="979402"/>
                    <a:pt x="1258945" y="984466"/>
                  </a:cubicBezTo>
                  <a:cubicBezTo>
                    <a:pt x="1239196" y="989530"/>
                    <a:pt x="1212609" y="991556"/>
                    <a:pt x="1179186" y="990543"/>
                  </a:cubicBezTo>
                  <a:cubicBezTo>
                    <a:pt x="1141261" y="987617"/>
                    <a:pt x="1113802" y="967135"/>
                    <a:pt x="1096809" y="929098"/>
                  </a:cubicBezTo>
                  <a:cubicBezTo>
                    <a:pt x="1079816" y="891061"/>
                    <a:pt x="1063836" y="853024"/>
                    <a:pt x="1048869" y="814986"/>
                  </a:cubicBezTo>
                  <a:cubicBezTo>
                    <a:pt x="1033901" y="776949"/>
                    <a:pt x="1010494" y="756468"/>
                    <a:pt x="978646" y="753542"/>
                  </a:cubicBezTo>
                  <a:cubicBezTo>
                    <a:pt x="963454" y="754554"/>
                    <a:pt x="942944" y="758606"/>
                    <a:pt x="917117" y="765696"/>
                  </a:cubicBezTo>
                  <a:cubicBezTo>
                    <a:pt x="891290" y="772785"/>
                    <a:pt x="851030" y="776837"/>
                    <a:pt x="796338" y="777850"/>
                  </a:cubicBezTo>
                  <a:lnTo>
                    <a:pt x="787222" y="790003"/>
                  </a:lnTo>
                  <a:cubicBezTo>
                    <a:pt x="746773" y="808044"/>
                    <a:pt x="694739" y="822857"/>
                    <a:pt x="631121" y="834441"/>
                  </a:cubicBezTo>
                  <a:cubicBezTo>
                    <a:pt x="567503" y="846025"/>
                    <a:pt x="507113" y="855521"/>
                    <a:pt x="449952" y="862927"/>
                  </a:cubicBezTo>
                  <a:cubicBezTo>
                    <a:pt x="443558" y="859129"/>
                    <a:pt x="431278" y="863687"/>
                    <a:pt x="413110" y="876600"/>
                  </a:cubicBezTo>
                  <a:cubicBezTo>
                    <a:pt x="394943" y="889513"/>
                    <a:pt x="372787" y="897110"/>
                    <a:pt x="346643" y="899389"/>
                  </a:cubicBezTo>
                  <a:cubicBezTo>
                    <a:pt x="305181" y="899009"/>
                    <a:pt x="268086" y="902807"/>
                    <a:pt x="235359" y="910783"/>
                  </a:cubicBezTo>
                  <a:cubicBezTo>
                    <a:pt x="202632" y="918759"/>
                    <a:pt x="176932" y="933192"/>
                    <a:pt x="158258" y="954081"/>
                  </a:cubicBezTo>
                  <a:cubicBezTo>
                    <a:pt x="142306" y="956613"/>
                    <a:pt x="127114" y="949270"/>
                    <a:pt x="112681" y="932052"/>
                  </a:cubicBezTo>
                  <a:cubicBezTo>
                    <a:pt x="98248" y="914834"/>
                    <a:pt x="89133" y="899895"/>
                    <a:pt x="85334" y="887235"/>
                  </a:cubicBezTo>
                  <a:cubicBezTo>
                    <a:pt x="83309" y="883057"/>
                    <a:pt x="75206" y="874701"/>
                    <a:pt x="61027" y="862167"/>
                  </a:cubicBezTo>
                  <a:cubicBezTo>
                    <a:pt x="46847" y="849633"/>
                    <a:pt x="38745" y="839758"/>
                    <a:pt x="36719" y="832542"/>
                  </a:cubicBezTo>
                  <a:cubicBezTo>
                    <a:pt x="33301" y="827605"/>
                    <a:pt x="27983" y="816210"/>
                    <a:pt x="20767" y="798359"/>
                  </a:cubicBezTo>
                  <a:cubicBezTo>
                    <a:pt x="13551" y="780508"/>
                    <a:pt x="6714" y="767595"/>
                    <a:pt x="257" y="759619"/>
                  </a:cubicBezTo>
                  <a:cubicBezTo>
                    <a:pt x="-312" y="751959"/>
                    <a:pt x="67" y="746009"/>
                    <a:pt x="1397" y="741768"/>
                  </a:cubicBezTo>
                  <a:cubicBezTo>
                    <a:pt x="2726" y="737526"/>
                    <a:pt x="8423" y="735374"/>
                    <a:pt x="18488" y="735311"/>
                  </a:cubicBezTo>
                  <a:cubicBezTo>
                    <a:pt x="87550" y="736387"/>
                    <a:pt x="135533" y="731956"/>
                    <a:pt x="162436" y="722018"/>
                  </a:cubicBezTo>
                  <a:cubicBezTo>
                    <a:pt x="189339" y="712079"/>
                    <a:pt x="218331" y="690177"/>
                    <a:pt x="249412" y="656310"/>
                  </a:cubicBezTo>
                  <a:cubicBezTo>
                    <a:pt x="246768" y="664845"/>
                    <a:pt x="249693" y="660268"/>
                    <a:pt x="258190" y="642581"/>
                  </a:cubicBezTo>
                  <a:cubicBezTo>
                    <a:pt x="266687" y="624894"/>
                    <a:pt x="278390" y="603662"/>
                    <a:pt x="293301" y="578886"/>
                  </a:cubicBezTo>
                  <a:cubicBezTo>
                    <a:pt x="308212" y="554109"/>
                    <a:pt x="323968" y="535353"/>
                    <a:pt x="340567" y="522618"/>
                  </a:cubicBezTo>
                  <a:cubicBezTo>
                    <a:pt x="357531" y="495525"/>
                    <a:pt x="369179" y="469191"/>
                    <a:pt x="375509" y="443617"/>
                  </a:cubicBezTo>
                  <a:cubicBezTo>
                    <a:pt x="381839" y="418043"/>
                    <a:pt x="390448" y="391710"/>
                    <a:pt x="401336" y="364617"/>
                  </a:cubicBezTo>
                  <a:cubicBezTo>
                    <a:pt x="402602" y="360439"/>
                    <a:pt x="407666" y="352083"/>
                    <a:pt x="416528" y="339549"/>
                  </a:cubicBezTo>
                  <a:cubicBezTo>
                    <a:pt x="425391" y="327016"/>
                    <a:pt x="430455" y="317141"/>
                    <a:pt x="431721" y="309924"/>
                  </a:cubicBezTo>
                  <a:cubicBezTo>
                    <a:pt x="434000" y="277957"/>
                    <a:pt x="443115" y="246179"/>
                    <a:pt x="459067" y="214592"/>
                  </a:cubicBezTo>
                  <a:cubicBezTo>
                    <a:pt x="475019" y="183005"/>
                    <a:pt x="484135" y="151987"/>
                    <a:pt x="486413" y="121539"/>
                  </a:cubicBezTo>
                  <a:cubicBezTo>
                    <a:pt x="484894" y="98370"/>
                    <a:pt x="478817" y="79380"/>
                    <a:pt x="468182" y="64567"/>
                  </a:cubicBezTo>
                  <a:cubicBezTo>
                    <a:pt x="457548" y="49755"/>
                    <a:pt x="451471" y="32284"/>
                    <a:pt x="449952" y="12154"/>
                  </a:cubicBezTo>
                  <a:lnTo>
                    <a:pt x="468182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ABD020C0-B1C1-4951-82C8-7274BFB97F70}"/>
                </a:ext>
              </a:extLst>
            </p:cNvPr>
            <p:cNvSpPr/>
            <p:nvPr/>
          </p:nvSpPr>
          <p:spPr>
            <a:xfrm>
              <a:off x="6049603" y="1448973"/>
              <a:ext cx="1437199" cy="865965"/>
            </a:xfrm>
            <a:custGeom>
              <a:avLst/>
              <a:gdLst/>
              <a:ahLst/>
              <a:cxnLst/>
              <a:rect l="l" t="t" r="r" b="b"/>
              <a:pathLst>
                <a:path w="1437199" h="865965">
                  <a:moveTo>
                    <a:pt x="632003" y="0"/>
                  </a:moveTo>
                  <a:cubicBezTo>
                    <a:pt x="652513" y="1519"/>
                    <a:pt x="676061" y="9115"/>
                    <a:pt x="702648" y="22788"/>
                  </a:cubicBezTo>
                  <a:cubicBezTo>
                    <a:pt x="729234" y="36461"/>
                    <a:pt x="754302" y="47096"/>
                    <a:pt x="777850" y="54692"/>
                  </a:cubicBezTo>
                  <a:cubicBezTo>
                    <a:pt x="812413" y="64187"/>
                    <a:pt x="851913" y="73303"/>
                    <a:pt x="896351" y="82039"/>
                  </a:cubicBezTo>
                  <a:cubicBezTo>
                    <a:pt x="940788" y="90774"/>
                    <a:pt x="965096" y="105966"/>
                    <a:pt x="969274" y="127616"/>
                  </a:cubicBezTo>
                  <a:cubicBezTo>
                    <a:pt x="967375" y="154076"/>
                    <a:pt x="957500" y="175598"/>
                    <a:pt x="939649" y="192183"/>
                  </a:cubicBezTo>
                  <a:cubicBezTo>
                    <a:pt x="921798" y="208768"/>
                    <a:pt x="907365" y="225733"/>
                    <a:pt x="896351" y="243078"/>
                  </a:cubicBezTo>
                  <a:cubicBezTo>
                    <a:pt x="892173" y="276501"/>
                    <a:pt x="885336" y="309924"/>
                    <a:pt x="875841" y="343347"/>
                  </a:cubicBezTo>
                  <a:cubicBezTo>
                    <a:pt x="866346" y="376771"/>
                    <a:pt x="861028" y="410194"/>
                    <a:pt x="859889" y="443617"/>
                  </a:cubicBezTo>
                  <a:cubicBezTo>
                    <a:pt x="857230" y="499386"/>
                    <a:pt x="862548" y="539772"/>
                    <a:pt x="875841" y="564776"/>
                  </a:cubicBezTo>
                  <a:cubicBezTo>
                    <a:pt x="889134" y="589780"/>
                    <a:pt x="926355" y="602061"/>
                    <a:pt x="987505" y="601618"/>
                  </a:cubicBezTo>
                  <a:cubicBezTo>
                    <a:pt x="1024093" y="591363"/>
                    <a:pt x="1064100" y="586805"/>
                    <a:pt x="1107525" y="587945"/>
                  </a:cubicBezTo>
                  <a:cubicBezTo>
                    <a:pt x="1150949" y="589084"/>
                    <a:pt x="1187918" y="575411"/>
                    <a:pt x="1218429" y="546925"/>
                  </a:cubicBezTo>
                  <a:cubicBezTo>
                    <a:pt x="1221341" y="537050"/>
                    <a:pt x="1226152" y="527175"/>
                    <a:pt x="1232862" y="517300"/>
                  </a:cubicBezTo>
                  <a:cubicBezTo>
                    <a:pt x="1239572" y="507425"/>
                    <a:pt x="1248940" y="502108"/>
                    <a:pt x="1260968" y="501348"/>
                  </a:cubicBezTo>
                  <a:cubicBezTo>
                    <a:pt x="1278819" y="502677"/>
                    <a:pt x="1293251" y="511413"/>
                    <a:pt x="1304266" y="527555"/>
                  </a:cubicBezTo>
                  <a:cubicBezTo>
                    <a:pt x="1315280" y="543697"/>
                    <a:pt x="1325156" y="559269"/>
                    <a:pt x="1333891" y="574272"/>
                  </a:cubicBezTo>
                  <a:cubicBezTo>
                    <a:pt x="1351489" y="585096"/>
                    <a:pt x="1372505" y="603707"/>
                    <a:pt x="1396939" y="630104"/>
                  </a:cubicBezTo>
                  <a:cubicBezTo>
                    <a:pt x="1421374" y="656500"/>
                    <a:pt x="1434793" y="680428"/>
                    <a:pt x="1437199" y="701888"/>
                  </a:cubicBezTo>
                  <a:cubicBezTo>
                    <a:pt x="1435553" y="709674"/>
                    <a:pt x="1426691" y="716130"/>
                    <a:pt x="1410612" y="721258"/>
                  </a:cubicBezTo>
                  <a:cubicBezTo>
                    <a:pt x="1394534" y="726385"/>
                    <a:pt x="1381114" y="729044"/>
                    <a:pt x="1370353" y="729234"/>
                  </a:cubicBezTo>
                  <a:lnTo>
                    <a:pt x="1133352" y="729234"/>
                  </a:lnTo>
                  <a:cubicBezTo>
                    <a:pt x="1124996" y="729614"/>
                    <a:pt x="1096890" y="731133"/>
                    <a:pt x="1049034" y="733791"/>
                  </a:cubicBezTo>
                  <a:cubicBezTo>
                    <a:pt x="1001178" y="736450"/>
                    <a:pt x="956361" y="737969"/>
                    <a:pt x="914581" y="738349"/>
                  </a:cubicBezTo>
                  <a:cubicBezTo>
                    <a:pt x="854951" y="759429"/>
                    <a:pt x="794182" y="771962"/>
                    <a:pt x="732273" y="775950"/>
                  </a:cubicBezTo>
                  <a:cubicBezTo>
                    <a:pt x="670364" y="779938"/>
                    <a:pt x="609594" y="785636"/>
                    <a:pt x="549964" y="793042"/>
                  </a:cubicBezTo>
                  <a:cubicBezTo>
                    <a:pt x="532746" y="796305"/>
                    <a:pt x="503374" y="800919"/>
                    <a:pt x="461848" y="806884"/>
                  </a:cubicBezTo>
                  <a:cubicBezTo>
                    <a:pt x="420323" y="812848"/>
                    <a:pt x="378797" y="818813"/>
                    <a:pt x="337271" y="824777"/>
                  </a:cubicBezTo>
                  <a:cubicBezTo>
                    <a:pt x="295745" y="830741"/>
                    <a:pt x="266373" y="835355"/>
                    <a:pt x="249155" y="838619"/>
                  </a:cubicBezTo>
                  <a:cubicBezTo>
                    <a:pt x="235166" y="843746"/>
                    <a:pt x="219087" y="849443"/>
                    <a:pt x="200920" y="855710"/>
                  </a:cubicBezTo>
                  <a:cubicBezTo>
                    <a:pt x="182752" y="861977"/>
                    <a:pt x="164394" y="865396"/>
                    <a:pt x="145847" y="865965"/>
                  </a:cubicBezTo>
                  <a:cubicBezTo>
                    <a:pt x="121159" y="862927"/>
                    <a:pt x="91534" y="843936"/>
                    <a:pt x="56972" y="808994"/>
                  </a:cubicBezTo>
                  <a:cubicBezTo>
                    <a:pt x="22409" y="774051"/>
                    <a:pt x="3419" y="741388"/>
                    <a:pt x="0" y="711003"/>
                  </a:cubicBezTo>
                  <a:cubicBezTo>
                    <a:pt x="1669" y="693110"/>
                    <a:pt x="15887" y="680281"/>
                    <a:pt x="42651" y="672516"/>
                  </a:cubicBezTo>
                  <a:cubicBezTo>
                    <a:pt x="69416" y="664751"/>
                    <a:pt x="98713" y="660024"/>
                    <a:pt x="130542" y="658336"/>
                  </a:cubicBezTo>
                  <a:cubicBezTo>
                    <a:pt x="162371" y="656648"/>
                    <a:pt x="186716" y="655973"/>
                    <a:pt x="203578" y="656310"/>
                  </a:cubicBezTo>
                  <a:lnTo>
                    <a:pt x="285617" y="656310"/>
                  </a:lnTo>
                  <a:cubicBezTo>
                    <a:pt x="328156" y="655551"/>
                    <a:pt x="379810" y="652512"/>
                    <a:pt x="440579" y="647195"/>
                  </a:cubicBezTo>
                  <a:cubicBezTo>
                    <a:pt x="501349" y="641878"/>
                    <a:pt x="562118" y="638839"/>
                    <a:pt x="622888" y="638080"/>
                  </a:cubicBezTo>
                  <a:lnTo>
                    <a:pt x="650234" y="610733"/>
                  </a:lnTo>
                  <a:cubicBezTo>
                    <a:pt x="648335" y="607505"/>
                    <a:pt x="650614" y="591933"/>
                    <a:pt x="657071" y="564017"/>
                  </a:cubicBezTo>
                  <a:cubicBezTo>
                    <a:pt x="663527" y="536101"/>
                    <a:pt x="667325" y="515211"/>
                    <a:pt x="668465" y="501348"/>
                  </a:cubicBezTo>
                  <a:lnTo>
                    <a:pt x="659350" y="461848"/>
                  </a:lnTo>
                  <a:cubicBezTo>
                    <a:pt x="659729" y="457670"/>
                    <a:pt x="661249" y="449314"/>
                    <a:pt x="663907" y="436780"/>
                  </a:cubicBezTo>
                  <a:cubicBezTo>
                    <a:pt x="666566" y="424247"/>
                    <a:pt x="668085" y="414372"/>
                    <a:pt x="668465" y="407155"/>
                  </a:cubicBezTo>
                  <a:cubicBezTo>
                    <a:pt x="669414" y="341955"/>
                    <a:pt x="668275" y="296124"/>
                    <a:pt x="665047" y="269664"/>
                  </a:cubicBezTo>
                  <a:cubicBezTo>
                    <a:pt x="661818" y="243204"/>
                    <a:pt x="659919" y="208009"/>
                    <a:pt x="659350" y="164077"/>
                  </a:cubicBezTo>
                  <a:cubicBezTo>
                    <a:pt x="657830" y="154582"/>
                    <a:pt x="651753" y="135592"/>
                    <a:pt x="641119" y="107106"/>
                  </a:cubicBezTo>
                  <a:cubicBezTo>
                    <a:pt x="630484" y="78620"/>
                    <a:pt x="624407" y="61149"/>
                    <a:pt x="622888" y="54692"/>
                  </a:cubicBezTo>
                  <a:cubicBezTo>
                    <a:pt x="622508" y="47856"/>
                    <a:pt x="620989" y="40260"/>
                    <a:pt x="618330" y="31904"/>
                  </a:cubicBezTo>
                  <a:cubicBezTo>
                    <a:pt x="615671" y="23548"/>
                    <a:pt x="614152" y="18990"/>
                    <a:pt x="613772" y="18231"/>
                  </a:cubicBezTo>
                  <a:cubicBezTo>
                    <a:pt x="613962" y="17471"/>
                    <a:pt x="615861" y="14433"/>
                    <a:pt x="619469" y="9115"/>
                  </a:cubicBezTo>
                  <a:cubicBezTo>
                    <a:pt x="623078" y="3798"/>
                    <a:pt x="627256" y="759"/>
                    <a:pt x="632003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E1C16F66-684D-4616-9CA3-68654B698E49}"/>
                </a:ext>
              </a:extLst>
            </p:cNvPr>
            <p:cNvSpPr/>
            <p:nvPr/>
          </p:nvSpPr>
          <p:spPr>
            <a:xfrm>
              <a:off x="6860499" y="2325573"/>
              <a:ext cx="2412549" cy="1862680"/>
            </a:xfrm>
            <a:custGeom>
              <a:avLst/>
              <a:gdLst/>
              <a:ahLst/>
              <a:cxnLst/>
              <a:rect l="l" t="t" r="r" b="b"/>
              <a:pathLst>
                <a:path w="2412549" h="1862680">
                  <a:moveTo>
                    <a:pt x="884196" y="0"/>
                  </a:moveTo>
                  <a:cubicBezTo>
                    <a:pt x="919518" y="12217"/>
                    <a:pt x="952182" y="34119"/>
                    <a:pt x="982187" y="65707"/>
                  </a:cubicBezTo>
                  <a:cubicBezTo>
                    <a:pt x="1012192" y="97294"/>
                    <a:pt x="1028144" y="119956"/>
                    <a:pt x="1030043" y="133693"/>
                  </a:cubicBezTo>
                  <a:cubicBezTo>
                    <a:pt x="1026941" y="154139"/>
                    <a:pt x="1015674" y="181612"/>
                    <a:pt x="996240" y="216111"/>
                  </a:cubicBezTo>
                  <a:cubicBezTo>
                    <a:pt x="976806" y="250611"/>
                    <a:pt x="967818" y="269728"/>
                    <a:pt x="969274" y="273462"/>
                  </a:cubicBezTo>
                  <a:cubicBezTo>
                    <a:pt x="967375" y="309734"/>
                    <a:pt x="976490" y="331383"/>
                    <a:pt x="996620" y="338410"/>
                  </a:cubicBezTo>
                  <a:cubicBezTo>
                    <a:pt x="1016750" y="345436"/>
                    <a:pt x="1050173" y="348095"/>
                    <a:pt x="1096889" y="346386"/>
                  </a:cubicBezTo>
                  <a:cubicBezTo>
                    <a:pt x="1130946" y="345120"/>
                    <a:pt x="1165382" y="340056"/>
                    <a:pt x="1200198" y="331194"/>
                  </a:cubicBezTo>
                  <a:cubicBezTo>
                    <a:pt x="1235013" y="322331"/>
                    <a:pt x="1275527" y="317267"/>
                    <a:pt x="1321737" y="316001"/>
                  </a:cubicBezTo>
                  <a:cubicBezTo>
                    <a:pt x="1336486" y="316508"/>
                    <a:pt x="1349526" y="318533"/>
                    <a:pt x="1360857" y="322078"/>
                  </a:cubicBezTo>
                  <a:cubicBezTo>
                    <a:pt x="1372188" y="325623"/>
                    <a:pt x="1384468" y="327649"/>
                    <a:pt x="1397699" y="328155"/>
                  </a:cubicBezTo>
                  <a:cubicBezTo>
                    <a:pt x="1416309" y="327649"/>
                    <a:pt x="1436059" y="324104"/>
                    <a:pt x="1456949" y="317520"/>
                  </a:cubicBezTo>
                  <a:cubicBezTo>
                    <a:pt x="1477838" y="310937"/>
                    <a:pt x="1497588" y="304354"/>
                    <a:pt x="1516199" y="297770"/>
                  </a:cubicBezTo>
                  <a:cubicBezTo>
                    <a:pt x="1533101" y="299036"/>
                    <a:pt x="1559307" y="288908"/>
                    <a:pt x="1594820" y="267386"/>
                  </a:cubicBezTo>
                  <a:cubicBezTo>
                    <a:pt x="1630332" y="245863"/>
                    <a:pt x="1655779" y="223581"/>
                    <a:pt x="1671161" y="200539"/>
                  </a:cubicBezTo>
                  <a:lnTo>
                    <a:pt x="1725854" y="91154"/>
                  </a:lnTo>
                  <a:cubicBezTo>
                    <a:pt x="1745984" y="85710"/>
                    <a:pt x="1760416" y="91281"/>
                    <a:pt x="1769152" y="107866"/>
                  </a:cubicBezTo>
                  <a:cubicBezTo>
                    <a:pt x="1777888" y="124451"/>
                    <a:pt x="1787763" y="139137"/>
                    <a:pt x="1798777" y="151924"/>
                  </a:cubicBezTo>
                  <a:cubicBezTo>
                    <a:pt x="1819287" y="175472"/>
                    <a:pt x="1842075" y="198260"/>
                    <a:pt x="1867143" y="220289"/>
                  </a:cubicBezTo>
                  <a:cubicBezTo>
                    <a:pt x="1892210" y="242318"/>
                    <a:pt x="1905883" y="268145"/>
                    <a:pt x="1908162" y="297770"/>
                  </a:cubicBezTo>
                  <a:cubicBezTo>
                    <a:pt x="1908542" y="321445"/>
                    <a:pt x="1905503" y="339423"/>
                    <a:pt x="1899047" y="351703"/>
                  </a:cubicBezTo>
                  <a:cubicBezTo>
                    <a:pt x="1892590" y="363984"/>
                    <a:pt x="1880436" y="374365"/>
                    <a:pt x="1862585" y="382847"/>
                  </a:cubicBezTo>
                  <a:cubicBezTo>
                    <a:pt x="1829612" y="385098"/>
                    <a:pt x="1773682" y="385998"/>
                    <a:pt x="1694794" y="385548"/>
                  </a:cubicBezTo>
                  <a:cubicBezTo>
                    <a:pt x="1615906" y="385098"/>
                    <a:pt x="1541745" y="388024"/>
                    <a:pt x="1472310" y="394326"/>
                  </a:cubicBezTo>
                  <a:cubicBezTo>
                    <a:pt x="1402875" y="400628"/>
                    <a:pt x="1365851" y="415033"/>
                    <a:pt x="1361237" y="437540"/>
                  </a:cubicBezTo>
                  <a:cubicBezTo>
                    <a:pt x="1361616" y="446276"/>
                    <a:pt x="1363136" y="453872"/>
                    <a:pt x="1365794" y="460329"/>
                  </a:cubicBezTo>
                  <a:cubicBezTo>
                    <a:pt x="1368453" y="466785"/>
                    <a:pt x="1369972" y="474382"/>
                    <a:pt x="1370352" y="483117"/>
                  </a:cubicBezTo>
                  <a:cubicBezTo>
                    <a:pt x="1366048" y="533442"/>
                    <a:pt x="1348830" y="580158"/>
                    <a:pt x="1318698" y="623267"/>
                  </a:cubicBezTo>
                  <a:cubicBezTo>
                    <a:pt x="1288567" y="666375"/>
                    <a:pt x="1271349" y="713851"/>
                    <a:pt x="1267044" y="765695"/>
                  </a:cubicBezTo>
                  <a:cubicBezTo>
                    <a:pt x="1266664" y="775191"/>
                    <a:pt x="1267424" y="785825"/>
                    <a:pt x="1269323" y="797599"/>
                  </a:cubicBezTo>
                  <a:cubicBezTo>
                    <a:pt x="1271222" y="809373"/>
                    <a:pt x="1276539" y="820008"/>
                    <a:pt x="1285275" y="829503"/>
                  </a:cubicBezTo>
                  <a:cubicBezTo>
                    <a:pt x="1313318" y="829503"/>
                    <a:pt x="1341550" y="834061"/>
                    <a:pt x="1369972" y="843177"/>
                  </a:cubicBezTo>
                  <a:cubicBezTo>
                    <a:pt x="1398395" y="852292"/>
                    <a:pt x="1413714" y="865965"/>
                    <a:pt x="1415929" y="884196"/>
                  </a:cubicBezTo>
                  <a:cubicBezTo>
                    <a:pt x="1415550" y="892931"/>
                    <a:pt x="1414030" y="900528"/>
                    <a:pt x="1411372" y="906984"/>
                  </a:cubicBezTo>
                  <a:cubicBezTo>
                    <a:pt x="1408713" y="913441"/>
                    <a:pt x="1407194" y="921037"/>
                    <a:pt x="1406814" y="929773"/>
                  </a:cubicBezTo>
                  <a:cubicBezTo>
                    <a:pt x="1411372" y="985795"/>
                    <a:pt x="1434160" y="1034031"/>
                    <a:pt x="1475180" y="1074480"/>
                  </a:cubicBezTo>
                  <a:cubicBezTo>
                    <a:pt x="1516199" y="1114930"/>
                    <a:pt x="1548103" y="1148733"/>
                    <a:pt x="1570892" y="1175889"/>
                  </a:cubicBezTo>
                  <a:cubicBezTo>
                    <a:pt x="1610961" y="1185195"/>
                    <a:pt x="1652361" y="1207603"/>
                    <a:pt x="1695089" y="1243116"/>
                  </a:cubicBezTo>
                  <a:cubicBezTo>
                    <a:pt x="1737818" y="1278628"/>
                    <a:pt x="1778457" y="1298758"/>
                    <a:pt x="1817008" y="1303505"/>
                  </a:cubicBezTo>
                  <a:cubicBezTo>
                    <a:pt x="1868852" y="1315659"/>
                    <a:pt x="1917088" y="1333131"/>
                    <a:pt x="1961715" y="1355919"/>
                  </a:cubicBezTo>
                  <a:cubicBezTo>
                    <a:pt x="2006343" y="1378708"/>
                    <a:pt x="2055338" y="1397698"/>
                    <a:pt x="2108701" y="1412891"/>
                  </a:cubicBezTo>
                  <a:cubicBezTo>
                    <a:pt x="2136428" y="1414916"/>
                    <a:pt x="2166053" y="1423019"/>
                    <a:pt x="2197577" y="1437198"/>
                  </a:cubicBezTo>
                  <a:cubicBezTo>
                    <a:pt x="2229101" y="1451378"/>
                    <a:pt x="2260245" y="1459480"/>
                    <a:pt x="2291010" y="1461506"/>
                  </a:cubicBezTo>
                  <a:cubicBezTo>
                    <a:pt x="2312026" y="1460367"/>
                    <a:pt x="2336840" y="1459607"/>
                    <a:pt x="2365453" y="1459227"/>
                  </a:cubicBezTo>
                  <a:cubicBezTo>
                    <a:pt x="2394065" y="1458847"/>
                    <a:pt x="2409764" y="1465684"/>
                    <a:pt x="2412549" y="1479737"/>
                  </a:cubicBezTo>
                  <a:cubicBezTo>
                    <a:pt x="2407485" y="1492904"/>
                    <a:pt x="2376594" y="1505311"/>
                    <a:pt x="2319875" y="1516958"/>
                  </a:cubicBezTo>
                  <a:cubicBezTo>
                    <a:pt x="2263157" y="1528606"/>
                    <a:pt x="2210997" y="1542532"/>
                    <a:pt x="2163394" y="1558737"/>
                  </a:cubicBezTo>
                  <a:cubicBezTo>
                    <a:pt x="2158583" y="1560257"/>
                    <a:pt x="2148455" y="1566333"/>
                    <a:pt x="2133009" y="1576968"/>
                  </a:cubicBezTo>
                  <a:cubicBezTo>
                    <a:pt x="2117564" y="1587603"/>
                    <a:pt x="2107435" y="1593680"/>
                    <a:pt x="2102625" y="1595199"/>
                  </a:cubicBezTo>
                  <a:cubicBezTo>
                    <a:pt x="2082178" y="1603302"/>
                    <a:pt x="2060023" y="1609885"/>
                    <a:pt x="2036158" y="1614949"/>
                  </a:cubicBezTo>
                  <a:cubicBezTo>
                    <a:pt x="2012293" y="1620013"/>
                    <a:pt x="1990897" y="1629635"/>
                    <a:pt x="1971970" y="1643815"/>
                  </a:cubicBezTo>
                  <a:cubicBezTo>
                    <a:pt x="1957917" y="1655399"/>
                    <a:pt x="1945763" y="1667173"/>
                    <a:pt x="1935509" y="1679137"/>
                  </a:cubicBezTo>
                  <a:cubicBezTo>
                    <a:pt x="1925254" y="1691101"/>
                    <a:pt x="1910061" y="1697558"/>
                    <a:pt x="1889931" y="1698507"/>
                  </a:cubicBezTo>
                  <a:cubicBezTo>
                    <a:pt x="1859209" y="1696763"/>
                    <a:pt x="1825110" y="1680333"/>
                    <a:pt x="1787636" y="1649216"/>
                  </a:cubicBezTo>
                  <a:cubicBezTo>
                    <a:pt x="1750161" y="1618100"/>
                    <a:pt x="1711337" y="1582764"/>
                    <a:pt x="1671161" y="1543207"/>
                  </a:cubicBezTo>
                  <a:cubicBezTo>
                    <a:pt x="1630986" y="1503651"/>
                    <a:pt x="1591486" y="1470340"/>
                    <a:pt x="1552661" y="1443275"/>
                  </a:cubicBezTo>
                  <a:cubicBezTo>
                    <a:pt x="1507653" y="1390165"/>
                    <a:pt x="1470052" y="1338385"/>
                    <a:pt x="1439857" y="1287933"/>
                  </a:cubicBezTo>
                  <a:cubicBezTo>
                    <a:pt x="1409663" y="1237482"/>
                    <a:pt x="1383456" y="1178865"/>
                    <a:pt x="1361237" y="1112081"/>
                  </a:cubicBezTo>
                  <a:cubicBezTo>
                    <a:pt x="1357628" y="1085685"/>
                    <a:pt x="1353451" y="1051882"/>
                    <a:pt x="1348703" y="1010672"/>
                  </a:cubicBezTo>
                  <a:cubicBezTo>
                    <a:pt x="1343955" y="969463"/>
                    <a:pt x="1332941" y="942497"/>
                    <a:pt x="1315660" y="929773"/>
                  </a:cubicBezTo>
                  <a:cubicBezTo>
                    <a:pt x="1258679" y="929998"/>
                    <a:pt x="1218016" y="936975"/>
                    <a:pt x="1193670" y="950705"/>
                  </a:cubicBezTo>
                  <a:cubicBezTo>
                    <a:pt x="1169325" y="964434"/>
                    <a:pt x="1150719" y="983565"/>
                    <a:pt x="1137853" y="1008098"/>
                  </a:cubicBezTo>
                  <a:cubicBezTo>
                    <a:pt x="1124986" y="1032631"/>
                    <a:pt x="1107280" y="1061215"/>
                    <a:pt x="1084736" y="1093851"/>
                  </a:cubicBezTo>
                  <a:cubicBezTo>
                    <a:pt x="1058909" y="1131832"/>
                    <a:pt x="1033841" y="1162976"/>
                    <a:pt x="1009533" y="1187284"/>
                  </a:cubicBezTo>
                  <a:cubicBezTo>
                    <a:pt x="985226" y="1211591"/>
                    <a:pt x="961677" y="1238178"/>
                    <a:pt x="938889" y="1267044"/>
                  </a:cubicBezTo>
                  <a:cubicBezTo>
                    <a:pt x="894831" y="1326610"/>
                    <a:pt x="850013" y="1375353"/>
                    <a:pt x="804436" y="1413270"/>
                  </a:cubicBezTo>
                  <a:cubicBezTo>
                    <a:pt x="758859" y="1451188"/>
                    <a:pt x="712522" y="1485497"/>
                    <a:pt x="665426" y="1516198"/>
                  </a:cubicBezTo>
                  <a:cubicBezTo>
                    <a:pt x="661058" y="1517971"/>
                    <a:pt x="652323" y="1525061"/>
                    <a:pt x="639219" y="1537468"/>
                  </a:cubicBezTo>
                  <a:cubicBezTo>
                    <a:pt x="626116" y="1549875"/>
                    <a:pt x="616621" y="1556965"/>
                    <a:pt x="610733" y="1558737"/>
                  </a:cubicBezTo>
                  <a:cubicBezTo>
                    <a:pt x="601618" y="1566840"/>
                    <a:pt x="578829" y="1581020"/>
                    <a:pt x="542368" y="1601276"/>
                  </a:cubicBezTo>
                  <a:cubicBezTo>
                    <a:pt x="505906" y="1621532"/>
                    <a:pt x="483117" y="1635712"/>
                    <a:pt x="474002" y="1643815"/>
                  </a:cubicBezTo>
                  <a:cubicBezTo>
                    <a:pt x="456151" y="1653689"/>
                    <a:pt x="439439" y="1665843"/>
                    <a:pt x="423867" y="1680276"/>
                  </a:cubicBezTo>
                  <a:cubicBezTo>
                    <a:pt x="408295" y="1694709"/>
                    <a:pt x="391583" y="1706863"/>
                    <a:pt x="373732" y="1716738"/>
                  </a:cubicBezTo>
                  <a:cubicBezTo>
                    <a:pt x="355501" y="1718511"/>
                    <a:pt x="337271" y="1725600"/>
                    <a:pt x="319040" y="1738007"/>
                  </a:cubicBezTo>
                  <a:cubicBezTo>
                    <a:pt x="300809" y="1750414"/>
                    <a:pt x="282578" y="1757504"/>
                    <a:pt x="264347" y="1759277"/>
                  </a:cubicBezTo>
                  <a:cubicBezTo>
                    <a:pt x="257131" y="1761302"/>
                    <a:pt x="241938" y="1769405"/>
                    <a:pt x="218770" y="1783584"/>
                  </a:cubicBezTo>
                  <a:cubicBezTo>
                    <a:pt x="195602" y="1797764"/>
                    <a:pt x="180409" y="1805867"/>
                    <a:pt x="173193" y="1807892"/>
                  </a:cubicBezTo>
                  <a:cubicBezTo>
                    <a:pt x="147746" y="1810171"/>
                    <a:pt x="123438" y="1819287"/>
                    <a:pt x="100270" y="1835239"/>
                  </a:cubicBezTo>
                  <a:cubicBezTo>
                    <a:pt x="77101" y="1851191"/>
                    <a:pt x="52793" y="1860306"/>
                    <a:pt x="27346" y="1862585"/>
                  </a:cubicBezTo>
                  <a:cubicBezTo>
                    <a:pt x="18231" y="1862965"/>
                    <a:pt x="11394" y="1862205"/>
                    <a:pt x="6836" y="1860306"/>
                  </a:cubicBezTo>
                  <a:cubicBezTo>
                    <a:pt x="2279" y="1858407"/>
                    <a:pt x="0" y="1853090"/>
                    <a:pt x="0" y="1844354"/>
                  </a:cubicBezTo>
                  <a:lnTo>
                    <a:pt x="0" y="1832200"/>
                  </a:lnTo>
                  <a:cubicBezTo>
                    <a:pt x="31334" y="1822515"/>
                    <a:pt x="59820" y="1809222"/>
                    <a:pt x="85457" y="1792320"/>
                  </a:cubicBezTo>
                  <a:cubicBezTo>
                    <a:pt x="111094" y="1775419"/>
                    <a:pt x="137301" y="1758327"/>
                    <a:pt x="164078" y="1741046"/>
                  </a:cubicBezTo>
                  <a:cubicBezTo>
                    <a:pt x="191993" y="1725220"/>
                    <a:pt x="218960" y="1712054"/>
                    <a:pt x="244977" y="1701546"/>
                  </a:cubicBezTo>
                  <a:cubicBezTo>
                    <a:pt x="270994" y="1691037"/>
                    <a:pt x="292643" y="1677871"/>
                    <a:pt x="309924" y="1662045"/>
                  </a:cubicBezTo>
                  <a:cubicBezTo>
                    <a:pt x="315242" y="1660020"/>
                    <a:pt x="322838" y="1651917"/>
                    <a:pt x="332713" y="1637738"/>
                  </a:cubicBezTo>
                  <a:cubicBezTo>
                    <a:pt x="342588" y="1623558"/>
                    <a:pt x="350184" y="1615455"/>
                    <a:pt x="355501" y="1613430"/>
                  </a:cubicBezTo>
                  <a:cubicBezTo>
                    <a:pt x="397470" y="1590198"/>
                    <a:pt x="441908" y="1556902"/>
                    <a:pt x="488815" y="1513540"/>
                  </a:cubicBezTo>
                  <a:cubicBezTo>
                    <a:pt x="535721" y="1470178"/>
                    <a:pt x="579399" y="1428526"/>
                    <a:pt x="619849" y="1388583"/>
                  </a:cubicBezTo>
                  <a:cubicBezTo>
                    <a:pt x="624913" y="1382379"/>
                    <a:pt x="636054" y="1366680"/>
                    <a:pt x="653272" y="1341486"/>
                  </a:cubicBezTo>
                  <a:cubicBezTo>
                    <a:pt x="670490" y="1316292"/>
                    <a:pt x="690747" y="1291478"/>
                    <a:pt x="714041" y="1267044"/>
                  </a:cubicBezTo>
                  <a:cubicBezTo>
                    <a:pt x="736324" y="1232481"/>
                    <a:pt x="766202" y="1188423"/>
                    <a:pt x="803677" y="1134870"/>
                  </a:cubicBezTo>
                  <a:cubicBezTo>
                    <a:pt x="841151" y="1081317"/>
                    <a:pt x="861914" y="1034220"/>
                    <a:pt x="865965" y="993581"/>
                  </a:cubicBezTo>
                  <a:lnTo>
                    <a:pt x="847735" y="975350"/>
                  </a:lnTo>
                  <a:cubicBezTo>
                    <a:pt x="770443" y="976110"/>
                    <a:pt x="713092" y="979148"/>
                    <a:pt x="675681" y="984466"/>
                  </a:cubicBezTo>
                  <a:cubicBezTo>
                    <a:pt x="638270" y="989783"/>
                    <a:pt x="592313" y="992821"/>
                    <a:pt x="537810" y="993581"/>
                  </a:cubicBezTo>
                  <a:cubicBezTo>
                    <a:pt x="510654" y="999468"/>
                    <a:pt x="482928" y="1008204"/>
                    <a:pt x="454632" y="1019788"/>
                  </a:cubicBezTo>
                  <a:cubicBezTo>
                    <a:pt x="426336" y="1031372"/>
                    <a:pt x="396331" y="1037829"/>
                    <a:pt x="364617" y="1039158"/>
                  </a:cubicBezTo>
                  <a:cubicBezTo>
                    <a:pt x="348855" y="1035740"/>
                    <a:pt x="330244" y="1017509"/>
                    <a:pt x="308785" y="984466"/>
                  </a:cubicBezTo>
                  <a:cubicBezTo>
                    <a:pt x="287326" y="951422"/>
                    <a:pt x="275552" y="924076"/>
                    <a:pt x="273463" y="902427"/>
                  </a:cubicBezTo>
                  <a:cubicBezTo>
                    <a:pt x="273083" y="897679"/>
                    <a:pt x="273842" y="893501"/>
                    <a:pt x="275742" y="889893"/>
                  </a:cubicBezTo>
                  <a:cubicBezTo>
                    <a:pt x="277641" y="886285"/>
                    <a:pt x="282958" y="884386"/>
                    <a:pt x="291693" y="884196"/>
                  </a:cubicBezTo>
                  <a:lnTo>
                    <a:pt x="455771" y="884196"/>
                  </a:lnTo>
                  <a:cubicBezTo>
                    <a:pt x="460329" y="888564"/>
                    <a:pt x="464887" y="891222"/>
                    <a:pt x="469444" y="892172"/>
                  </a:cubicBezTo>
                  <a:cubicBezTo>
                    <a:pt x="474002" y="893121"/>
                    <a:pt x="478560" y="893501"/>
                    <a:pt x="483117" y="893311"/>
                  </a:cubicBezTo>
                  <a:cubicBezTo>
                    <a:pt x="522997" y="892172"/>
                    <a:pt x="559459" y="887614"/>
                    <a:pt x="592503" y="879638"/>
                  </a:cubicBezTo>
                  <a:cubicBezTo>
                    <a:pt x="625546" y="871662"/>
                    <a:pt x="662008" y="867104"/>
                    <a:pt x="701888" y="865965"/>
                  </a:cubicBezTo>
                  <a:cubicBezTo>
                    <a:pt x="709104" y="866725"/>
                    <a:pt x="718979" y="869763"/>
                    <a:pt x="731513" y="875080"/>
                  </a:cubicBezTo>
                  <a:cubicBezTo>
                    <a:pt x="744047" y="880398"/>
                    <a:pt x="752402" y="883436"/>
                    <a:pt x="756580" y="884196"/>
                  </a:cubicBezTo>
                  <a:cubicBezTo>
                    <a:pt x="790193" y="884766"/>
                    <a:pt x="827795" y="882107"/>
                    <a:pt x="869384" y="876220"/>
                  </a:cubicBezTo>
                  <a:cubicBezTo>
                    <a:pt x="910973" y="870333"/>
                    <a:pt x="946295" y="857799"/>
                    <a:pt x="975350" y="838619"/>
                  </a:cubicBezTo>
                  <a:cubicBezTo>
                    <a:pt x="975857" y="821147"/>
                    <a:pt x="979402" y="805955"/>
                    <a:pt x="985985" y="793042"/>
                  </a:cubicBezTo>
                  <a:cubicBezTo>
                    <a:pt x="992568" y="780128"/>
                    <a:pt x="999152" y="764936"/>
                    <a:pt x="1005735" y="747464"/>
                  </a:cubicBezTo>
                  <a:cubicBezTo>
                    <a:pt x="1007254" y="707964"/>
                    <a:pt x="1013331" y="669983"/>
                    <a:pt x="1023966" y="633522"/>
                  </a:cubicBezTo>
                  <a:cubicBezTo>
                    <a:pt x="1034601" y="597060"/>
                    <a:pt x="1040678" y="562118"/>
                    <a:pt x="1042197" y="528694"/>
                  </a:cubicBezTo>
                  <a:cubicBezTo>
                    <a:pt x="1038969" y="519579"/>
                    <a:pt x="1038589" y="502867"/>
                    <a:pt x="1041058" y="478560"/>
                  </a:cubicBezTo>
                  <a:cubicBezTo>
                    <a:pt x="1043526" y="454252"/>
                    <a:pt x="1031752" y="440579"/>
                    <a:pt x="1005735" y="437540"/>
                  </a:cubicBezTo>
                  <a:cubicBezTo>
                    <a:pt x="921607" y="439819"/>
                    <a:pt x="852862" y="463367"/>
                    <a:pt x="799499" y="508185"/>
                  </a:cubicBezTo>
                  <a:cubicBezTo>
                    <a:pt x="746136" y="553002"/>
                    <a:pt x="693342" y="605416"/>
                    <a:pt x="641118" y="665426"/>
                  </a:cubicBezTo>
                  <a:cubicBezTo>
                    <a:pt x="621811" y="685176"/>
                    <a:pt x="597377" y="707205"/>
                    <a:pt x="567815" y="731513"/>
                  </a:cubicBezTo>
                  <a:cubicBezTo>
                    <a:pt x="538253" y="755820"/>
                    <a:pt x="510021" y="773292"/>
                    <a:pt x="483117" y="783926"/>
                  </a:cubicBezTo>
                  <a:cubicBezTo>
                    <a:pt x="478750" y="783736"/>
                    <a:pt x="476091" y="781837"/>
                    <a:pt x="475141" y="778229"/>
                  </a:cubicBezTo>
                  <a:cubicBezTo>
                    <a:pt x="474192" y="774621"/>
                    <a:pt x="473812" y="770443"/>
                    <a:pt x="474002" y="765695"/>
                  </a:cubicBezTo>
                  <a:cubicBezTo>
                    <a:pt x="487485" y="745186"/>
                    <a:pt x="500019" y="726955"/>
                    <a:pt x="511603" y="711003"/>
                  </a:cubicBezTo>
                  <a:cubicBezTo>
                    <a:pt x="523187" y="695051"/>
                    <a:pt x="534961" y="676820"/>
                    <a:pt x="546925" y="656310"/>
                  </a:cubicBezTo>
                  <a:cubicBezTo>
                    <a:pt x="576930" y="654411"/>
                    <a:pt x="595161" y="641498"/>
                    <a:pt x="601618" y="617570"/>
                  </a:cubicBezTo>
                  <a:cubicBezTo>
                    <a:pt x="608075" y="593642"/>
                    <a:pt x="614152" y="570093"/>
                    <a:pt x="619849" y="546925"/>
                  </a:cubicBezTo>
                  <a:cubicBezTo>
                    <a:pt x="621748" y="539709"/>
                    <a:pt x="629344" y="524516"/>
                    <a:pt x="642638" y="501348"/>
                  </a:cubicBezTo>
                  <a:cubicBezTo>
                    <a:pt x="655931" y="478180"/>
                    <a:pt x="663527" y="462987"/>
                    <a:pt x="665426" y="455771"/>
                  </a:cubicBezTo>
                  <a:cubicBezTo>
                    <a:pt x="680239" y="429944"/>
                    <a:pt x="693152" y="408675"/>
                    <a:pt x="704166" y="391963"/>
                  </a:cubicBezTo>
                  <a:cubicBezTo>
                    <a:pt x="715181" y="375251"/>
                    <a:pt x="726575" y="353982"/>
                    <a:pt x="738349" y="328155"/>
                  </a:cubicBezTo>
                  <a:cubicBezTo>
                    <a:pt x="739109" y="321698"/>
                    <a:pt x="742148" y="314862"/>
                    <a:pt x="747465" y="307645"/>
                  </a:cubicBezTo>
                  <a:cubicBezTo>
                    <a:pt x="752782" y="300429"/>
                    <a:pt x="755821" y="295112"/>
                    <a:pt x="756580" y="291693"/>
                  </a:cubicBezTo>
                  <a:cubicBezTo>
                    <a:pt x="777406" y="249218"/>
                    <a:pt x="796524" y="206553"/>
                    <a:pt x="813931" y="163698"/>
                  </a:cubicBezTo>
                  <a:cubicBezTo>
                    <a:pt x="831339" y="120842"/>
                    <a:pt x="840582" y="86533"/>
                    <a:pt x="841658" y="60769"/>
                  </a:cubicBezTo>
                  <a:lnTo>
                    <a:pt x="841658" y="30384"/>
                  </a:lnTo>
                  <a:cubicBezTo>
                    <a:pt x="841151" y="21142"/>
                    <a:pt x="843683" y="13800"/>
                    <a:pt x="849254" y="8356"/>
                  </a:cubicBezTo>
                  <a:cubicBezTo>
                    <a:pt x="854824" y="2912"/>
                    <a:pt x="866472" y="126"/>
                    <a:pt x="884196" y="0"/>
                  </a:cubicBezTo>
                  <a:close/>
                  <a:moveTo>
                    <a:pt x="932812" y="182308"/>
                  </a:moveTo>
                  <a:cubicBezTo>
                    <a:pt x="923570" y="181928"/>
                    <a:pt x="916227" y="182688"/>
                    <a:pt x="910783" y="184587"/>
                  </a:cubicBezTo>
                  <a:cubicBezTo>
                    <a:pt x="905339" y="186486"/>
                    <a:pt x="902553" y="191803"/>
                    <a:pt x="902427" y="200539"/>
                  </a:cubicBezTo>
                  <a:cubicBezTo>
                    <a:pt x="902807" y="209528"/>
                    <a:pt x="906605" y="215858"/>
                    <a:pt x="913821" y="219530"/>
                  </a:cubicBezTo>
                  <a:cubicBezTo>
                    <a:pt x="921038" y="223201"/>
                    <a:pt x="929394" y="224973"/>
                    <a:pt x="938889" y="224847"/>
                  </a:cubicBezTo>
                  <a:lnTo>
                    <a:pt x="957120" y="206616"/>
                  </a:lnTo>
                  <a:cubicBezTo>
                    <a:pt x="958006" y="198957"/>
                    <a:pt x="955474" y="193006"/>
                    <a:pt x="949523" y="188765"/>
                  </a:cubicBezTo>
                  <a:cubicBezTo>
                    <a:pt x="943573" y="184524"/>
                    <a:pt x="938003" y="182372"/>
                    <a:pt x="932812" y="182308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4C05EEE0-CC7F-4890-BF14-0A47DB488684}"/>
                </a:ext>
              </a:extLst>
            </p:cNvPr>
            <p:cNvSpPr/>
            <p:nvPr/>
          </p:nvSpPr>
          <p:spPr>
            <a:xfrm>
              <a:off x="6013141" y="2433439"/>
              <a:ext cx="1315659" cy="1361236"/>
            </a:xfrm>
            <a:custGeom>
              <a:avLst/>
              <a:gdLst/>
              <a:ahLst/>
              <a:cxnLst/>
              <a:rect l="l" t="t" r="r" b="b"/>
              <a:pathLst>
                <a:path w="1315659" h="1361236">
                  <a:moveTo>
                    <a:pt x="981427" y="0"/>
                  </a:moveTo>
                  <a:lnTo>
                    <a:pt x="999658" y="0"/>
                  </a:lnTo>
                  <a:cubicBezTo>
                    <a:pt x="1002190" y="1519"/>
                    <a:pt x="1015357" y="9875"/>
                    <a:pt x="1039158" y="25067"/>
                  </a:cubicBezTo>
                  <a:cubicBezTo>
                    <a:pt x="1062960" y="40259"/>
                    <a:pt x="1082203" y="53173"/>
                    <a:pt x="1096889" y="63808"/>
                  </a:cubicBezTo>
                  <a:cubicBezTo>
                    <a:pt x="1097508" y="64595"/>
                    <a:pt x="1108087" y="72135"/>
                    <a:pt x="1128624" y="86427"/>
                  </a:cubicBezTo>
                  <a:cubicBezTo>
                    <a:pt x="1149162" y="100719"/>
                    <a:pt x="1169869" y="117037"/>
                    <a:pt x="1190744" y="135381"/>
                  </a:cubicBezTo>
                  <a:cubicBezTo>
                    <a:pt x="1211620" y="153724"/>
                    <a:pt x="1222873" y="169367"/>
                    <a:pt x="1224505" y="182308"/>
                  </a:cubicBezTo>
                  <a:cubicBezTo>
                    <a:pt x="1219314" y="228835"/>
                    <a:pt x="1203869" y="271753"/>
                    <a:pt x="1178168" y="311064"/>
                  </a:cubicBezTo>
                  <a:cubicBezTo>
                    <a:pt x="1152468" y="350374"/>
                    <a:pt x="1129426" y="389494"/>
                    <a:pt x="1109043" y="428425"/>
                  </a:cubicBezTo>
                  <a:cubicBezTo>
                    <a:pt x="1089103" y="487865"/>
                    <a:pt x="1068214" y="545216"/>
                    <a:pt x="1046375" y="600478"/>
                  </a:cubicBezTo>
                  <a:cubicBezTo>
                    <a:pt x="1024536" y="655741"/>
                    <a:pt x="1002886" y="707774"/>
                    <a:pt x="981427" y="756580"/>
                  </a:cubicBezTo>
                  <a:cubicBezTo>
                    <a:pt x="965159" y="786522"/>
                    <a:pt x="944522" y="820831"/>
                    <a:pt x="919518" y="859508"/>
                  </a:cubicBezTo>
                  <a:cubicBezTo>
                    <a:pt x="894514" y="898186"/>
                    <a:pt x="880714" y="934774"/>
                    <a:pt x="878119" y="969273"/>
                  </a:cubicBezTo>
                  <a:cubicBezTo>
                    <a:pt x="878119" y="997189"/>
                    <a:pt x="885715" y="1015040"/>
                    <a:pt x="900908" y="1022826"/>
                  </a:cubicBezTo>
                  <a:cubicBezTo>
                    <a:pt x="916100" y="1030612"/>
                    <a:pt x="938889" y="1034031"/>
                    <a:pt x="969273" y="1033081"/>
                  </a:cubicBezTo>
                  <a:cubicBezTo>
                    <a:pt x="978009" y="1032322"/>
                    <a:pt x="993961" y="1029283"/>
                    <a:pt x="1017129" y="1023966"/>
                  </a:cubicBezTo>
                  <a:cubicBezTo>
                    <a:pt x="1040298" y="1018648"/>
                    <a:pt x="1054730" y="1015610"/>
                    <a:pt x="1060428" y="1014850"/>
                  </a:cubicBezTo>
                  <a:cubicBezTo>
                    <a:pt x="1075430" y="1020737"/>
                    <a:pt x="1098598" y="1019598"/>
                    <a:pt x="1129933" y="1011432"/>
                  </a:cubicBezTo>
                  <a:cubicBezTo>
                    <a:pt x="1161267" y="1003266"/>
                    <a:pt x="1192791" y="998329"/>
                    <a:pt x="1224505" y="996620"/>
                  </a:cubicBezTo>
                  <a:cubicBezTo>
                    <a:pt x="1237609" y="993581"/>
                    <a:pt x="1255460" y="997379"/>
                    <a:pt x="1278058" y="1008014"/>
                  </a:cubicBezTo>
                  <a:cubicBezTo>
                    <a:pt x="1300657" y="1018648"/>
                    <a:pt x="1313191" y="1036120"/>
                    <a:pt x="1315659" y="1060427"/>
                  </a:cubicBezTo>
                  <a:cubicBezTo>
                    <a:pt x="1311481" y="1084545"/>
                    <a:pt x="1287933" y="1098598"/>
                    <a:pt x="1245015" y="1102586"/>
                  </a:cubicBezTo>
                  <a:cubicBezTo>
                    <a:pt x="1202096" y="1106574"/>
                    <a:pt x="1164875" y="1110752"/>
                    <a:pt x="1133351" y="1115120"/>
                  </a:cubicBezTo>
                  <a:cubicBezTo>
                    <a:pt x="1096699" y="1122906"/>
                    <a:pt x="1059098" y="1131642"/>
                    <a:pt x="1020547" y="1141327"/>
                  </a:cubicBezTo>
                  <a:cubicBezTo>
                    <a:pt x="981997" y="1151012"/>
                    <a:pt x="943636" y="1160507"/>
                    <a:pt x="905465" y="1169813"/>
                  </a:cubicBezTo>
                  <a:cubicBezTo>
                    <a:pt x="899009" y="1170952"/>
                    <a:pt x="886855" y="1175510"/>
                    <a:pt x="869003" y="1183486"/>
                  </a:cubicBezTo>
                  <a:cubicBezTo>
                    <a:pt x="851152" y="1191462"/>
                    <a:pt x="838999" y="1196019"/>
                    <a:pt x="832542" y="1197159"/>
                  </a:cubicBezTo>
                  <a:cubicBezTo>
                    <a:pt x="816400" y="1199058"/>
                    <a:pt x="797030" y="1199817"/>
                    <a:pt x="774431" y="1199438"/>
                  </a:cubicBezTo>
                  <a:cubicBezTo>
                    <a:pt x="751832" y="1199058"/>
                    <a:pt x="722587" y="1204375"/>
                    <a:pt x="686695" y="1215390"/>
                  </a:cubicBezTo>
                  <a:cubicBezTo>
                    <a:pt x="668464" y="1217289"/>
                    <a:pt x="636560" y="1224885"/>
                    <a:pt x="590983" y="1238178"/>
                  </a:cubicBezTo>
                  <a:cubicBezTo>
                    <a:pt x="545406" y="1251472"/>
                    <a:pt x="513502" y="1259068"/>
                    <a:pt x="495271" y="1260967"/>
                  </a:cubicBezTo>
                  <a:cubicBezTo>
                    <a:pt x="486915" y="1262486"/>
                    <a:pt x="467165" y="1268563"/>
                    <a:pt x="436021" y="1279197"/>
                  </a:cubicBezTo>
                  <a:cubicBezTo>
                    <a:pt x="404877" y="1289832"/>
                    <a:pt x="385126" y="1295909"/>
                    <a:pt x="376771" y="1297428"/>
                  </a:cubicBezTo>
                  <a:cubicBezTo>
                    <a:pt x="348665" y="1294770"/>
                    <a:pt x="315241" y="1303885"/>
                    <a:pt x="276501" y="1324775"/>
                  </a:cubicBezTo>
                  <a:cubicBezTo>
                    <a:pt x="237760" y="1345664"/>
                    <a:pt x="198260" y="1357818"/>
                    <a:pt x="158000" y="1361236"/>
                  </a:cubicBezTo>
                  <a:cubicBezTo>
                    <a:pt x="156861" y="1361047"/>
                    <a:pt x="151543" y="1359148"/>
                    <a:pt x="142048" y="1355539"/>
                  </a:cubicBezTo>
                  <a:cubicBezTo>
                    <a:pt x="132553" y="1351931"/>
                    <a:pt x="125717" y="1347753"/>
                    <a:pt x="121539" y="1343005"/>
                  </a:cubicBezTo>
                  <a:cubicBezTo>
                    <a:pt x="112487" y="1322496"/>
                    <a:pt x="91090" y="1301227"/>
                    <a:pt x="57351" y="1279197"/>
                  </a:cubicBezTo>
                  <a:cubicBezTo>
                    <a:pt x="23611" y="1257169"/>
                    <a:pt x="4494" y="1229822"/>
                    <a:pt x="0" y="1197159"/>
                  </a:cubicBezTo>
                  <a:cubicBezTo>
                    <a:pt x="31840" y="1170002"/>
                    <a:pt x="68429" y="1155190"/>
                    <a:pt x="109765" y="1152721"/>
                  </a:cubicBezTo>
                  <a:cubicBezTo>
                    <a:pt x="151100" y="1150252"/>
                    <a:pt x="179333" y="1149873"/>
                    <a:pt x="194462" y="1151582"/>
                  </a:cubicBezTo>
                  <a:cubicBezTo>
                    <a:pt x="232443" y="1149683"/>
                    <a:pt x="279539" y="1142086"/>
                    <a:pt x="335751" y="1128793"/>
                  </a:cubicBezTo>
                  <a:cubicBezTo>
                    <a:pt x="391963" y="1115500"/>
                    <a:pt x="457290" y="1107904"/>
                    <a:pt x="531733" y="1106005"/>
                  </a:cubicBezTo>
                  <a:cubicBezTo>
                    <a:pt x="566675" y="1103726"/>
                    <a:pt x="594781" y="1101447"/>
                    <a:pt x="616051" y="1099168"/>
                  </a:cubicBezTo>
                  <a:cubicBezTo>
                    <a:pt x="637320" y="1096889"/>
                    <a:pt x="660868" y="1080937"/>
                    <a:pt x="686695" y="1051312"/>
                  </a:cubicBezTo>
                  <a:cubicBezTo>
                    <a:pt x="696000" y="1035550"/>
                    <a:pt x="704736" y="1012381"/>
                    <a:pt x="712902" y="981807"/>
                  </a:cubicBezTo>
                  <a:cubicBezTo>
                    <a:pt x="721068" y="951232"/>
                    <a:pt x="727525" y="925785"/>
                    <a:pt x="732272" y="905465"/>
                  </a:cubicBezTo>
                  <a:cubicBezTo>
                    <a:pt x="754491" y="845898"/>
                    <a:pt x="779179" y="785002"/>
                    <a:pt x="806335" y="722777"/>
                  </a:cubicBezTo>
                  <a:cubicBezTo>
                    <a:pt x="833491" y="660552"/>
                    <a:pt x="848304" y="598896"/>
                    <a:pt x="850773" y="537810"/>
                  </a:cubicBezTo>
                  <a:cubicBezTo>
                    <a:pt x="853431" y="524833"/>
                    <a:pt x="862547" y="510527"/>
                    <a:pt x="878119" y="494891"/>
                  </a:cubicBezTo>
                  <a:cubicBezTo>
                    <a:pt x="893691" y="479256"/>
                    <a:pt x="899768" y="467229"/>
                    <a:pt x="896350" y="458809"/>
                  </a:cubicBezTo>
                  <a:cubicBezTo>
                    <a:pt x="897489" y="409814"/>
                    <a:pt x="903566" y="365756"/>
                    <a:pt x="914581" y="326636"/>
                  </a:cubicBezTo>
                  <a:cubicBezTo>
                    <a:pt x="925595" y="287515"/>
                    <a:pt x="934711" y="246496"/>
                    <a:pt x="941927" y="203578"/>
                  </a:cubicBezTo>
                  <a:cubicBezTo>
                    <a:pt x="943573" y="163761"/>
                    <a:pt x="950156" y="128692"/>
                    <a:pt x="961677" y="98370"/>
                  </a:cubicBezTo>
                  <a:cubicBezTo>
                    <a:pt x="973198" y="68049"/>
                    <a:pt x="979781" y="35259"/>
                    <a:pt x="981427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126B7DA-C0E4-4B3F-B737-E101BF551BC0}"/>
                </a:ext>
              </a:extLst>
            </p:cNvPr>
            <p:cNvSpPr/>
            <p:nvPr/>
          </p:nvSpPr>
          <p:spPr>
            <a:xfrm>
              <a:off x="6427359" y="2693481"/>
              <a:ext cx="147266" cy="850970"/>
            </a:xfrm>
            <a:custGeom>
              <a:avLst/>
              <a:gdLst/>
              <a:ahLst/>
              <a:cxnLst/>
              <a:rect l="l" t="t" r="r" b="b"/>
              <a:pathLst>
                <a:path w="147266" h="850970">
                  <a:moveTo>
                    <a:pt x="10535" y="0"/>
                  </a:moveTo>
                  <a:cubicBezTo>
                    <a:pt x="39850" y="12942"/>
                    <a:pt x="64271" y="37025"/>
                    <a:pt x="83795" y="72248"/>
                  </a:cubicBezTo>
                  <a:cubicBezTo>
                    <a:pt x="103320" y="107472"/>
                    <a:pt x="118288" y="143034"/>
                    <a:pt x="128698" y="178933"/>
                  </a:cubicBezTo>
                  <a:cubicBezTo>
                    <a:pt x="139107" y="214832"/>
                    <a:pt x="145296" y="240265"/>
                    <a:pt x="147266" y="255232"/>
                  </a:cubicBezTo>
                  <a:lnTo>
                    <a:pt x="147266" y="638080"/>
                  </a:lnTo>
                  <a:cubicBezTo>
                    <a:pt x="136252" y="682644"/>
                    <a:pt x="129415" y="718853"/>
                    <a:pt x="126756" y="746705"/>
                  </a:cubicBezTo>
                  <a:cubicBezTo>
                    <a:pt x="124098" y="774558"/>
                    <a:pt x="100549" y="809247"/>
                    <a:pt x="56112" y="850773"/>
                  </a:cubicBezTo>
                  <a:cubicBezTo>
                    <a:pt x="35602" y="851913"/>
                    <a:pt x="22688" y="848115"/>
                    <a:pt x="17371" y="839379"/>
                  </a:cubicBezTo>
                  <a:cubicBezTo>
                    <a:pt x="12054" y="830643"/>
                    <a:pt x="9775" y="819249"/>
                    <a:pt x="10535" y="805196"/>
                  </a:cubicBezTo>
                  <a:lnTo>
                    <a:pt x="10535" y="768734"/>
                  </a:lnTo>
                  <a:cubicBezTo>
                    <a:pt x="10914" y="700812"/>
                    <a:pt x="12434" y="633839"/>
                    <a:pt x="15092" y="567815"/>
                  </a:cubicBezTo>
                  <a:cubicBezTo>
                    <a:pt x="17751" y="501792"/>
                    <a:pt x="19270" y="434059"/>
                    <a:pt x="19650" y="364617"/>
                  </a:cubicBezTo>
                  <a:cubicBezTo>
                    <a:pt x="18890" y="316002"/>
                    <a:pt x="15852" y="265867"/>
                    <a:pt x="10535" y="214213"/>
                  </a:cubicBezTo>
                  <a:cubicBezTo>
                    <a:pt x="5217" y="162559"/>
                    <a:pt x="2179" y="109385"/>
                    <a:pt x="1419" y="54693"/>
                  </a:cubicBezTo>
                  <a:cubicBezTo>
                    <a:pt x="1989" y="50895"/>
                    <a:pt x="1609" y="41020"/>
                    <a:pt x="280" y="25068"/>
                  </a:cubicBezTo>
                  <a:cubicBezTo>
                    <a:pt x="-1050" y="9116"/>
                    <a:pt x="2369" y="760"/>
                    <a:pt x="10535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CE1B8B30-1DA0-4467-9FB4-12F6245C1AF5}"/>
                </a:ext>
              </a:extLst>
            </p:cNvPr>
            <p:cNvSpPr/>
            <p:nvPr/>
          </p:nvSpPr>
          <p:spPr>
            <a:xfrm>
              <a:off x="8331121" y="2972768"/>
              <a:ext cx="638079" cy="282578"/>
            </a:xfrm>
            <a:custGeom>
              <a:avLst/>
              <a:gdLst/>
              <a:ahLst/>
              <a:cxnLst/>
              <a:rect l="l" t="t" r="r" b="b"/>
              <a:pathLst>
                <a:path w="638079" h="282578">
                  <a:moveTo>
                    <a:pt x="483117" y="0"/>
                  </a:moveTo>
                  <a:cubicBezTo>
                    <a:pt x="521478" y="38930"/>
                    <a:pt x="556420" y="68935"/>
                    <a:pt x="587945" y="90015"/>
                  </a:cubicBezTo>
                  <a:cubicBezTo>
                    <a:pt x="619469" y="111094"/>
                    <a:pt x="636180" y="144897"/>
                    <a:pt x="638079" y="191424"/>
                  </a:cubicBezTo>
                  <a:cubicBezTo>
                    <a:pt x="638079" y="207186"/>
                    <a:pt x="633522" y="225797"/>
                    <a:pt x="624406" y="247256"/>
                  </a:cubicBezTo>
                  <a:cubicBezTo>
                    <a:pt x="615291" y="268715"/>
                    <a:pt x="601618" y="280489"/>
                    <a:pt x="583387" y="282578"/>
                  </a:cubicBezTo>
                  <a:cubicBezTo>
                    <a:pt x="551673" y="282388"/>
                    <a:pt x="529264" y="279729"/>
                    <a:pt x="516161" y="274602"/>
                  </a:cubicBezTo>
                  <a:cubicBezTo>
                    <a:pt x="503057" y="269475"/>
                    <a:pt x="489004" y="263018"/>
                    <a:pt x="474002" y="255232"/>
                  </a:cubicBezTo>
                  <a:cubicBezTo>
                    <a:pt x="470773" y="255991"/>
                    <a:pt x="460519" y="259030"/>
                    <a:pt x="443237" y="264347"/>
                  </a:cubicBezTo>
                  <a:cubicBezTo>
                    <a:pt x="425956" y="269665"/>
                    <a:pt x="411903" y="272703"/>
                    <a:pt x="401079" y="273463"/>
                  </a:cubicBezTo>
                  <a:cubicBezTo>
                    <a:pt x="368605" y="273842"/>
                    <a:pt x="326446" y="273842"/>
                    <a:pt x="274602" y="273463"/>
                  </a:cubicBezTo>
                  <a:cubicBezTo>
                    <a:pt x="222758" y="273083"/>
                    <a:pt x="173762" y="270044"/>
                    <a:pt x="127616" y="264347"/>
                  </a:cubicBezTo>
                  <a:cubicBezTo>
                    <a:pt x="118310" y="263208"/>
                    <a:pt x="109575" y="258650"/>
                    <a:pt x="101409" y="250674"/>
                  </a:cubicBezTo>
                  <a:cubicBezTo>
                    <a:pt x="93243" y="242698"/>
                    <a:pt x="86786" y="238140"/>
                    <a:pt x="82039" y="237001"/>
                  </a:cubicBezTo>
                  <a:cubicBezTo>
                    <a:pt x="74252" y="237381"/>
                    <a:pt x="69315" y="238900"/>
                    <a:pt x="67226" y="241559"/>
                  </a:cubicBezTo>
                  <a:cubicBezTo>
                    <a:pt x="65137" y="244217"/>
                    <a:pt x="57921" y="245736"/>
                    <a:pt x="45577" y="246116"/>
                  </a:cubicBezTo>
                  <a:cubicBezTo>
                    <a:pt x="39690" y="246496"/>
                    <a:pt x="30954" y="245736"/>
                    <a:pt x="19370" y="243837"/>
                  </a:cubicBezTo>
                  <a:cubicBezTo>
                    <a:pt x="7786" y="241938"/>
                    <a:pt x="1329" y="236621"/>
                    <a:pt x="0" y="227885"/>
                  </a:cubicBezTo>
                  <a:cubicBezTo>
                    <a:pt x="28296" y="226366"/>
                    <a:pt x="58301" y="220289"/>
                    <a:pt x="90015" y="209655"/>
                  </a:cubicBezTo>
                  <a:cubicBezTo>
                    <a:pt x="121729" y="199020"/>
                    <a:pt x="140339" y="192943"/>
                    <a:pt x="145847" y="191424"/>
                  </a:cubicBezTo>
                  <a:cubicBezTo>
                    <a:pt x="161989" y="189525"/>
                    <a:pt x="176041" y="191804"/>
                    <a:pt x="188005" y="198260"/>
                  </a:cubicBezTo>
                  <a:cubicBezTo>
                    <a:pt x="199969" y="204717"/>
                    <a:pt x="213263" y="208515"/>
                    <a:pt x="227885" y="209655"/>
                  </a:cubicBezTo>
                  <a:cubicBezTo>
                    <a:pt x="239850" y="206616"/>
                    <a:pt x="255422" y="192183"/>
                    <a:pt x="274602" y="166356"/>
                  </a:cubicBezTo>
                  <a:cubicBezTo>
                    <a:pt x="293782" y="140529"/>
                    <a:pt x="308595" y="121539"/>
                    <a:pt x="319040" y="109385"/>
                  </a:cubicBezTo>
                  <a:cubicBezTo>
                    <a:pt x="326861" y="113774"/>
                    <a:pt x="340590" y="107022"/>
                    <a:pt x="360228" y="89128"/>
                  </a:cubicBezTo>
                  <a:cubicBezTo>
                    <a:pt x="379865" y="71235"/>
                    <a:pt x="401022" y="52329"/>
                    <a:pt x="423698" y="32410"/>
                  </a:cubicBezTo>
                  <a:cubicBezTo>
                    <a:pt x="446374" y="12491"/>
                    <a:pt x="466180" y="1688"/>
                    <a:pt x="483117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05F10C6-EF1B-4911-A3A5-CC6326C469BA}"/>
              </a:ext>
            </a:extLst>
          </p:cNvPr>
          <p:cNvGrpSpPr/>
          <p:nvPr userDrawn="1"/>
        </p:nvGrpSpPr>
        <p:grpSpPr>
          <a:xfrm>
            <a:off x="10481192" y="6336220"/>
            <a:ext cx="1395392" cy="357686"/>
            <a:chOff x="504825" y="327025"/>
            <a:chExt cx="2482851" cy="636440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86CFD01A-72CC-41FB-A548-21114477AC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/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53886D82-477C-4B56-A1B0-73991BA75E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/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5C1820D-79F1-4777-82C1-B1DDD364BF46}"/>
              </a:ext>
            </a:extLst>
          </p:cNvPr>
          <p:cNvSpPr txBox="1"/>
          <p:nvPr userDrawn="1"/>
        </p:nvSpPr>
        <p:spPr>
          <a:xfrm>
            <a:off x="1442852" y="401324"/>
            <a:ext cx="142729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0E497888-873F-4EDF-8A85-9F5D85015278}"/>
              </a:ext>
            </a:extLst>
          </p:cNvPr>
          <p:cNvSpPr txBox="1"/>
          <p:nvPr userDrawn="1"/>
        </p:nvSpPr>
        <p:spPr>
          <a:xfrm>
            <a:off x="3183979" y="401324"/>
            <a:ext cx="142729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C3D9C29-75F9-48AD-921C-FAD512BF4994}"/>
              </a:ext>
            </a:extLst>
          </p:cNvPr>
          <p:cNvSpPr txBox="1"/>
          <p:nvPr userDrawn="1"/>
        </p:nvSpPr>
        <p:spPr>
          <a:xfrm>
            <a:off x="4926533" y="401324"/>
            <a:ext cx="142729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标题文本预设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1B5CDFDD-91CC-4D62-9E8D-D1DE9344BD63}"/>
              </a:ext>
            </a:extLst>
          </p:cNvPr>
          <p:cNvSpPr txBox="1"/>
          <p:nvPr userDrawn="1"/>
        </p:nvSpPr>
        <p:spPr>
          <a:xfrm>
            <a:off x="6666233" y="401324"/>
            <a:ext cx="140826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>
                <a:solidFill>
                  <a:srgbClr val="226089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标题文本预设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BEC68FE1-5102-4925-9573-4649D02AF8BC}"/>
              </a:ext>
            </a:extLst>
          </p:cNvPr>
          <p:cNvSpPr txBox="1"/>
          <p:nvPr userDrawn="1"/>
        </p:nvSpPr>
        <p:spPr>
          <a:xfrm>
            <a:off x="8386908" y="406408"/>
            <a:ext cx="140826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6062E9CA-D38A-489B-ACAE-0CF92CF03C60}"/>
              </a:ext>
            </a:extLst>
          </p:cNvPr>
          <p:cNvSpPr txBox="1"/>
          <p:nvPr userDrawn="1"/>
        </p:nvSpPr>
        <p:spPr>
          <a:xfrm>
            <a:off x="10107584" y="401324"/>
            <a:ext cx="140826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498F3CBB-2323-4C90-94F3-7018B308DC60}"/>
              </a:ext>
            </a:extLst>
          </p:cNvPr>
          <p:cNvCxnSpPr>
            <a:cxnSpLocks/>
          </p:cNvCxnSpPr>
          <p:nvPr userDrawn="1"/>
        </p:nvCxnSpPr>
        <p:spPr>
          <a:xfrm>
            <a:off x="6770479" y="747862"/>
            <a:ext cx="1193800" cy="0"/>
          </a:xfrm>
          <a:prstGeom prst="line">
            <a:avLst/>
          </a:prstGeom>
          <a:ln w="19050">
            <a:solidFill>
              <a:srgbClr val="226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83C23B6A-1DA8-4277-ABBD-2DF353644B1C}"/>
              </a:ext>
            </a:extLst>
          </p:cNvPr>
          <p:cNvCxnSpPr>
            <a:cxnSpLocks/>
          </p:cNvCxnSpPr>
          <p:nvPr userDrawn="1"/>
        </p:nvCxnSpPr>
        <p:spPr>
          <a:xfrm>
            <a:off x="1226447" y="349330"/>
            <a:ext cx="0" cy="393086"/>
          </a:xfrm>
          <a:prstGeom prst="line">
            <a:avLst/>
          </a:prstGeom>
          <a:ln w="19050">
            <a:solidFill>
              <a:srgbClr val="226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03F50867-5470-495C-8FFB-B2F9BF6829F4}"/>
              </a:ext>
            </a:extLst>
          </p:cNvPr>
          <p:cNvSpPr/>
          <p:nvPr userDrawn="1"/>
        </p:nvSpPr>
        <p:spPr>
          <a:xfrm>
            <a:off x="0" y="349330"/>
            <a:ext cx="412886" cy="393086"/>
          </a:xfrm>
          <a:prstGeom prst="rect">
            <a:avLst/>
          </a:prstGeom>
          <a:solidFill>
            <a:srgbClr val="226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ram_2303">
            <a:extLst>
              <a:ext uri="{FF2B5EF4-FFF2-40B4-BE49-F238E27FC236}">
                <a16:creationId xmlns:a16="http://schemas.microsoft.com/office/drawing/2014/main" xmlns="" id="{10D156C4-85B7-4C2B-96B6-A5516B8AF216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676148" y="255121"/>
            <a:ext cx="331850" cy="529316"/>
          </a:xfrm>
          <a:custGeom>
            <a:avLst/>
            <a:gdLst>
              <a:gd name="connsiteX0" fmla="*/ 290802 w 378838"/>
              <a:gd name="connsiteY0" fmla="*/ 371855 h 604262"/>
              <a:gd name="connsiteX1" fmla="*/ 262361 w 378838"/>
              <a:gd name="connsiteY1" fmla="*/ 400261 h 604262"/>
              <a:gd name="connsiteX2" fmla="*/ 290802 w 378838"/>
              <a:gd name="connsiteY2" fmla="*/ 428666 h 604262"/>
              <a:gd name="connsiteX3" fmla="*/ 319243 w 378838"/>
              <a:gd name="connsiteY3" fmla="*/ 400261 h 604262"/>
              <a:gd name="connsiteX4" fmla="*/ 290802 w 378838"/>
              <a:gd name="connsiteY4" fmla="*/ 371855 h 604262"/>
              <a:gd name="connsiteX5" fmla="*/ 94300 w 378838"/>
              <a:gd name="connsiteY5" fmla="*/ 371855 h 604262"/>
              <a:gd name="connsiteX6" fmla="*/ 65859 w 378838"/>
              <a:gd name="connsiteY6" fmla="*/ 400261 h 604262"/>
              <a:gd name="connsiteX7" fmla="*/ 94300 w 378838"/>
              <a:gd name="connsiteY7" fmla="*/ 428666 h 604262"/>
              <a:gd name="connsiteX8" fmla="*/ 122741 w 378838"/>
              <a:gd name="connsiteY8" fmla="*/ 400261 h 604262"/>
              <a:gd name="connsiteX9" fmla="*/ 94300 w 378838"/>
              <a:gd name="connsiteY9" fmla="*/ 371855 h 604262"/>
              <a:gd name="connsiteX10" fmla="*/ 114985 w 378838"/>
              <a:gd name="connsiteY10" fmla="*/ 188512 h 604262"/>
              <a:gd name="connsiteX11" fmla="*/ 47761 w 378838"/>
              <a:gd name="connsiteY11" fmla="*/ 240158 h 604262"/>
              <a:gd name="connsiteX12" fmla="*/ 47761 w 378838"/>
              <a:gd name="connsiteY12" fmla="*/ 265981 h 604262"/>
              <a:gd name="connsiteX13" fmla="*/ 114985 w 378838"/>
              <a:gd name="connsiteY13" fmla="*/ 317627 h 604262"/>
              <a:gd name="connsiteX14" fmla="*/ 267532 w 378838"/>
              <a:gd name="connsiteY14" fmla="*/ 317627 h 604262"/>
              <a:gd name="connsiteX15" fmla="*/ 332170 w 378838"/>
              <a:gd name="connsiteY15" fmla="*/ 265981 h 604262"/>
              <a:gd name="connsiteX16" fmla="*/ 332170 w 378838"/>
              <a:gd name="connsiteY16" fmla="*/ 240158 h 604262"/>
              <a:gd name="connsiteX17" fmla="*/ 267532 w 378838"/>
              <a:gd name="connsiteY17" fmla="*/ 188512 h 604262"/>
              <a:gd name="connsiteX18" fmla="*/ 125327 w 378838"/>
              <a:gd name="connsiteY18" fmla="*/ 139449 h 604262"/>
              <a:gd name="connsiteX19" fmla="*/ 125327 w 378838"/>
              <a:gd name="connsiteY19" fmla="*/ 167854 h 604262"/>
              <a:gd name="connsiteX20" fmla="*/ 257190 w 378838"/>
              <a:gd name="connsiteY20" fmla="*/ 167854 h 604262"/>
              <a:gd name="connsiteX21" fmla="*/ 257190 w 378838"/>
              <a:gd name="connsiteY21" fmla="*/ 139449 h 604262"/>
              <a:gd name="connsiteX22" fmla="*/ 184794 w 378838"/>
              <a:gd name="connsiteY22" fmla="*/ 139449 h 604262"/>
              <a:gd name="connsiteX23" fmla="*/ 68445 w 378838"/>
              <a:gd name="connsiteY23" fmla="*/ 123955 h 604262"/>
              <a:gd name="connsiteX24" fmla="*/ 174452 w 378838"/>
              <a:gd name="connsiteY24" fmla="*/ 123955 h 604262"/>
              <a:gd name="connsiteX25" fmla="*/ 182209 w 378838"/>
              <a:gd name="connsiteY25" fmla="*/ 123955 h 604262"/>
              <a:gd name="connsiteX26" fmla="*/ 189965 w 378838"/>
              <a:gd name="connsiteY26" fmla="*/ 123955 h 604262"/>
              <a:gd name="connsiteX27" fmla="*/ 195137 w 378838"/>
              <a:gd name="connsiteY27" fmla="*/ 123955 h 604262"/>
              <a:gd name="connsiteX28" fmla="*/ 311486 w 378838"/>
              <a:gd name="connsiteY28" fmla="*/ 123955 h 604262"/>
              <a:gd name="connsiteX29" fmla="*/ 378710 w 378838"/>
              <a:gd name="connsiteY29" fmla="*/ 175601 h 604262"/>
              <a:gd name="connsiteX30" fmla="*/ 378710 w 378838"/>
              <a:gd name="connsiteY30" fmla="*/ 420919 h 604262"/>
              <a:gd name="connsiteX31" fmla="*/ 314072 w 378838"/>
              <a:gd name="connsiteY31" fmla="*/ 472565 h 604262"/>
              <a:gd name="connsiteX32" fmla="*/ 378710 w 378838"/>
              <a:gd name="connsiteY32" fmla="*/ 604262 h 604262"/>
              <a:gd name="connsiteX33" fmla="*/ 329585 w 378838"/>
              <a:gd name="connsiteY33" fmla="*/ 604262 h 604262"/>
              <a:gd name="connsiteX34" fmla="*/ 264946 w 378838"/>
              <a:gd name="connsiteY34" fmla="*/ 472565 h 604262"/>
              <a:gd name="connsiteX35" fmla="*/ 117570 w 378838"/>
              <a:gd name="connsiteY35" fmla="*/ 472565 h 604262"/>
              <a:gd name="connsiteX36" fmla="*/ 52932 w 378838"/>
              <a:gd name="connsiteY36" fmla="*/ 604262 h 604262"/>
              <a:gd name="connsiteX37" fmla="*/ 3806 w 378838"/>
              <a:gd name="connsiteY37" fmla="*/ 604262 h 604262"/>
              <a:gd name="connsiteX38" fmla="*/ 68445 w 378838"/>
              <a:gd name="connsiteY38" fmla="*/ 472565 h 604262"/>
              <a:gd name="connsiteX39" fmla="*/ 3806 w 378838"/>
              <a:gd name="connsiteY39" fmla="*/ 420919 h 604262"/>
              <a:gd name="connsiteX40" fmla="*/ 3806 w 378838"/>
              <a:gd name="connsiteY40" fmla="*/ 175601 h 604262"/>
              <a:gd name="connsiteX41" fmla="*/ 68445 w 378838"/>
              <a:gd name="connsiteY41" fmla="*/ 123955 h 604262"/>
              <a:gd name="connsiteX42" fmla="*/ 117477 w 378838"/>
              <a:gd name="connsiteY42" fmla="*/ 43766 h 604262"/>
              <a:gd name="connsiteX43" fmla="*/ 138145 w 378838"/>
              <a:gd name="connsiteY43" fmla="*/ 43766 h 604262"/>
              <a:gd name="connsiteX44" fmla="*/ 138145 w 378838"/>
              <a:gd name="connsiteY44" fmla="*/ 87761 h 604262"/>
              <a:gd name="connsiteX45" fmla="*/ 244064 w 378838"/>
              <a:gd name="connsiteY45" fmla="*/ 87761 h 604262"/>
              <a:gd name="connsiteX46" fmla="*/ 244064 w 378838"/>
              <a:gd name="connsiteY46" fmla="*/ 43766 h 604262"/>
              <a:gd name="connsiteX47" fmla="*/ 262148 w 378838"/>
              <a:gd name="connsiteY47" fmla="*/ 43766 h 604262"/>
              <a:gd name="connsiteX48" fmla="*/ 262148 w 378838"/>
              <a:gd name="connsiteY48" fmla="*/ 103288 h 604262"/>
              <a:gd name="connsiteX49" fmla="*/ 117477 w 378838"/>
              <a:gd name="connsiteY49" fmla="*/ 103288 h 604262"/>
              <a:gd name="connsiteX50" fmla="*/ 169724 w 378838"/>
              <a:gd name="connsiteY50" fmla="*/ 505 h 604262"/>
              <a:gd name="connsiteX51" fmla="*/ 373433 w 378838"/>
              <a:gd name="connsiteY51" fmla="*/ 41203 h 604262"/>
              <a:gd name="connsiteX52" fmla="*/ 376019 w 378838"/>
              <a:gd name="connsiteY52" fmla="*/ 59271 h 604262"/>
              <a:gd name="connsiteX53" fmla="*/ 365674 w 378838"/>
              <a:gd name="connsiteY53" fmla="*/ 64433 h 604262"/>
              <a:gd name="connsiteX54" fmla="*/ 355329 w 378838"/>
              <a:gd name="connsiteY54" fmla="*/ 61852 h 604262"/>
              <a:gd name="connsiteX55" fmla="*/ 24295 w 378838"/>
              <a:gd name="connsiteY55" fmla="*/ 61852 h 604262"/>
              <a:gd name="connsiteX56" fmla="*/ 3606 w 378838"/>
              <a:gd name="connsiteY56" fmla="*/ 59271 h 604262"/>
              <a:gd name="connsiteX57" fmla="*/ 6192 w 378838"/>
              <a:gd name="connsiteY57" fmla="*/ 43784 h 604262"/>
              <a:gd name="connsiteX58" fmla="*/ 169724 w 378838"/>
              <a:gd name="connsiteY58" fmla="*/ 505 h 60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78838" h="604262">
                <a:moveTo>
                  <a:pt x="290802" y="371855"/>
                </a:moveTo>
                <a:cubicBezTo>
                  <a:pt x="275288" y="371855"/>
                  <a:pt x="262361" y="384767"/>
                  <a:pt x="262361" y="400261"/>
                </a:cubicBezTo>
                <a:cubicBezTo>
                  <a:pt x="262361" y="415754"/>
                  <a:pt x="275288" y="428666"/>
                  <a:pt x="290802" y="428666"/>
                </a:cubicBezTo>
                <a:cubicBezTo>
                  <a:pt x="306315" y="428666"/>
                  <a:pt x="319243" y="415754"/>
                  <a:pt x="319243" y="400261"/>
                </a:cubicBezTo>
                <a:cubicBezTo>
                  <a:pt x="319243" y="384767"/>
                  <a:pt x="306315" y="371855"/>
                  <a:pt x="290802" y="371855"/>
                </a:cubicBezTo>
                <a:close/>
                <a:moveTo>
                  <a:pt x="94300" y="371855"/>
                </a:moveTo>
                <a:cubicBezTo>
                  <a:pt x="78787" y="371855"/>
                  <a:pt x="65859" y="384767"/>
                  <a:pt x="65859" y="400261"/>
                </a:cubicBezTo>
                <a:cubicBezTo>
                  <a:pt x="65859" y="415754"/>
                  <a:pt x="78787" y="428666"/>
                  <a:pt x="94300" y="428666"/>
                </a:cubicBezTo>
                <a:cubicBezTo>
                  <a:pt x="109814" y="428666"/>
                  <a:pt x="122741" y="415754"/>
                  <a:pt x="122741" y="400261"/>
                </a:cubicBezTo>
                <a:cubicBezTo>
                  <a:pt x="122741" y="384767"/>
                  <a:pt x="109814" y="371855"/>
                  <a:pt x="94300" y="371855"/>
                </a:cubicBezTo>
                <a:close/>
                <a:moveTo>
                  <a:pt x="114985" y="188512"/>
                </a:moveTo>
                <a:cubicBezTo>
                  <a:pt x="78787" y="188512"/>
                  <a:pt x="47761" y="211753"/>
                  <a:pt x="47761" y="240158"/>
                </a:cubicBezTo>
                <a:lnTo>
                  <a:pt x="47761" y="265981"/>
                </a:lnTo>
                <a:cubicBezTo>
                  <a:pt x="47761" y="294387"/>
                  <a:pt x="78787" y="317627"/>
                  <a:pt x="114985" y="317627"/>
                </a:cubicBezTo>
                <a:lnTo>
                  <a:pt x="267532" y="317627"/>
                </a:lnTo>
                <a:cubicBezTo>
                  <a:pt x="303729" y="317627"/>
                  <a:pt x="332170" y="294387"/>
                  <a:pt x="332170" y="265981"/>
                </a:cubicBezTo>
                <a:lnTo>
                  <a:pt x="332170" y="240158"/>
                </a:lnTo>
                <a:cubicBezTo>
                  <a:pt x="332170" y="211753"/>
                  <a:pt x="303729" y="188512"/>
                  <a:pt x="267532" y="188512"/>
                </a:cubicBezTo>
                <a:close/>
                <a:moveTo>
                  <a:pt x="125327" y="139449"/>
                </a:moveTo>
                <a:lnTo>
                  <a:pt x="125327" y="167854"/>
                </a:lnTo>
                <a:lnTo>
                  <a:pt x="257190" y="167854"/>
                </a:lnTo>
                <a:lnTo>
                  <a:pt x="257190" y="139449"/>
                </a:lnTo>
                <a:lnTo>
                  <a:pt x="184794" y="139449"/>
                </a:lnTo>
                <a:close/>
                <a:moveTo>
                  <a:pt x="68445" y="123955"/>
                </a:moveTo>
                <a:lnTo>
                  <a:pt x="174452" y="123955"/>
                </a:lnTo>
                <a:lnTo>
                  <a:pt x="182209" y="123955"/>
                </a:lnTo>
                <a:lnTo>
                  <a:pt x="189965" y="123955"/>
                </a:lnTo>
                <a:lnTo>
                  <a:pt x="195137" y="123955"/>
                </a:lnTo>
                <a:lnTo>
                  <a:pt x="311486" y="123955"/>
                </a:lnTo>
                <a:cubicBezTo>
                  <a:pt x="347684" y="123955"/>
                  <a:pt x="378710" y="147196"/>
                  <a:pt x="378710" y="175601"/>
                </a:cubicBezTo>
                <a:lnTo>
                  <a:pt x="378710" y="420919"/>
                </a:lnTo>
                <a:cubicBezTo>
                  <a:pt x="378710" y="449324"/>
                  <a:pt x="350269" y="469983"/>
                  <a:pt x="314072" y="472565"/>
                </a:cubicBezTo>
                <a:lnTo>
                  <a:pt x="378710" y="604262"/>
                </a:lnTo>
                <a:lnTo>
                  <a:pt x="329585" y="604262"/>
                </a:lnTo>
                <a:lnTo>
                  <a:pt x="264946" y="472565"/>
                </a:lnTo>
                <a:lnTo>
                  <a:pt x="117570" y="472565"/>
                </a:lnTo>
                <a:lnTo>
                  <a:pt x="52932" y="604262"/>
                </a:lnTo>
                <a:lnTo>
                  <a:pt x="3806" y="604262"/>
                </a:lnTo>
                <a:lnTo>
                  <a:pt x="68445" y="472565"/>
                </a:lnTo>
                <a:cubicBezTo>
                  <a:pt x="32247" y="469983"/>
                  <a:pt x="3806" y="449324"/>
                  <a:pt x="3806" y="420919"/>
                </a:cubicBezTo>
                <a:lnTo>
                  <a:pt x="3806" y="175601"/>
                </a:lnTo>
                <a:cubicBezTo>
                  <a:pt x="3806" y="147196"/>
                  <a:pt x="32247" y="123955"/>
                  <a:pt x="68445" y="123955"/>
                </a:cubicBezTo>
                <a:close/>
                <a:moveTo>
                  <a:pt x="117477" y="43766"/>
                </a:moveTo>
                <a:lnTo>
                  <a:pt x="138145" y="43766"/>
                </a:lnTo>
                <a:lnTo>
                  <a:pt x="138145" y="87761"/>
                </a:lnTo>
                <a:lnTo>
                  <a:pt x="244064" y="87761"/>
                </a:lnTo>
                <a:lnTo>
                  <a:pt x="244064" y="43766"/>
                </a:lnTo>
                <a:lnTo>
                  <a:pt x="262148" y="43766"/>
                </a:lnTo>
                <a:lnTo>
                  <a:pt x="262148" y="103288"/>
                </a:lnTo>
                <a:lnTo>
                  <a:pt x="117477" y="103288"/>
                </a:lnTo>
                <a:close/>
                <a:moveTo>
                  <a:pt x="169724" y="505"/>
                </a:moveTo>
                <a:cubicBezTo>
                  <a:pt x="228444" y="-2353"/>
                  <a:pt x="298756" y="6358"/>
                  <a:pt x="373433" y="41203"/>
                </a:cubicBezTo>
                <a:cubicBezTo>
                  <a:pt x="378605" y="46365"/>
                  <a:pt x="381191" y="51527"/>
                  <a:pt x="376019" y="59271"/>
                </a:cubicBezTo>
                <a:cubicBezTo>
                  <a:pt x="373433" y="61852"/>
                  <a:pt x="368260" y="64433"/>
                  <a:pt x="365674" y="64433"/>
                </a:cubicBezTo>
                <a:cubicBezTo>
                  <a:pt x="360502" y="64433"/>
                  <a:pt x="357915" y="64433"/>
                  <a:pt x="355329" y="61852"/>
                </a:cubicBezTo>
                <a:cubicBezTo>
                  <a:pt x="174295" y="-23325"/>
                  <a:pt x="24295" y="59271"/>
                  <a:pt x="24295" y="61852"/>
                </a:cubicBezTo>
                <a:cubicBezTo>
                  <a:pt x="16537" y="64433"/>
                  <a:pt x="8778" y="64433"/>
                  <a:pt x="3606" y="59271"/>
                </a:cubicBezTo>
                <a:cubicBezTo>
                  <a:pt x="-1567" y="54109"/>
                  <a:pt x="-1567" y="46365"/>
                  <a:pt x="6192" y="43784"/>
                </a:cubicBezTo>
                <a:cubicBezTo>
                  <a:pt x="6192" y="42171"/>
                  <a:pt x="71857" y="5269"/>
                  <a:pt x="169724" y="505"/>
                </a:cubicBezTo>
                <a:close/>
              </a:path>
            </a:pathLst>
          </a:custGeom>
          <a:solidFill>
            <a:srgbClr val="226089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233132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6F710F5-FBB2-4FBF-BAAD-83F79D07B581}"/>
              </a:ext>
            </a:extLst>
          </p:cNvPr>
          <p:cNvSpPr txBox="1"/>
          <p:nvPr userDrawn="1"/>
        </p:nvSpPr>
        <p:spPr>
          <a:xfrm>
            <a:off x="2812509" y="4751851"/>
            <a:ext cx="937949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3900" dirty="0">
                <a:solidFill>
                  <a:schemeClr val="bg1">
                    <a:lumMod val="50000"/>
                    <a:alpha val="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实扬华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  <a:alpha val="5000"/>
                </a:schemeClr>
              </a:solidFill>
              <a:effectLst/>
              <a:uLnTx/>
              <a:uFillTx/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81F268B-CDF7-496A-B75D-1F1D88EDA987}"/>
              </a:ext>
            </a:extLst>
          </p:cNvPr>
          <p:cNvGrpSpPr/>
          <p:nvPr userDrawn="1"/>
        </p:nvGrpSpPr>
        <p:grpSpPr>
          <a:xfrm>
            <a:off x="0" y="4859094"/>
            <a:ext cx="3263768" cy="2871454"/>
            <a:chOff x="6013141" y="1316799"/>
            <a:chExt cx="3259907" cy="2871454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0EFFFB48-C13B-4AAF-A298-2C509FF1ED08}"/>
                </a:ext>
              </a:extLst>
            </p:cNvPr>
            <p:cNvSpPr/>
            <p:nvPr/>
          </p:nvSpPr>
          <p:spPr>
            <a:xfrm>
              <a:off x="7489206" y="1316799"/>
              <a:ext cx="1425603" cy="990796"/>
            </a:xfrm>
            <a:custGeom>
              <a:avLst/>
              <a:gdLst/>
              <a:ahLst/>
              <a:cxnLst/>
              <a:rect l="l" t="t" r="r" b="b"/>
              <a:pathLst>
                <a:path w="1425603" h="990796">
                  <a:moveTo>
                    <a:pt x="468182" y="0"/>
                  </a:moveTo>
                  <a:lnTo>
                    <a:pt x="668722" y="0"/>
                  </a:lnTo>
                  <a:cubicBezTo>
                    <a:pt x="668722" y="506"/>
                    <a:pt x="670241" y="2532"/>
                    <a:pt x="673280" y="6077"/>
                  </a:cubicBezTo>
                  <a:cubicBezTo>
                    <a:pt x="676318" y="9622"/>
                    <a:pt x="680876" y="11647"/>
                    <a:pt x="686953" y="12154"/>
                  </a:cubicBezTo>
                  <a:cubicBezTo>
                    <a:pt x="692460" y="13926"/>
                    <a:pt x="705753" y="21016"/>
                    <a:pt x="726833" y="33423"/>
                  </a:cubicBezTo>
                  <a:cubicBezTo>
                    <a:pt x="747912" y="45830"/>
                    <a:pt x="761965" y="52920"/>
                    <a:pt x="768992" y="54692"/>
                  </a:cubicBezTo>
                  <a:cubicBezTo>
                    <a:pt x="787982" y="63175"/>
                    <a:pt x="804694" y="73556"/>
                    <a:pt x="819126" y="85837"/>
                  </a:cubicBezTo>
                  <a:cubicBezTo>
                    <a:pt x="833559" y="98117"/>
                    <a:pt x="841155" y="116095"/>
                    <a:pt x="841915" y="139770"/>
                  </a:cubicBezTo>
                  <a:cubicBezTo>
                    <a:pt x="838307" y="178763"/>
                    <a:pt x="813619" y="221555"/>
                    <a:pt x="767852" y="268145"/>
                  </a:cubicBezTo>
                  <a:cubicBezTo>
                    <a:pt x="722085" y="314735"/>
                    <a:pt x="676888" y="359046"/>
                    <a:pt x="632260" y="401079"/>
                  </a:cubicBezTo>
                  <a:cubicBezTo>
                    <a:pt x="613903" y="431210"/>
                    <a:pt x="592886" y="459063"/>
                    <a:pt x="569212" y="484637"/>
                  </a:cubicBezTo>
                  <a:cubicBezTo>
                    <a:pt x="545537" y="510211"/>
                    <a:pt x="519963" y="535025"/>
                    <a:pt x="492490" y="559079"/>
                  </a:cubicBezTo>
                  <a:cubicBezTo>
                    <a:pt x="473247" y="575474"/>
                    <a:pt x="455522" y="592819"/>
                    <a:pt x="439317" y="611113"/>
                  </a:cubicBezTo>
                  <a:cubicBezTo>
                    <a:pt x="423112" y="629407"/>
                    <a:pt x="414503" y="650550"/>
                    <a:pt x="413490" y="674541"/>
                  </a:cubicBezTo>
                  <a:cubicBezTo>
                    <a:pt x="414123" y="698343"/>
                    <a:pt x="421972" y="714548"/>
                    <a:pt x="437038" y="723157"/>
                  </a:cubicBezTo>
                  <a:cubicBezTo>
                    <a:pt x="452104" y="731766"/>
                    <a:pt x="470588" y="735817"/>
                    <a:pt x="492490" y="735311"/>
                  </a:cubicBezTo>
                  <a:cubicBezTo>
                    <a:pt x="492617" y="730310"/>
                    <a:pt x="509075" y="725119"/>
                    <a:pt x="541866" y="719739"/>
                  </a:cubicBezTo>
                  <a:cubicBezTo>
                    <a:pt x="574656" y="714358"/>
                    <a:pt x="604787" y="711446"/>
                    <a:pt x="632260" y="711003"/>
                  </a:cubicBezTo>
                  <a:cubicBezTo>
                    <a:pt x="658847" y="710307"/>
                    <a:pt x="680876" y="710940"/>
                    <a:pt x="698347" y="712902"/>
                  </a:cubicBezTo>
                  <a:cubicBezTo>
                    <a:pt x="715818" y="714864"/>
                    <a:pt x="733290" y="722334"/>
                    <a:pt x="750761" y="735311"/>
                  </a:cubicBezTo>
                  <a:cubicBezTo>
                    <a:pt x="757407" y="734298"/>
                    <a:pt x="771460" y="730247"/>
                    <a:pt x="792919" y="723157"/>
                  </a:cubicBezTo>
                  <a:cubicBezTo>
                    <a:pt x="814379" y="716067"/>
                    <a:pt x="830710" y="712016"/>
                    <a:pt x="841915" y="711003"/>
                  </a:cubicBezTo>
                  <a:cubicBezTo>
                    <a:pt x="880276" y="712079"/>
                    <a:pt x="915218" y="709167"/>
                    <a:pt x="946742" y="702267"/>
                  </a:cubicBezTo>
                  <a:cubicBezTo>
                    <a:pt x="978267" y="695368"/>
                    <a:pt x="994978" y="678023"/>
                    <a:pt x="996877" y="650234"/>
                  </a:cubicBezTo>
                  <a:cubicBezTo>
                    <a:pt x="995358" y="620608"/>
                    <a:pt x="984723" y="585666"/>
                    <a:pt x="964973" y="545406"/>
                  </a:cubicBezTo>
                  <a:cubicBezTo>
                    <a:pt x="945223" y="505146"/>
                    <a:pt x="925473" y="473242"/>
                    <a:pt x="905723" y="449694"/>
                  </a:cubicBezTo>
                  <a:cubicBezTo>
                    <a:pt x="902114" y="437034"/>
                    <a:pt x="890341" y="424374"/>
                    <a:pt x="870401" y="411713"/>
                  </a:cubicBezTo>
                  <a:cubicBezTo>
                    <a:pt x="850461" y="399053"/>
                    <a:pt x="844004" y="389431"/>
                    <a:pt x="851030" y="382848"/>
                  </a:cubicBezTo>
                  <a:cubicBezTo>
                    <a:pt x="847422" y="374112"/>
                    <a:pt x="849321" y="368795"/>
                    <a:pt x="856727" y="366896"/>
                  </a:cubicBezTo>
                  <a:cubicBezTo>
                    <a:pt x="864134" y="364997"/>
                    <a:pt x="871350" y="364237"/>
                    <a:pt x="878377" y="364617"/>
                  </a:cubicBezTo>
                  <a:cubicBezTo>
                    <a:pt x="905153" y="365503"/>
                    <a:pt x="929081" y="371327"/>
                    <a:pt x="950161" y="382088"/>
                  </a:cubicBezTo>
                  <a:cubicBezTo>
                    <a:pt x="971240" y="392849"/>
                    <a:pt x="992889" y="403231"/>
                    <a:pt x="1015108" y="413232"/>
                  </a:cubicBezTo>
                  <a:cubicBezTo>
                    <a:pt x="1084233" y="441718"/>
                    <a:pt x="1150320" y="474382"/>
                    <a:pt x="1213368" y="511223"/>
                  </a:cubicBezTo>
                  <a:cubicBezTo>
                    <a:pt x="1276416" y="548065"/>
                    <a:pt x="1331869" y="600479"/>
                    <a:pt x="1379725" y="668464"/>
                  </a:cubicBezTo>
                  <a:cubicBezTo>
                    <a:pt x="1388270" y="680428"/>
                    <a:pt x="1397766" y="690683"/>
                    <a:pt x="1408210" y="699229"/>
                  </a:cubicBezTo>
                  <a:cubicBezTo>
                    <a:pt x="1418655" y="707775"/>
                    <a:pt x="1424353" y="733981"/>
                    <a:pt x="1425302" y="777850"/>
                  </a:cubicBezTo>
                  <a:cubicBezTo>
                    <a:pt x="1427581" y="807665"/>
                    <a:pt x="1416946" y="837670"/>
                    <a:pt x="1393398" y="867864"/>
                  </a:cubicBezTo>
                  <a:cubicBezTo>
                    <a:pt x="1369850" y="898059"/>
                    <a:pt x="1347061" y="922747"/>
                    <a:pt x="1325032" y="941927"/>
                  </a:cubicBezTo>
                  <a:cubicBezTo>
                    <a:pt x="1300725" y="965222"/>
                    <a:pt x="1278696" y="979402"/>
                    <a:pt x="1258945" y="984466"/>
                  </a:cubicBezTo>
                  <a:cubicBezTo>
                    <a:pt x="1239196" y="989530"/>
                    <a:pt x="1212609" y="991556"/>
                    <a:pt x="1179186" y="990543"/>
                  </a:cubicBezTo>
                  <a:cubicBezTo>
                    <a:pt x="1141261" y="987617"/>
                    <a:pt x="1113802" y="967135"/>
                    <a:pt x="1096809" y="929098"/>
                  </a:cubicBezTo>
                  <a:cubicBezTo>
                    <a:pt x="1079816" y="891061"/>
                    <a:pt x="1063836" y="853024"/>
                    <a:pt x="1048869" y="814986"/>
                  </a:cubicBezTo>
                  <a:cubicBezTo>
                    <a:pt x="1033901" y="776949"/>
                    <a:pt x="1010494" y="756468"/>
                    <a:pt x="978646" y="753542"/>
                  </a:cubicBezTo>
                  <a:cubicBezTo>
                    <a:pt x="963454" y="754554"/>
                    <a:pt x="942944" y="758606"/>
                    <a:pt x="917117" y="765696"/>
                  </a:cubicBezTo>
                  <a:cubicBezTo>
                    <a:pt x="891290" y="772785"/>
                    <a:pt x="851030" y="776837"/>
                    <a:pt x="796338" y="777850"/>
                  </a:cubicBezTo>
                  <a:lnTo>
                    <a:pt x="787222" y="790003"/>
                  </a:lnTo>
                  <a:cubicBezTo>
                    <a:pt x="746773" y="808044"/>
                    <a:pt x="694739" y="822857"/>
                    <a:pt x="631121" y="834441"/>
                  </a:cubicBezTo>
                  <a:cubicBezTo>
                    <a:pt x="567503" y="846025"/>
                    <a:pt x="507113" y="855521"/>
                    <a:pt x="449952" y="862927"/>
                  </a:cubicBezTo>
                  <a:cubicBezTo>
                    <a:pt x="443558" y="859129"/>
                    <a:pt x="431278" y="863687"/>
                    <a:pt x="413110" y="876600"/>
                  </a:cubicBezTo>
                  <a:cubicBezTo>
                    <a:pt x="394943" y="889513"/>
                    <a:pt x="372787" y="897110"/>
                    <a:pt x="346643" y="899389"/>
                  </a:cubicBezTo>
                  <a:cubicBezTo>
                    <a:pt x="305181" y="899009"/>
                    <a:pt x="268086" y="902807"/>
                    <a:pt x="235359" y="910783"/>
                  </a:cubicBezTo>
                  <a:cubicBezTo>
                    <a:pt x="202632" y="918759"/>
                    <a:pt x="176932" y="933192"/>
                    <a:pt x="158258" y="954081"/>
                  </a:cubicBezTo>
                  <a:cubicBezTo>
                    <a:pt x="142306" y="956613"/>
                    <a:pt x="127114" y="949270"/>
                    <a:pt x="112681" y="932052"/>
                  </a:cubicBezTo>
                  <a:cubicBezTo>
                    <a:pt x="98248" y="914834"/>
                    <a:pt x="89133" y="899895"/>
                    <a:pt x="85334" y="887235"/>
                  </a:cubicBezTo>
                  <a:cubicBezTo>
                    <a:pt x="83309" y="883057"/>
                    <a:pt x="75206" y="874701"/>
                    <a:pt x="61027" y="862167"/>
                  </a:cubicBezTo>
                  <a:cubicBezTo>
                    <a:pt x="46847" y="849633"/>
                    <a:pt x="38745" y="839758"/>
                    <a:pt x="36719" y="832542"/>
                  </a:cubicBezTo>
                  <a:cubicBezTo>
                    <a:pt x="33301" y="827605"/>
                    <a:pt x="27983" y="816210"/>
                    <a:pt x="20767" y="798359"/>
                  </a:cubicBezTo>
                  <a:cubicBezTo>
                    <a:pt x="13551" y="780508"/>
                    <a:pt x="6714" y="767595"/>
                    <a:pt x="257" y="759619"/>
                  </a:cubicBezTo>
                  <a:cubicBezTo>
                    <a:pt x="-312" y="751959"/>
                    <a:pt x="67" y="746009"/>
                    <a:pt x="1397" y="741768"/>
                  </a:cubicBezTo>
                  <a:cubicBezTo>
                    <a:pt x="2726" y="737526"/>
                    <a:pt x="8423" y="735374"/>
                    <a:pt x="18488" y="735311"/>
                  </a:cubicBezTo>
                  <a:cubicBezTo>
                    <a:pt x="87550" y="736387"/>
                    <a:pt x="135533" y="731956"/>
                    <a:pt x="162436" y="722018"/>
                  </a:cubicBezTo>
                  <a:cubicBezTo>
                    <a:pt x="189339" y="712079"/>
                    <a:pt x="218331" y="690177"/>
                    <a:pt x="249412" y="656310"/>
                  </a:cubicBezTo>
                  <a:cubicBezTo>
                    <a:pt x="246768" y="664845"/>
                    <a:pt x="249693" y="660268"/>
                    <a:pt x="258190" y="642581"/>
                  </a:cubicBezTo>
                  <a:cubicBezTo>
                    <a:pt x="266687" y="624894"/>
                    <a:pt x="278390" y="603662"/>
                    <a:pt x="293301" y="578886"/>
                  </a:cubicBezTo>
                  <a:cubicBezTo>
                    <a:pt x="308212" y="554109"/>
                    <a:pt x="323968" y="535353"/>
                    <a:pt x="340567" y="522618"/>
                  </a:cubicBezTo>
                  <a:cubicBezTo>
                    <a:pt x="357531" y="495525"/>
                    <a:pt x="369179" y="469191"/>
                    <a:pt x="375509" y="443617"/>
                  </a:cubicBezTo>
                  <a:cubicBezTo>
                    <a:pt x="381839" y="418043"/>
                    <a:pt x="390448" y="391710"/>
                    <a:pt x="401336" y="364617"/>
                  </a:cubicBezTo>
                  <a:cubicBezTo>
                    <a:pt x="402602" y="360439"/>
                    <a:pt x="407666" y="352083"/>
                    <a:pt x="416528" y="339549"/>
                  </a:cubicBezTo>
                  <a:cubicBezTo>
                    <a:pt x="425391" y="327016"/>
                    <a:pt x="430455" y="317141"/>
                    <a:pt x="431721" y="309924"/>
                  </a:cubicBezTo>
                  <a:cubicBezTo>
                    <a:pt x="434000" y="277957"/>
                    <a:pt x="443115" y="246179"/>
                    <a:pt x="459067" y="214592"/>
                  </a:cubicBezTo>
                  <a:cubicBezTo>
                    <a:pt x="475019" y="183005"/>
                    <a:pt x="484135" y="151987"/>
                    <a:pt x="486413" y="121539"/>
                  </a:cubicBezTo>
                  <a:cubicBezTo>
                    <a:pt x="484894" y="98370"/>
                    <a:pt x="478817" y="79380"/>
                    <a:pt x="468182" y="64567"/>
                  </a:cubicBezTo>
                  <a:cubicBezTo>
                    <a:pt x="457548" y="49755"/>
                    <a:pt x="451471" y="32284"/>
                    <a:pt x="449952" y="12154"/>
                  </a:cubicBezTo>
                  <a:lnTo>
                    <a:pt x="468182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ABD020C0-B1C1-4951-82C8-7274BFB97F70}"/>
                </a:ext>
              </a:extLst>
            </p:cNvPr>
            <p:cNvSpPr/>
            <p:nvPr/>
          </p:nvSpPr>
          <p:spPr>
            <a:xfrm>
              <a:off x="6049603" y="1448973"/>
              <a:ext cx="1437199" cy="865965"/>
            </a:xfrm>
            <a:custGeom>
              <a:avLst/>
              <a:gdLst/>
              <a:ahLst/>
              <a:cxnLst/>
              <a:rect l="l" t="t" r="r" b="b"/>
              <a:pathLst>
                <a:path w="1437199" h="865965">
                  <a:moveTo>
                    <a:pt x="632003" y="0"/>
                  </a:moveTo>
                  <a:cubicBezTo>
                    <a:pt x="652513" y="1519"/>
                    <a:pt x="676061" y="9115"/>
                    <a:pt x="702648" y="22788"/>
                  </a:cubicBezTo>
                  <a:cubicBezTo>
                    <a:pt x="729234" y="36461"/>
                    <a:pt x="754302" y="47096"/>
                    <a:pt x="777850" y="54692"/>
                  </a:cubicBezTo>
                  <a:cubicBezTo>
                    <a:pt x="812413" y="64187"/>
                    <a:pt x="851913" y="73303"/>
                    <a:pt x="896351" y="82039"/>
                  </a:cubicBezTo>
                  <a:cubicBezTo>
                    <a:pt x="940788" y="90774"/>
                    <a:pt x="965096" y="105966"/>
                    <a:pt x="969274" y="127616"/>
                  </a:cubicBezTo>
                  <a:cubicBezTo>
                    <a:pt x="967375" y="154076"/>
                    <a:pt x="957500" y="175598"/>
                    <a:pt x="939649" y="192183"/>
                  </a:cubicBezTo>
                  <a:cubicBezTo>
                    <a:pt x="921798" y="208768"/>
                    <a:pt x="907365" y="225733"/>
                    <a:pt x="896351" y="243078"/>
                  </a:cubicBezTo>
                  <a:cubicBezTo>
                    <a:pt x="892173" y="276501"/>
                    <a:pt x="885336" y="309924"/>
                    <a:pt x="875841" y="343347"/>
                  </a:cubicBezTo>
                  <a:cubicBezTo>
                    <a:pt x="866346" y="376771"/>
                    <a:pt x="861028" y="410194"/>
                    <a:pt x="859889" y="443617"/>
                  </a:cubicBezTo>
                  <a:cubicBezTo>
                    <a:pt x="857230" y="499386"/>
                    <a:pt x="862548" y="539772"/>
                    <a:pt x="875841" y="564776"/>
                  </a:cubicBezTo>
                  <a:cubicBezTo>
                    <a:pt x="889134" y="589780"/>
                    <a:pt x="926355" y="602061"/>
                    <a:pt x="987505" y="601618"/>
                  </a:cubicBezTo>
                  <a:cubicBezTo>
                    <a:pt x="1024093" y="591363"/>
                    <a:pt x="1064100" y="586805"/>
                    <a:pt x="1107525" y="587945"/>
                  </a:cubicBezTo>
                  <a:cubicBezTo>
                    <a:pt x="1150949" y="589084"/>
                    <a:pt x="1187918" y="575411"/>
                    <a:pt x="1218429" y="546925"/>
                  </a:cubicBezTo>
                  <a:cubicBezTo>
                    <a:pt x="1221341" y="537050"/>
                    <a:pt x="1226152" y="527175"/>
                    <a:pt x="1232862" y="517300"/>
                  </a:cubicBezTo>
                  <a:cubicBezTo>
                    <a:pt x="1239572" y="507425"/>
                    <a:pt x="1248940" y="502108"/>
                    <a:pt x="1260968" y="501348"/>
                  </a:cubicBezTo>
                  <a:cubicBezTo>
                    <a:pt x="1278819" y="502677"/>
                    <a:pt x="1293251" y="511413"/>
                    <a:pt x="1304266" y="527555"/>
                  </a:cubicBezTo>
                  <a:cubicBezTo>
                    <a:pt x="1315280" y="543697"/>
                    <a:pt x="1325156" y="559269"/>
                    <a:pt x="1333891" y="574272"/>
                  </a:cubicBezTo>
                  <a:cubicBezTo>
                    <a:pt x="1351489" y="585096"/>
                    <a:pt x="1372505" y="603707"/>
                    <a:pt x="1396939" y="630104"/>
                  </a:cubicBezTo>
                  <a:cubicBezTo>
                    <a:pt x="1421374" y="656500"/>
                    <a:pt x="1434793" y="680428"/>
                    <a:pt x="1437199" y="701888"/>
                  </a:cubicBezTo>
                  <a:cubicBezTo>
                    <a:pt x="1435553" y="709674"/>
                    <a:pt x="1426691" y="716130"/>
                    <a:pt x="1410612" y="721258"/>
                  </a:cubicBezTo>
                  <a:cubicBezTo>
                    <a:pt x="1394534" y="726385"/>
                    <a:pt x="1381114" y="729044"/>
                    <a:pt x="1370353" y="729234"/>
                  </a:cubicBezTo>
                  <a:lnTo>
                    <a:pt x="1133352" y="729234"/>
                  </a:lnTo>
                  <a:cubicBezTo>
                    <a:pt x="1124996" y="729614"/>
                    <a:pt x="1096890" y="731133"/>
                    <a:pt x="1049034" y="733791"/>
                  </a:cubicBezTo>
                  <a:cubicBezTo>
                    <a:pt x="1001178" y="736450"/>
                    <a:pt x="956361" y="737969"/>
                    <a:pt x="914581" y="738349"/>
                  </a:cubicBezTo>
                  <a:cubicBezTo>
                    <a:pt x="854951" y="759429"/>
                    <a:pt x="794182" y="771962"/>
                    <a:pt x="732273" y="775950"/>
                  </a:cubicBezTo>
                  <a:cubicBezTo>
                    <a:pt x="670364" y="779938"/>
                    <a:pt x="609594" y="785636"/>
                    <a:pt x="549964" y="793042"/>
                  </a:cubicBezTo>
                  <a:cubicBezTo>
                    <a:pt x="532746" y="796305"/>
                    <a:pt x="503374" y="800919"/>
                    <a:pt x="461848" y="806884"/>
                  </a:cubicBezTo>
                  <a:cubicBezTo>
                    <a:pt x="420323" y="812848"/>
                    <a:pt x="378797" y="818813"/>
                    <a:pt x="337271" y="824777"/>
                  </a:cubicBezTo>
                  <a:cubicBezTo>
                    <a:pt x="295745" y="830741"/>
                    <a:pt x="266373" y="835355"/>
                    <a:pt x="249155" y="838619"/>
                  </a:cubicBezTo>
                  <a:cubicBezTo>
                    <a:pt x="235166" y="843746"/>
                    <a:pt x="219087" y="849443"/>
                    <a:pt x="200920" y="855710"/>
                  </a:cubicBezTo>
                  <a:cubicBezTo>
                    <a:pt x="182752" y="861977"/>
                    <a:pt x="164394" y="865396"/>
                    <a:pt x="145847" y="865965"/>
                  </a:cubicBezTo>
                  <a:cubicBezTo>
                    <a:pt x="121159" y="862927"/>
                    <a:pt x="91534" y="843936"/>
                    <a:pt x="56972" y="808994"/>
                  </a:cubicBezTo>
                  <a:cubicBezTo>
                    <a:pt x="22409" y="774051"/>
                    <a:pt x="3419" y="741388"/>
                    <a:pt x="0" y="711003"/>
                  </a:cubicBezTo>
                  <a:cubicBezTo>
                    <a:pt x="1669" y="693110"/>
                    <a:pt x="15887" y="680281"/>
                    <a:pt x="42651" y="672516"/>
                  </a:cubicBezTo>
                  <a:cubicBezTo>
                    <a:pt x="69416" y="664751"/>
                    <a:pt x="98713" y="660024"/>
                    <a:pt x="130542" y="658336"/>
                  </a:cubicBezTo>
                  <a:cubicBezTo>
                    <a:pt x="162371" y="656648"/>
                    <a:pt x="186716" y="655973"/>
                    <a:pt x="203578" y="656310"/>
                  </a:cubicBezTo>
                  <a:lnTo>
                    <a:pt x="285617" y="656310"/>
                  </a:lnTo>
                  <a:cubicBezTo>
                    <a:pt x="328156" y="655551"/>
                    <a:pt x="379810" y="652512"/>
                    <a:pt x="440579" y="647195"/>
                  </a:cubicBezTo>
                  <a:cubicBezTo>
                    <a:pt x="501349" y="641878"/>
                    <a:pt x="562118" y="638839"/>
                    <a:pt x="622888" y="638080"/>
                  </a:cubicBezTo>
                  <a:lnTo>
                    <a:pt x="650234" y="610733"/>
                  </a:lnTo>
                  <a:cubicBezTo>
                    <a:pt x="648335" y="607505"/>
                    <a:pt x="650614" y="591933"/>
                    <a:pt x="657071" y="564017"/>
                  </a:cubicBezTo>
                  <a:cubicBezTo>
                    <a:pt x="663527" y="536101"/>
                    <a:pt x="667325" y="515211"/>
                    <a:pt x="668465" y="501348"/>
                  </a:cubicBezTo>
                  <a:lnTo>
                    <a:pt x="659350" y="461848"/>
                  </a:lnTo>
                  <a:cubicBezTo>
                    <a:pt x="659729" y="457670"/>
                    <a:pt x="661249" y="449314"/>
                    <a:pt x="663907" y="436780"/>
                  </a:cubicBezTo>
                  <a:cubicBezTo>
                    <a:pt x="666566" y="424247"/>
                    <a:pt x="668085" y="414372"/>
                    <a:pt x="668465" y="407155"/>
                  </a:cubicBezTo>
                  <a:cubicBezTo>
                    <a:pt x="669414" y="341955"/>
                    <a:pt x="668275" y="296124"/>
                    <a:pt x="665047" y="269664"/>
                  </a:cubicBezTo>
                  <a:cubicBezTo>
                    <a:pt x="661818" y="243204"/>
                    <a:pt x="659919" y="208009"/>
                    <a:pt x="659350" y="164077"/>
                  </a:cubicBezTo>
                  <a:cubicBezTo>
                    <a:pt x="657830" y="154582"/>
                    <a:pt x="651753" y="135592"/>
                    <a:pt x="641119" y="107106"/>
                  </a:cubicBezTo>
                  <a:cubicBezTo>
                    <a:pt x="630484" y="78620"/>
                    <a:pt x="624407" y="61149"/>
                    <a:pt x="622888" y="54692"/>
                  </a:cubicBezTo>
                  <a:cubicBezTo>
                    <a:pt x="622508" y="47856"/>
                    <a:pt x="620989" y="40260"/>
                    <a:pt x="618330" y="31904"/>
                  </a:cubicBezTo>
                  <a:cubicBezTo>
                    <a:pt x="615671" y="23548"/>
                    <a:pt x="614152" y="18990"/>
                    <a:pt x="613772" y="18231"/>
                  </a:cubicBezTo>
                  <a:cubicBezTo>
                    <a:pt x="613962" y="17471"/>
                    <a:pt x="615861" y="14433"/>
                    <a:pt x="619469" y="9115"/>
                  </a:cubicBezTo>
                  <a:cubicBezTo>
                    <a:pt x="623078" y="3798"/>
                    <a:pt x="627256" y="759"/>
                    <a:pt x="632003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E1C16F66-684D-4616-9CA3-68654B698E49}"/>
                </a:ext>
              </a:extLst>
            </p:cNvPr>
            <p:cNvSpPr/>
            <p:nvPr/>
          </p:nvSpPr>
          <p:spPr>
            <a:xfrm>
              <a:off x="6860499" y="2325573"/>
              <a:ext cx="2412549" cy="1862680"/>
            </a:xfrm>
            <a:custGeom>
              <a:avLst/>
              <a:gdLst/>
              <a:ahLst/>
              <a:cxnLst/>
              <a:rect l="l" t="t" r="r" b="b"/>
              <a:pathLst>
                <a:path w="2412549" h="1862680">
                  <a:moveTo>
                    <a:pt x="884196" y="0"/>
                  </a:moveTo>
                  <a:cubicBezTo>
                    <a:pt x="919518" y="12217"/>
                    <a:pt x="952182" y="34119"/>
                    <a:pt x="982187" y="65707"/>
                  </a:cubicBezTo>
                  <a:cubicBezTo>
                    <a:pt x="1012192" y="97294"/>
                    <a:pt x="1028144" y="119956"/>
                    <a:pt x="1030043" y="133693"/>
                  </a:cubicBezTo>
                  <a:cubicBezTo>
                    <a:pt x="1026941" y="154139"/>
                    <a:pt x="1015674" y="181612"/>
                    <a:pt x="996240" y="216111"/>
                  </a:cubicBezTo>
                  <a:cubicBezTo>
                    <a:pt x="976806" y="250611"/>
                    <a:pt x="967818" y="269728"/>
                    <a:pt x="969274" y="273462"/>
                  </a:cubicBezTo>
                  <a:cubicBezTo>
                    <a:pt x="967375" y="309734"/>
                    <a:pt x="976490" y="331383"/>
                    <a:pt x="996620" y="338410"/>
                  </a:cubicBezTo>
                  <a:cubicBezTo>
                    <a:pt x="1016750" y="345436"/>
                    <a:pt x="1050173" y="348095"/>
                    <a:pt x="1096889" y="346386"/>
                  </a:cubicBezTo>
                  <a:cubicBezTo>
                    <a:pt x="1130946" y="345120"/>
                    <a:pt x="1165382" y="340056"/>
                    <a:pt x="1200198" y="331194"/>
                  </a:cubicBezTo>
                  <a:cubicBezTo>
                    <a:pt x="1235013" y="322331"/>
                    <a:pt x="1275527" y="317267"/>
                    <a:pt x="1321737" y="316001"/>
                  </a:cubicBezTo>
                  <a:cubicBezTo>
                    <a:pt x="1336486" y="316508"/>
                    <a:pt x="1349526" y="318533"/>
                    <a:pt x="1360857" y="322078"/>
                  </a:cubicBezTo>
                  <a:cubicBezTo>
                    <a:pt x="1372188" y="325623"/>
                    <a:pt x="1384468" y="327649"/>
                    <a:pt x="1397699" y="328155"/>
                  </a:cubicBezTo>
                  <a:cubicBezTo>
                    <a:pt x="1416309" y="327649"/>
                    <a:pt x="1436059" y="324104"/>
                    <a:pt x="1456949" y="317520"/>
                  </a:cubicBezTo>
                  <a:cubicBezTo>
                    <a:pt x="1477838" y="310937"/>
                    <a:pt x="1497588" y="304354"/>
                    <a:pt x="1516199" y="297770"/>
                  </a:cubicBezTo>
                  <a:cubicBezTo>
                    <a:pt x="1533101" y="299036"/>
                    <a:pt x="1559307" y="288908"/>
                    <a:pt x="1594820" y="267386"/>
                  </a:cubicBezTo>
                  <a:cubicBezTo>
                    <a:pt x="1630332" y="245863"/>
                    <a:pt x="1655779" y="223581"/>
                    <a:pt x="1671161" y="200539"/>
                  </a:cubicBezTo>
                  <a:lnTo>
                    <a:pt x="1725854" y="91154"/>
                  </a:lnTo>
                  <a:cubicBezTo>
                    <a:pt x="1745984" y="85710"/>
                    <a:pt x="1760416" y="91281"/>
                    <a:pt x="1769152" y="107866"/>
                  </a:cubicBezTo>
                  <a:cubicBezTo>
                    <a:pt x="1777888" y="124451"/>
                    <a:pt x="1787763" y="139137"/>
                    <a:pt x="1798777" y="151924"/>
                  </a:cubicBezTo>
                  <a:cubicBezTo>
                    <a:pt x="1819287" y="175472"/>
                    <a:pt x="1842075" y="198260"/>
                    <a:pt x="1867143" y="220289"/>
                  </a:cubicBezTo>
                  <a:cubicBezTo>
                    <a:pt x="1892210" y="242318"/>
                    <a:pt x="1905883" y="268145"/>
                    <a:pt x="1908162" y="297770"/>
                  </a:cubicBezTo>
                  <a:cubicBezTo>
                    <a:pt x="1908542" y="321445"/>
                    <a:pt x="1905503" y="339423"/>
                    <a:pt x="1899047" y="351703"/>
                  </a:cubicBezTo>
                  <a:cubicBezTo>
                    <a:pt x="1892590" y="363984"/>
                    <a:pt x="1880436" y="374365"/>
                    <a:pt x="1862585" y="382847"/>
                  </a:cubicBezTo>
                  <a:cubicBezTo>
                    <a:pt x="1829612" y="385098"/>
                    <a:pt x="1773682" y="385998"/>
                    <a:pt x="1694794" y="385548"/>
                  </a:cubicBezTo>
                  <a:cubicBezTo>
                    <a:pt x="1615906" y="385098"/>
                    <a:pt x="1541745" y="388024"/>
                    <a:pt x="1472310" y="394326"/>
                  </a:cubicBezTo>
                  <a:cubicBezTo>
                    <a:pt x="1402875" y="400628"/>
                    <a:pt x="1365851" y="415033"/>
                    <a:pt x="1361237" y="437540"/>
                  </a:cubicBezTo>
                  <a:cubicBezTo>
                    <a:pt x="1361616" y="446276"/>
                    <a:pt x="1363136" y="453872"/>
                    <a:pt x="1365794" y="460329"/>
                  </a:cubicBezTo>
                  <a:cubicBezTo>
                    <a:pt x="1368453" y="466785"/>
                    <a:pt x="1369972" y="474382"/>
                    <a:pt x="1370352" y="483117"/>
                  </a:cubicBezTo>
                  <a:cubicBezTo>
                    <a:pt x="1366048" y="533442"/>
                    <a:pt x="1348830" y="580158"/>
                    <a:pt x="1318698" y="623267"/>
                  </a:cubicBezTo>
                  <a:cubicBezTo>
                    <a:pt x="1288567" y="666375"/>
                    <a:pt x="1271349" y="713851"/>
                    <a:pt x="1267044" y="765695"/>
                  </a:cubicBezTo>
                  <a:cubicBezTo>
                    <a:pt x="1266664" y="775191"/>
                    <a:pt x="1267424" y="785825"/>
                    <a:pt x="1269323" y="797599"/>
                  </a:cubicBezTo>
                  <a:cubicBezTo>
                    <a:pt x="1271222" y="809373"/>
                    <a:pt x="1276539" y="820008"/>
                    <a:pt x="1285275" y="829503"/>
                  </a:cubicBezTo>
                  <a:cubicBezTo>
                    <a:pt x="1313318" y="829503"/>
                    <a:pt x="1341550" y="834061"/>
                    <a:pt x="1369972" y="843177"/>
                  </a:cubicBezTo>
                  <a:cubicBezTo>
                    <a:pt x="1398395" y="852292"/>
                    <a:pt x="1413714" y="865965"/>
                    <a:pt x="1415929" y="884196"/>
                  </a:cubicBezTo>
                  <a:cubicBezTo>
                    <a:pt x="1415550" y="892931"/>
                    <a:pt x="1414030" y="900528"/>
                    <a:pt x="1411372" y="906984"/>
                  </a:cubicBezTo>
                  <a:cubicBezTo>
                    <a:pt x="1408713" y="913441"/>
                    <a:pt x="1407194" y="921037"/>
                    <a:pt x="1406814" y="929773"/>
                  </a:cubicBezTo>
                  <a:cubicBezTo>
                    <a:pt x="1411372" y="985795"/>
                    <a:pt x="1434160" y="1034031"/>
                    <a:pt x="1475180" y="1074480"/>
                  </a:cubicBezTo>
                  <a:cubicBezTo>
                    <a:pt x="1516199" y="1114930"/>
                    <a:pt x="1548103" y="1148733"/>
                    <a:pt x="1570892" y="1175889"/>
                  </a:cubicBezTo>
                  <a:cubicBezTo>
                    <a:pt x="1610961" y="1185195"/>
                    <a:pt x="1652361" y="1207603"/>
                    <a:pt x="1695089" y="1243116"/>
                  </a:cubicBezTo>
                  <a:cubicBezTo>
                    <a:pt x="1737818" y="1278628"/>
                    <a:pt x="1778457" y="1298758"/>
                    <a:pt x="1817008" y="1303505"/>
                  </a:cubicBezTo>
                  <a:cubicBezTo>
                    <a:pt x="1868852" y="1315659"/>
                    <a:pt x="1917088" y="1333131"/>
                    <a:pt x="1961715" y="1355919"/>
                  </a:cubicBezTo>
                  <a:cubicBezTo>
                    <a:pt x="2006343" y="1378708"/>
                    <a:pt x="2055338" y="1397698"/>
                    <a:pt x="2108701" y="1412891"/>
                  </a:cubicBezTo>
                  <a:cubicBezTo>
                    <a:pt x="2136428" y="1414916"/>
                    <a:pt x="2166053" y="1423019"/>
                    <a:pt x="2197577" y="1437198"/>
                  </a:cubicBezTo>
                  <a:cubicBezTo>
                    <a:pt x="2229101" y="1451378"/>
                    <a:pt x="2260245" y="1459480"/>
                    <a:pt x="2291010" y="1461506"/>
                  </a:cubicBezTo>
                  <a:cubicBezTo>
                    <a:pt x="2312026" y="1460367"/>
                    <a:pt x="2336840" y="1459607"/>
                    <a:pt x="2365453" y="1459227"/>
                  </a:cubicBezTo>
                  <a:cubicBezTo>
                    <a:pt x="2394065" y="1458847"/>
                    <a:pt x="2409764" y="1465684"/>
                    <a:pt x="2412549" y="1479737"/>
                  </a:cubicBezTo>
                  <a:cubicBezTo>
                    <a:pt x="2407485" y="1492904"/>
                    <a:pt x="2376594" y="1505311"/>
                    <a:pt x="2319875" y="1516958"/>
                  </a:cubicBezTo>
                  <a:cubicBezTo>
                    <a:pt x="2263157" y="1528606"/>
                    <a:pt x="2210997" y="1542532"/>
                    <a:pt x="2163394" y="1558737"/>
                  </a:cubicBezTo>
                  <a:cubicBezTo>
                    <a:pt x="2158583" y="1560257"/>
                    <a:pt x="2148455" y="1566333"/>
                    <a:pt x="2133009" y="1576968"/>
                  </a:cubicBezTo>
                  <a:cubicBezTo>
                    <a:pt x="2117564" y="1587603"/>
                    <a:pt x="2107435" y="1593680"/>
                    <a:pt x="2102625" y="1595199"/>
                  </a:cubicBezTo>
                  <a:cubicBezTo>
                    <a:pt x="2082178" y="1603302"/>
                    <a:pt x="2060023" y="1609885"/>
                    <a:pt x="2036158" y="1614949"/>
                  </a:cubicBezTo>
                  <a:cubicBezTo>
                    <a:pt x="2012293" y="1620013"/>
                    <a:pt x="1990897" y="1629635"/>
                    <a:pt x="1971970" y="1643815"/>
                  </a:cubicBezTo>
                  <a:cubicBezTo>
                    <a:pt x="1957917" y="1655399"/>
                    <a:pt x="1945763" y="1667173"/>
                    <a:pt x="1935509" y="1679137"/>
                  </a:cubicBezTo>
                  <a:cubicBezTo>
                    <a:pt x="1925254" y="1691101"/>
                    <a:pt x="1910061" y="1697558"/>
                    <a:pt x="1889931" y="1698507"/>
                  </a:cubicBezTo>
                  <a:cubicBezTo>
                    <a:pt x="1859209" y="1696763"/>
                    <a:pt x="1825110" y="1680333"/>
                    <a:pt x="1787636" y="1649216"/>
                  </a:cubicBezTo>
                  <a:cubicBezTo>
                    <a:pt x="1750161" y="1618100"/>
                    <a:pt x="1711337" y="1582764"/>
                    <a:pt x="1671161" y="1543207"/>
                  </a:cubicBezTo>
                  <a:cubicBezTo>
                    <a:pt x="1630986" y="1503651"/>
                    <a:pt x="1591486" y="1470340"/>
                    <a:pt x="1552661" y="1443275"/>
                  </a:cubicBezTo>
                  <a:cubicBezTo>
                    <a:pt x="1507653" y="1390165"/>
                    <a:pt x="1470052" y="1338385"/>
                    <a:pt x="1439857" y="1287933"/>
                  </a:cubicBezTo>
                  <a:cubicBezTo>
                    <a:pt x="1409663" y="1237482"/>
                    <a:pt x="1383456" y="1178865"/>
                    <a:pt x="1361237" y="1112081"/>
                  </a:cubicBezTo>
                  <a:cubicBezTo>
                    <a:pt x="1357628" y="1085685"/>
                    <a:pt x="1353451" y="1051882"/>
                    <a:pt x="1348703" y="1010672"/>
                  </a:cubicBezTo>
                  <a:cubicBezTo>
                    <a:pt x="1343955" y="969463"/>
                    <a:pt x="1332941" y="942497"/>
                    <a:pt x="1315660" y="929773"/>
                  </a:cubicBezTo>
                  <a:cubicBezTo>
                    <a:pt x="1258679" y="929998"/>
                    <a:pt x="1218016" y="936975"/>
                    <a:pt x="1193670" y="950705"/>
                  </a:cubicBezTo>
                  <a:cubicBezTo>
                    <a:pt x="1169325" y="964434"/>
                    <a:pt x="1150719" y="983565"/>
                    <a:pt x="1137853" y="1008098"/>
                  </a:cubicBezTo>
                  <a:cubicBezTo>
                    <a:pt x="1124986" y="1032631"/>
                    <a:pt x="1107280" y="1061215"/>
                    <a:pt x="1084736" y="1093851"/>
                  </a:cubicBezTo>
                  <a:cubicBezTo>
                    <a:pt x="1058909" y="1131832"/>
                    <a:pt x="1033841" y="1162976"/>
                    <a:pt x="1009533" y="1187284"/>
                  </a:cubicBezTo>
                  <a:cubicBezTo>
                    <a:pt x="985226" y="1211591"/>
                    <a:pt x="961677" y="1238178"/>
                    <a:pt x="938889" y="1267044"/>
                  </a:cubicBezTo>
                  <a:cubicBezTo>
                    <a:pt x="894831" y="1326610"/>
                    <a:pt x="850013" y="1375353"/>
                    <a:pt x="804436" y="1413270"/>
                  </a:cubicBezTo>
                  <a:cubicBezTo>
                    <a:pt x="758859" y="1451188"/>
                    <a:pt x="712522" y="1485497"/>
                    <a:pt x="665426" y="1516198"/>
                  </a:cubicBezTo>
                  <a:cubicBezTo>
                    <a:pt x="661058" y="1517971"/>
                    <a:pt x="652323" y="1525061"/>
                    <a:pt x="639219" y="1537468"/>
                  </a:cubicBezTo>
                  <a:cubicBezTo>
                    <a:pt x="626116" y="1549875"/>
                    <a:pt x="616621" y="1556965"/>
                    <a:pt x="610733" y="1558737"/>
                  </a:cubicBezTo>
                  <a:cubicBezTo>
                    <a:pt x="601618" y="1566840"/>
                    <a:pt x="578829" y="1581020"/>
                    <a:pt x="542368" y="1601276"/>
                  </a:cubicBezTo>
                  <a:cubicBezTo>
                    <a:pt x="505906" y="1621532"/>
                    <a:pt x="483117" y="1635712"/>
                    <a:pt x="474002" y="1643815"/>
                  </a:cubicBezTo>
                  <a:cubicBezTo>
                    <a:pt x="456151" y="1653689"/>
                    <a:pt x="439439" y="1665843"/>
                    <a:pt x="423867" y="1680276"/>
                  </a:cubicBezTo>
                  <a:cubicBezTo>
                    <a:pt x="408295" y="1694709"/>
                    <a:pt x="391583" y="1706863"/>
                    <a:pt x="373732" y="1716738"/>
                  </a:cubicBezTo>
                  <a:cubicBezTo>
                    <a:pt x="355501" y="1718511"/>
                    <a:pt x="337271" y="1725600"/>
                    <a:pt x="319040" y="1738007"/>
                  </a:cubicBezTo>
                  <a:cubicBezTo>
                    <a:pt x="300809" y="1750414"/>
                    <a:pt x="282578" y="1757504"/>
                    <a:pt x="264347" y="1759277"/>
                  </a:cubicBezTo>
                  <a:cubicBezTo>
                    <a:pt x="257131" y="1761302"/>
                    <a:pt x="241938" y="1769405"/>
                    <a:pt x="218770" y="1783584"/>
                  </a:cubicBezTo>
                  <a:cubicBezTo>
                    <a:pt x="195602" y="1797764"/>
                    <a:pt x="180409" y="1805867"/>
                    <a:pt x="173193" y="1807892"/>
                  </a:cubicBezTo>
                  <a:cubicBezTo>
                    <a:pt x="147746" y="1810171"/>
                    <a:pt x="123438" y="1819287"/>
                    <a:pt x="100270" y="1835239"/>
                  </a:cubicBezTo>
                  <a:cubicBezTo>
                    <a:pt x="77101" y="1851191"/>
                    <a:pt x="52793" y="1860306"/>
                    <a:pt x="27346" y="1862585"/>
                  </a:cubicBezTo>
                  <a:cubicBezTo>
                    <a:pt x="18231" y="1862965"/>
                    <a:pt x="11394" y="1862205"/>
                    <a:pt x="6836" y="1860306"/>
                  </a:cubicBezTo>
                  <a:cubicBezTo>
                    <a:pt x="2279" y="1858407"/>
                    <a:pt x="0" y="1853090"/>
                    <a:pt x="0" y="1844354"/>
                  </a:cubicBezTo>
                  <a:lnTo>
                    <a:pt x="0" y="1832200"/>
                  </a:lnTo>
                  <a:cubicBezTo>
                    <a:pt x="31334" y="1822515"/>
                    <a:pt x="59820" y="1809222"/>
                    <a:pt x="85457" y="1792320"/>
                  </a:cubicBezTo>
                  <a:cubicBezTo>
                    <a:pt x="111094" y="1775419"/>
                    <a:pt x="137301" y="1758327"/>
                    <a:pt x="164078" y="1741046"/>
                  </a:cubicBezTo>
                  <a:cubicBezTo>
                    <a:pt x="191993" y="1725220"/>
                    <a:pt x="218960" y="1712054"/>
                    <a:pt x="244977" y="1701546"/>
                  </a:cubicBezTo>
                  <a:cubicBezTo>
                    <a:pt x="270994" y="1691037"/>
                    <a:pt x="292643" y="1677871"/>
                    <a:pt x="309924" y="1662045"/>
                  </a:cubicBezTo>
                  <a:cubicBezTo>
                    <a:pt x="315242" y="1660020"/>
                    <a:pt x="322838" y="1651917"/>
                    <a:pt x="332713" y="1637738"/>
                  </a:cubicBezTo>
                  <a:cubicBezTo>
                    <a:pt x="342588" y="1623558"/>
                    <a:pt x="350184" y="1615455"/>
                    <a:pt x="355501" y="1613430"/>
                  </a:cubicBezTo>
                  <a:cubicBezTo>
                    <a:pt x="397470" y="1590198"/>
                    <a:pt x="441908" y="1556902"/>
                    <a:pt x="488815" y="1513540"/>
                  </a:cubicBezTo>
                  <a:cubicBezTo>
                    <a:pt x="535721" y="1470178"/>
                    <a:pt x="579399" y="1428526"/>
                    <a:pt x="619849" y="1388583"/>
                  </a:cubicBezTo>
                  <a:cubicBezTo>
                    <a:pt x="624913" y="1382379"/>
                    <a:pt x="636054" y="1366680"/>
                    <a:pt x="653272" y="1341486"/>
                  </a:cubicBezTo>
                  <a:cubicBezTo>
                    <a:pt x="670490" y="1316292"/>
                    <a:pt x="690747" y="1291478"/>
                    <a:pt x="714041" y="1267044"/>
                  </a:cubicBezTo>
                  <a:cubicBezTo>
                    <a:pt x="736324" y="1232481"/>
                    <a:pt x="766202" y="1188423"/>
                    <a:pt x="803677" y="1134870"/>
                  </a:cubicBezTo>
                  <a:cubicBezTo>
                    <a:pt x="841151" y="1081317"/>
                    <a:pt x="861914" y="1034220"/>
                    <a:pt x="865965" y="993581"/>
                  </a:cubicBezTo>
                  <a:lnTo>
                    <a:pt x="847735" y="975350"/>
                  </a:lnTo>
                  <a:cubicBezTo>
                    <a:pt x="770443" y="976110"/>
                    <a:pt x="713092" y="979148"/>
                    <a:pt x="675681" y="984466"/>
                  </a:cubicBezTo>
                  <a:cubicBezTo>
                    <a:pt x="638270" y="989783"/>
                    <a:pt x="592313" y="992821"/>
                    <a:pt x="537810" y="993581"/>
                  </a:cubicBezTo>
                  <a:cubicBezTo>
                    <a:pt x="510654" y="999468"/>
                    <a:pt x="482928" y="1008204"/>
                    <a:pt x="454632" y="1019788"/>
                  </a:cubicBezTo>
                  <a:cubicBezTo>
                    <a:pt x="426336" y="1031372"/>
                    <a:pt x="396331" y="1037829"/>
                    <a:pt x="364617" y="1039158"/>
                  </a:cubicBezTo>
                  <a:cubicBezTo>
                    <a:pt x="348855" y="1035740"/>
                    <a:pt x="330244" y="1017509"/>
                    <a:pt x="308785" y="984466"/>
                  </a:cubicBezTo>
                  <a:cubicBezTo>
                    <a:pt x="287326" y="951422"/>
                    <a:pt x="275552" y="924076"/>
                    <a:pt x="273463" y="902427"/>
                  </a:cubicBezTo>
                  <a:cubicBezTo>
                    <a:pt x="273083" y="897679"/>
                    <a:pt x="273842" y="893501"/>
                    <a:pt x="275742" y="889893"/>
                  </a:cubicBezTo>
                  <a:cubicBezTo>
                    <a:pt x="277641" y="886285"/>
                    <a:pt x="282958" y="884386"/>
                    <a:pt x="291693" y="884196"/>
                  </a:cubicBezTo>
                  <a:lnTo>
                    <a:pt x="455771" y="884196"/>
                  </a:lnTo>
                  <a:cubicBezTo>
                    <a:pt x="460329" y="888564"/>
                    <a:pt x="464887" y="891222"/>
                    <a:pt x="469444" y="892172"/>
                  </a:cubicBezTo>
                  <a:cubicBezTo>
                    <a:pt x="474002" y="893121"/>
                    <a:pt x="478560" y="893501"/>
                    <a:pt x="483117" y="893311"/>
                  </a:cubicBezTo>
                  <a:cubicBezTo>
                    <a:pt x="522997" y="892172"/>
                    <a:pt x="559459" y="887614"/>
                    <a:pt x="592503" y="879638"/>
                  </a:cubicBezTo>
                  <a:cubicBezTo>
                    <a:pt x="625546" y="871662"/>
                    <a:pt x="662008" y="867104"/>
                    <a:pt x="701888" y="865965"/>
                  </a:cubicBezTo>
                  <a:cubicBezTo>
                    <a:pt x="709104" y="866725"/>
                    <a:pt x="718979" y="869763"/>
                    <a:pt x="731513" y="875080"/>
                  </a:cubicBezTo>
                  <a:cubicBezTo>
                    <a:pt x="744047" y="880398"/>
                    <a:pt x="752402" y="883436"/>
                    <a:pt x="756580" y="884196"/>
                  </a:cubicBezTo>
                  <a:cubicBezTo>
                    <a:pt x="790193" y="884766"/>
                    <a:pt x="827795" y="882107"/>
                    <a:pt x="869384" y="876220"/>
                  </a:cubicBezTo>
                  <a:cubicBezTo>
                    <a:pt x="910973" y="870333"/>
                    <a:pt x="946295" y="857799"/>
                    <a:pt x="975350" y="838619"/>
                  </a:cubicBezTo>
                  <a:cubicBezTo>
                    <a:pt x="975857" y="821147"/>
                    <a:pt x="979402" y="805955"/>
                    <a:pt x="985985" y="793042"/>
                  </a:cubicBezTo>
                  <a:cubicBezTo>
                    <a:pt x="992568" y="780128"/>
                    <a:pt x="999152" y="764936"/>
                    <a:pt x="1005735" y="747464"/>
                  </a:cubicBezTo>
                  <a:cubicBezTo>
                    <a:pt x="1007254" y="707964"/>
                    <a:pt x="1013331" y="669983"/>
                    <a:pt x="1023966" y="633522"/>
                  </a:cubicBezTo>
                  <a:cubicBezTo>
                    <a:pt x="1034601" y="597060"/>
                    <a:pt x="1040678" y="562118"/>
                    <a:pt x="1042197" y="528694"/>
                  </a:cubicBezTo>
                  <a:cubicBezTo>
                    <a:pt x="1038969" y="519579"/>
                    <a:pt x="1038589" y="502867"/>
                    <a:pt x="1041058" y="478560"/>
                  </a:cubicBezTo>
                  <a:cubicBezTo>
                    <a:pt x="1043526" y="454252"/>
                    <a:pt x="1031752" y="440579"/>
                    <a:pt x="1005735" y="437540"/>
                  </a:cubicBezTo>
                  <a:cubicBezTo>
                    <a:pt x="921607" y="439819"/>
                    <a:pt x="852862" y="463367"/>
                    <a:pt x="799499" y="508185"/>
                  </a:cubicBezTo>
                  <a:cubicBezTo>
                    <a:pt x="746136" y="553002"/>
                    <a:pt x="693342" y="605416"/>
                    <a:pt x="641118" y="665426"/>
                  </a:cubicBezTo>
                  <a:cubicBezTo>
                    <a:pt x="621811" y="685176"/>
                    <a:pt x="597377" y="707205"/>
                    <a:pt x="567815" y="731513"/>
                  </a:cubicBezTo>
                  <a:cubicBezTo>
                    <a:pt x="538253" y="755820"/>
                    <a:pt x="510021" y="773292"/>
                    <a:pt x="483117" y="783926"/>
                  </a:cubicBezTo>
                  <a:cubicBezTo>
                    <a:pt x="478750" y="783736"/>
                    <a:pt x="476091" y="781837"/>
                    <a:pt x="475141" y="778229"/>
                  </a:cubicBezTo>
                  <a:cubicBezTo>
                    <a:pt x="474192" y="774621"/>
                    <a:pt x="473812" y="770443"/>
                    <a:pt x="474002" y="765695"/>
                  </a:cubicBezTo>
                  <a:cubicBezTo>
                    <a:pt x="487485" y="745186"/>
                    <a:pt x="500019" y="726955"/>
                    <a:pt x="511603" y="711003"/>
                  </a:cubicBezTo>
                  <a:cubicBezTo>
                    <a:pt x="523187" y="695051"/>
                    <a:pt x="534961" y="676820"/>
                    <a:pt x="546925" y="656310"/>
                  </a:cubicBezTo>
                  <a:cubicBezTo>
                    <a:pt x="576930" y="654411"/>
                    <a:pt x="595161" y="641498"/>
                    <a:pt x="601618" y="617570"/>
                  </a:cubicBezTo>
                  <a:cubicBezTo>
                    <a:pt x="608075" y="593642"/>
                    <a:pt x="614152" y="570093"/>
                    <a:pt x="619849" y="546925"/>
                  </a:cubicBezTo>
                  <a:cubicBezTo>
                    <a:pt x="621748" y="539709"/>
                    <a:pt x="629344" y="524516"/>
                    <a:pt x="642638" y="501348"/>
                  </a:cubicBezTo>
                  <a:cubicBezTo>
                    <a:pt x="655931" y="478180"/>
                    <a:pt x="663527" y="462987"/>
                    <a:pt x="665426" y="455771"/>
                  </a:cubicBezTo>
                  <a:cubicBezTo>
                    <a:pt x="680239" y="429944"/>
                    <a:pt x="693152" y="408675"/>
                    <a:pt x="704166" y="391963"/>
                  </a:cubicBezTo>
                  <a:cubicBezTo>
                    <a:pt x="715181" y="375251"/>
                    <a:pt x="726575" y="353982"/>
                    <a:pt x="738349" y="328155"/>
                  </a:cubicBezTo>
                  <a:cubicBezTo>
                    <a:pt x="739109" y="321698"/>
                    <a:pt x="742148" y="314862"/>
                    <a:pt x="747465" y="307645"/>
                  </a:cubicBezTo>
                  <a:cubicBezTo>
                    <a:pt x="752782" y="300429"/>
                    <a:pt x="755821" y="295112"/>
                    <a:pt x="756580" y="291693"/>
                  </a:cubicBezTo>
                  <a:cubicBezTo>
                    <a:pt x="777406" y="249218"/>
                    <a:pt x="796524" y="206553"/>
                    <a:pt x="813931" y="163698"/>
                  </a:cubicBezTo>
                  <a:cubicBezTo>
                    <a:pt x="831339" y="120842"/>
                    <a:pt x="840582" y="86533"/>
                    <a:pt x="841658" y="60769"/>
                  </a:cubicBezTo>
                  <a:lnTo>
                    <a:pt x="841658" y="30384"/>
                  </a:lnTo>
                  <a:cubicBezTo>
                    <a:pt x="841151" y="21142"/>
                    <a:pt x="843683" y="13800"/>
                    <a:pt x="849254" y="8356"/>
                  </a:cubicBezTo>
                  <a:cubicBezTo>
                    <a:pt x="854824" y="2912"/>
                    <a:pt x="866472" y="126"/>
                    <a:pt x="884196" y="0"/>
                  </a:cubicBezTo>
                  <a:close/>
                  <a:moveTo>
                    <a:pt x="932812" y="182308"/>
                  </a:moveTo>
                  <a:cubicBezTo>
                    <a:pt x="923570" y="181928"/>
                    <a:pt x="916227" y="182688"/>
                    <a:pt x="910783" y="184587"/>
                  </a:cubicBezTo>
                  <a:cubicBezTo>
                    <a:pt x="905339" y="186486"/>
                    <a:pt x="902553" y="191803"/>
                    <a:pt x="902427" y="200539"/>
                  </a:cubicBezTo>
                  <a:cubicBezTo>
                    <a:pt x="902807" y="209528"/>
                    <a:pt x="906605" y="215858"/>
                    <a:pt x="913821" y="219530"/>
                  </a:cubicBezTo>
                  <a:cubicBezTo>
                    <a:pt x="921038" y="223201"/>
                    <a:pt x="929394" y="224973"/>
                    <a:pt x="938889" y="224847"/>
                  </a:cubicBezTo>
                  <a:lnTo>
                    <a:pt x="957120" y="206616"/>
                  </a:lnTo>
                  <a:cubicBezTo>
                    <a:pt x="958006" y="198957"/>
                    <a:pt x="955474" y="193006"/>
                    <a:pt x="949523" y="188765"/>
                  </a:cubicBezTo>
                  <a:cubicBezTo>
                    <a:pt x="943573" y="184524"/>
                    <a:pt x="938003" y="182372"/>
                    <a:pt x="932812" y="182308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4C05EEE0-CC7F-4890-BF14-0A47DB488684}"/>
                </a:ext>
              </a:extLst>
            </p:cNvPr>
            <p:cNvSpPr/>
            <p:nvPr/>
          </p:nvSpPr>
          <p:spPr>
            <a:xfrm>
              <a:off x="6013141" y="2433439"/>
              <a:ext cx="1315659" cy="1361236"/>
            </a:xfrm>
            <a:custGeom>
              <a:avLst/>
              <a:gdLst/>
              <a:ahLst/>
              <a:cxnLst/>
              <a:rect l="l" t="t" r="r" b="b"/>
              <a:pathLst>
                <a:path w="1315659" h="1361236">
                  <a:moveTo>
                    <a:pt x="981427" y="0"/>
                  </a:moveTo>
                  <a:lnTo>
                    <a:pt x="999658" y="0"/>
                  </a:lnTo>
                  <a:cubicBezTo>
                    <a:pt x="1002190" y="1519"/>
                    <a:pt x="1015357" y="9875"/>
                    <a:pt x="1039158" y="25067"/>
                  </a:cubicBezTo>
                  <a:cubicBezTo>
                    <a:pt x="1062960" y="40259"/>
                    <a:pt x="1082203" y="53173"/>
                    <a:pt x="1096889" y="63808"/>
                  </a:cubicBezTo>
                  <a:cubicBezTo>
                    <a:pt x="1097508" y="64595"/>
                    <a:pt x="1108087" y="72135"/>
                    <a:pt x="1128624" y="86427"/>
                  </a:cubicBezTo>
                  <a:cubicBezTo>
                    <a:pt x="1149162" y="100719"/>
                    <a:pt x="1169869" y="117037"/>
                    <a:pt x="1190744" y="135381"/>
                  </a:cubicBezTo>
                  <a:cubicBezTo>
                    <a:pt x="1211620" y="153724"/>
                    <a:pt x="1222873" y="169367"/>
                    <a:pt x="1224505" y="182308"/>
                  </a:cubicBezTo>
                  <a:cubicBezTo>
                    <a:pt x="1219314" y="228835"/>
                    <a:pt x="1203869" y="271753"/>
                    <a:pt x="1178168" y="311064"/>
                  </a:cubicBezTo>
                  <a:cubicBezTo>
                    <a:pt x="1152468" y="350374"/>
                    <a:pt x="1129426" y="389494"/>
                    <a:pt x="1109043" y="428425"/>
                  </a:cubicBezTo>
                  <a:cubicBezTo>
                    <a:pt x="1089103" y="487865"/>
                    <a:pt x="1068214" y="545216"/>
                    <a:pt x="1046375" y="600478"/>
                  </a:cubicBezTo>
                  <a:cubicBezTo>
                    <a:pt x="1024536" y="655741"/>
                    <a:pt x="1002886" y="707774"/>
                    <a:pt x="981427" y="756580"/>
                  </a:cubicBezTo>
                  <a:cubicBezTo>
                    <a:pt x="965159" y="786522"/>
                    <a:pt x="944522" y="820831"/>
                    <a:pt x="919518" y="859508"/>
                  </a:cubicBezTo>
                  <a:cubicBezTo>
                    <a:pt x="894514" y="898186"/>
                    <a:pt x="880714" y="934774"/>
                    <a:pt x="878119" y="969273"/>
                  </a:cubicBezTo>
                  <a:cubicBezTo>
                    <a:pt x="878119" y="997189"/>
                    <a:pt x="885715" y="1015040"/>
                    <a:pt x="900908" y="1022826"/>
                  </a:cubicBezTo>
                  <a:cubicBezTo>
                    <a:pt x="916100" y="1030612"/>
                    <a:pt x="938889" y="1034031"/>
                    <a:pt x="969273" y="1033081"/>
                  </a:cubicBezTo>
                  <a:cubicBezTo>
                    <a:pt x="978009" y="1032322"/>
                    <a:pt x="993961" y="1029283"/>
                    <a:pt x="1017129" y="1023966"/>
                  </a:cubicBezTo>
                  <a:cubicBezTo>
                    <a:pt x="1040298" y="1018648"/>
                    <a:pt x="1054730" y="1015610"/>
                    <a:pt x="1060428" y="1014850"/>
                  </a:cubicBezTo>
                  <a:cubicBezTo>
                    <a:pt x="1075430" y="1020737"/>
                    <a:pt x="1098598" y="1019598"/>
                    <a:pt x="1129933" y="1011432"/>
                  </a:cubicBezTo>
                  <a:cubicBezTo>
                    <a:pt x="1161267" y="1003266"/>
                    <a:pt x="1192791" y="998329"/>
                    <a:pt x="1224505" y="996620"/>
                  </a:cubicBezTo>
                  <a:cubicBezTo>
                    <a:pt x="1237609" y="993581"/>
                    <a:pt x="1255460" y="997379"/>
                    <a:pt x="1278058" y="1008014"/>
                  </a:cubicBezTo>
                  <a:cubicBezTo>
                    <a:pt x="1300657" y="1018648"/>
                    <a:pt x="1313191" y="1036120"/>
                    <a:pt x="1315659" y="1060427"/>
                  </a:cubicBezTo>
                  <a:cubicBezTo>
                    <a:pt x="1311481" y="1084545"/>
                    <a:pt x="1287933" y="1098598"/>
                    <a:pt x="1245015" y="1102586"/>
                  </a:cubicBezTo>
                  <a:cubicBezTo>
                    <a:pt x="1202096" y="1106574"/>
                    <a:pt x="1164875" y="1110752"/>
                    <a:pt x="1133351" y="1115120"/>
                  </a:cubicBezTo>
                  <a:cubicBezTo>
                    <a:pt x="1096699" y="1122906"/>
                    <a:pt x="1059098" y="1131642"/>
                    <a:pt x="1020547" y="1141327"/>
                  </a:cubicBezTo>
                  <a:cubicBezTo>
                    <a:pt x="981997" y="1151012"/>
                    <a:pt x="943636" y="1160507"/>
                    <a:pt x="905465" y="1169813"/>
                  </a:cubicBezTo>
                  <a:cubicBezTo>
                    <a:pt x="899009" y="1170952"/>
                    <a:pt x="886855" y="1175510"/>
                    <a:pt x="869003" y="1183486"/>
                  </a:cubicBezTo>
                  <a:cubicBezTo>
                    <a:pt x="851152" y="1191462"/>
                    <a:pt x="838999" y="1196019"/>
                    <a:pt x="832542" y="1197159"/>
                  </a:cubicBezTo>
                  <a:cubicBezTo>
                    <a:pt x="816400" y="1199058"/>
                    <a:pt x="797030" y="1199817"/>
                    <a:pt x="774431" y="1199438"/>
                  </a:cubicBezTo>
                  <a:cubicBezTo>
                    <a:pt x="751832" y="1199058"/>
                    <a:pt x="722587" y="1204375"/>
                    <a:pt x="686695" y="1215390"/>
                  </a:cubicBezTo>
                  <a:cubicBezTo>
                    <a:pt x="668464" y="1217289"/>
                    <a:pt x="636560" y="1224885"/>
                    <a:pt x="590983" y="1238178"/>
                  </a:cubicBezTo>
                  <a:cubicBezTo>
                    <a:pt x="545406" y="1251472"/>
                    <a:pt x="513502" y="1259068"/>
                    <a:pt x="495271" y="1260967"/>
                  </a:cubicBezTo>
                  <a:cubicBezTo>
                    <a:pt x="486915" y="1262486"/>
                    <a:pt x="467165" y="1268563"/>
                    <a:pt x="436021" y="1279197"/>
                  </a:cubicBezTo>
                  <a:cubicBezTo>
                    <a:pt x="404877" y="1289832"/>
                    <a:pt x="385126" y="1295909"/>
                    <a:pt x="376771" y="1297428"/>
                  </a:cubicBezTo>
                  <a:cubicBezTo>
                    <a:pt x="348665" y="1294770"/>
                    <a:pt x="315241" y="1303885"/>
                    <a:pt x="276501" y="1324775"/>
                  </a:cubicBezTo>
                  <a:cubicBezTo>
                    <a:pt x="237760" y="1345664"/>
                    <a:pt x="198260" y="1357818"/>
                    <a:pt x="158000" y="1361236"/>
                  </a:cubicBezTo>
                  <a:cubicBezTo>
                    <a:pt x="156861" y="1361047"/>
                    <a:pt x="151543" y="1359148"/>
                    <a:pt x="142048" y="1355539"/>
                  </a:cubicBezTo>
                  <a:cubicBezTo>
                    <a:pt x="132553" y="1351931"/>
                    <a:pt x="125717" y="1347753"/>
                    <a:pt x="121539" y="1343005"/>
                  </a:cubicBezTo>
                  <a:cubicBezTo>
                    <a:pt x="112487" y="1322496"/>
                    <a:pt x="91090" y="1301227"/>
                    <a:pt x="57351" y="1279197"/>
                  </a:cubicBezTo>
                  <a:cubicBezTo>
                    <a:pt x="23611" y="1257169"/>
                    <a:pt x="4494" y="1229822"/>
                    <a:pt x="0" y="1197159"/>
                  </a:cubicBezTo>
                  <a:cubicBezTo>
                    <a:pt x="31840" y="1170002"/>
                    <a:pt x="68429" y="1155190"/>
                    <a:pt x="109765" y="1152721"/>
                  </a:cubicBezTo>
                  <a:cubicBezTo>
                    <a:pt x="151100" y="1150252"/>
                    <a:pt x="179333" y="1149873"/>
                    <a:pt x="194462" y="1151582"/>
                  </a:cubicBezTo>
                  <a:cubicBezTo>
                    <a:pt x="232443" y="1149683"/>
                    <a:pt x="279539" y="1142086"/>
                    <a:pt x="335751" y="1128793"/>
                  </a:cubicBezTo>
                  <a:cubicBezTo>
                    <a:pt x="391963" y="1115500"/>
                    <a:pt x="457290" y="1107904"/>
                    <a:pt x="531733" y="1106005"/>
                  </a:cubicBezTo>
                  <a:cubicBezTo>
                    <a:pt x="566675" y="1103726"/>
                    <a:pt x="594781" y="1101447"/>
                    <a:pt x="616051" y="1099168"/>
                  </a:cubicBezTo>
                  <a:cubicBezTo>
                    <a:pt x="637320" y="1096889"/>
                    <a:pt x="660868" y="1080937"/>
                    <a:pt x="686695" y="1051312"/>
                  </a:cubicBezTo>
                  <a:cubicBezTo>
                    <a:pt x="696000" y="1035550"/>
                    <a:pt x="704736" y="1012381"/>
                    <a:pt x="712902" y="981807"/>
                  </a:cubicBezTo>
                  <a:cubicBezTo>
                    <a:pt x="721068" y="951232"/>
                    <a:pt x="727525" y="925785"/>
                    <a:pt x="732272" y="905465"/>
                  </a:cubicBezTo>
                  <a:cubicBezTo>
                    <a:pt x="754491" y="845898"/>
                    <a:pt x="779179" y="785002"/>
                    <a:pt x="806335" y="722777"/>
                  </a:cubicBezTo>
                  <a:cubicBezTo>
                    <a:pt x="833491" y="660552"/>
                    <a:pt x="848304" y="598896"/>
                    <a:pt x="850773" y="537810"/>
                  </a:cubicBezTo>
                  <a:cubicBezTo>
                    <a:pt x="853431" y="524833"/>
                    <a:pt x="862547" y="510527"/>
                    <a:pt x="878119" y="494891"/>
                  </a:cubicBezTo>
                  <a:cubicBezTo>
                    <a:pt x="893691" y="479256"/>
                    <a:pt x="899768" y="467229"/>
                    <a:pt x="896350" y="458809"/>
                  </a:cubicBezTo>
                  <a:cubicBezTo>
                    <a:pt x="897489" y="409814"/>
                    <a:pt x="903566" y="365756"/>
                    <a:pt x="914581" y="326636"/>
                  </a:cubicBezTo>
                  <a:cubicBezTo>
                    <a:pt x="925595" y="287515"/>
                    <a:pt x="934711" y="246496"/>
                    <a:pt x="941927" y="203578"/>
                  </a:cubicBezTo>
                  <a:cubicBezTo>
                    <a:pt x="943573" y="163761"/>
                    <a:pt x="950156" y="128692"/>
                    <a:pt x="961677" y="98370"/>
                  </a:cubicBezTo>
                  <a:cubicBezTo>
                    <a:pt x="973198" y="68049"/>
                    <a:pt x="979781" y="35259"/>
                    <a:pt x="981427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126B7DA-C0E4-4B3F-B737-E101BF551BC0}"/>
                </a:ext>
              </a:extLst>
            </p:cNvPr>
            <p:cNvSpPr/>
            <p:nvPr/>
          </p:nvSpPr>
          <p:spPr>
            <a:xfrm>
              <a:off x="6427359" y="2693481"/>
              <a:ext cx="147266" cy="850970"/>
            </a:xfrm>
            <a:custGeom>
              <a:avLst/>
              <a:gdLst/>
              <a:ahLst/>
              <a:cxnLst/>
              <a:rect l="l" t="t" r="r" b="b"/>
              <a:pathLst>
                <a:path w="147266" h="850970">
                  <a:moveTo>
                    <a:pt x="10535" y="0"/>
                  </a:moveTo>
                  <a:cubicBezTo>
                    <a:pt x="39850" y="12942"/>
                    <a:pt x="64271" y="37025"/>
                    <a:pt x="83795" y="72248"/>
                  </a:cubicBezTo>
                  <a:cubicBezTo>
                    <a:pt x="103320" y="107472"/>
                    <a:pt x="118288" y="143034"/>
                    <a:pt x="128698" y="178933"/>
                  </a:cubicBezTo>
                  <a:cubicBezTo>
                    <a:pt x="139107" y="214832"/>
                    <a:pt x="145296" y="240265"/>
                    <a:pt x="147266" y="255232"/>
                  </a:cubicBezTo>
                  <a:lnTo>
                    <a:pt x="147266" y="638080"/>
                  </a:lnTo>
                  <a:cubicBezTo>
                    <a:pt x="136252" y="682644"/>
                    <a:pt x="129415" y="718853"/>
                    <a:pt x="126756" y="746705"/>
                  </a:cubicBezTo>
                  <a:cubicBezTo>
                    <a:pt x="124098" y="774558"/>
                    <a:pt x="100549" y="809247"/>
                    <a:pt x="56112" y="850773"/>
                  </a:cubicBezTo>
                  <a:cubicBezTo>
                    <a:pt x="35602" y="851913"/>
                    <a:pt x="22688" y="848115"/>
                    <a:pt x="17371" y="839379"/>
                  </a:cubicBezTo>
                  <a:cubicBezTo>
                    <a:pt x="12054" y="830643"/>
                    <a:pt x="9775" y="819249"/>
                    <a:pt x="10535" y="805196"/>
                  </a:cubicBezTo>
                  <a:lnTo>
                    <a:pt x="10535" y="768734"/>
                  </a:lnTo>
                  <a:cubicBezTo>
                    <a:pt x="10914" y="700812"/>
                    <a:pt x="12434" y="633839"/>
                    <a:pt x="15092" y="567815"/>
                  </a:cubicBezTo>
                  <a:cubicBezTo>
                    <a:pt x="17751" y="501792"/>
                    <a:pt x="19270" y="434059"/>
                    <a:pt x="19650" y="364617"/>
                  </a:cubicBezTo>
                  <a:cubicBezTo>
                    <a:pt x="18890" y="316002"/>
                    <a:pt x="15852" y="265867"/>
                    <a:pt x="10535" y="214213"/>
                  </a:cubicBezTo>
                  <a:cubicBezTo>
                    <a:pt x="5217" y="162559"/>
                    <a:pt x="2179" y="109385"/>
                    <a:pt x="1419" y="54693"/>
                  </a:cubicBezTo>
                  <a:cubicBezTo>
                    <a:pt x="1989" y="50895"/>
                    <a:pt x="1609" y="41020"/>
                    <a:pt x="280" y="25068"/>
                  </a:cubicBezTo>
                  <a:cubicBezTo>
                    <a:pt x="-1050" y="9116"/>
                    <a:pt x="2369" y="760"/>
                    <a:pt x="10535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CE1B8B30-1DA0-4467-9FB4-12F6245C1AF5}"/>
                </a:ext>
              </a:extLst>
            </p:cNvPr>
            <p:cNvSpPr/>
            <p:nvPr/>
          </p:nvSpPr>
          <p:spPr>
            <a:xfrm>
              <a:off x="8331121" y="2972768"/>
              <a:ext cx="638079" cy="282578"/>
            </a:xfrm>
            <a:custGeom>
              <a:avLst/>
              <a:gdLst/>
              <a:ahLst/>
              <a:cxnLst/>
              <a:rect l="l" t="t" r="r" b="b"/>
              <a:pathLst>
                <a:path w="638079" h="282578">
                  <a:moveTo>
                    <a:pt x="483117" y="0"/>
                  </a:moveTo>
                  <a:cubicBezTo>
                    <a:pt x="521478" y="38930"/>
                    <a:pt x="556420" y="68935"/>
                    <a:pt x="587945" y="90015"/>
                  </a:cubicBezTo>
                  <a:cubicBezTo>
                    <a:pt x="619469" y="111094"/>
                    <a:pt x="636180" y="144897"/>
                    <a:pt x="638079" y="191424"/>
                  </a:cubicBezTo>
                  <a:cubicBezTo>
                    <a:pt x="638079" y="207186"/>
                    <a:pt x="633522" y="225797"/>
                    <a:pt x="624406" y="247256"/>
                  </a:cubicBezTo>
                  <a:cubicBezTo>
                    <a:pt x="615291" y="268715"/>
                    <a:pt x="601618" y="280489"/>
                    <a:pt x="583387" y="282578"/>
                  </a:cubicBezTo>
                  <a:cubicBezTo>
                    <a:pt x="551673" y="282388"/>
                    <a:pt x="529264" y="279729"/>
                    <a:pt x="516161" y="274602"/>
                  </a:cubicBezTo>
                  <a:cubicBezTo>
                    <a:pt x="503057" y="269475"/>
                    <a:pt x="489004" y="263018"/>
                    <a:pt x="474002" y="255232"/>
                  </a:cubicBezTo>
                  <a:cubicBezTo>
                    <a:pt x="470773" y="255991"/>
                    <a:pt x="460519" y="259030"/>
                    <a:pt x="443237" y="264347"/>
                  </a:cubicBezTo>
                  <a:cubicBezTo>
                    <a:pt x="425956" y="269665"/>
                    <a:pt x="411903" y="272703"/>
                    <a:pt x="401079" y="273463"/>
                  </a:cubicBezTo>
                  <a:cubicBezTo>
                    <a:pt x="368605" y="273842"/>
                    <a:pt x="326446" y="273842"/>
                    <a:pt x="274602" y="273463"/>
                  </a:cubicBezTo>
                  <a:cubicBezTo>
                    <a:pt x="222758" y="273083"/>
                    <a:pt x="173762" y="270044"/>
                    <a:pt x="127616" y="264347"/>
                  </a:cubicBezTo>
                  <a:cubicBezTo>
                    <a:pt x="118310" y="263208"/>
                    <a:pt x="109575" y="258650"/>
                    <a:pt x="101409" y="250674"/>
                  </a:cubicBezTo>
                  <a:cubicBezTo>
                    <a:pt x="93243" y="242698"/>
                    <a:pt x="86786" y="238140"/>
                    <a:pt x="82039" y="237001"/>
                  </a:cubicBezTo>
                  <a:cubicBezTo>
                    <a:pt x="74252" y="237381"/>
                    <a:pt x="69315" y="238900"/>
                    <a:pt x="67226" y="241559"/>
                  </a:cubicBezTo>
                  <a:cubicBezTo>
                    <a:pt x="65137" y="244217"/>
                    <a:pt x="57921" y="245736"/>
                    <a:pt x="45577" y="246116"/>
                  </a:cubicBezTo>
                  <a:cubicBezTo>
                    <a:pt x="39690" y="246496"/>
                    <a:pt x="30954" y="245736"/>
                    <a:pt x="19370" y="243837"/>
                  </a:cubicBezTo>
                  <a:cubicBezTo>
                    <a:pt x="7786" y="241938"/>
                    <a:pt x="1329" y="236621"/>
                    <a:pt x="0" y="227885"/>
                  </a:cubicBezTo>
                  <a:cubicBezTo>
                    <a:pt x="28296" y="226366"/>
                    <a:pt x="58301" y="220289"/>
                    <a:pt x="90015" y="209655"/>
                  </a:cubicBezTo>
                  <a:cubicBezTo>
                    <a:pt x="121729" y="199020"/>
                    <a:pt x="140339" y="192943"/>
                    <a:pt x="145847" y="191424"/>
                  </a:cubicBezTo>
                  <a:cubicBezTo>
                    <a:pt x="161989" y="189525"/>
                    <a:pt x="176041" y="191804"/>
                    <a:pt x="188005" y="198260"/>
                  </a:cubicBezTo>
                  <a:cubicBezTo>
                    <a:pt x="199969" y="204717"/>
                    <a:pt x="213263" y="208515"/>
                    <a:pt x="227885" y="209655"/>
                  </a:cubicBezTo>
                  <a:cubicBezTo>
                    <a:pt x="239850" y="206616"/>
                    <a:pt x="255422" y="192183"/>
                    <a:pt x="274602" y="166356"/>
                  </a:cubicBezTo>
                  <a:cubicBezTo>
                    <a:pt x="293782" y="140529"/>
                    <a:pt x="308595" y="121539"/>
                    <a:pt x="319040" y="109385"/>
                  </a:cubicBezTo>
                  <a:cubicBezTo>
                    <a:pt x="326861" y="113774"/>
                    <a:pt x="340590" y="107022"/>
                    <a:pt x="360228" y="89128"/>
                  </a:cubicBezTo>
                  <a:cubicBezTo>
                    <a:pt x="379865" y="71235"/>
                    <a:pt x="401022" y="52329"/>
                    <a:pt x="423698" y="32410"/>
                  </a:cubicBezTo>
                  <a:cubicBezTo>
                    <a:pt x="446374" y="12491"/>
                    <a:pt x="466180" y="1688"/>
                    <a:pt x="483117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05F10C6-EF1B-4911-A3A5-CC6326C469BA}"/>
              </a:ext>
            </a:extLst>
          </p:cNvPr>
          <p:cNvGrpSpPr/>
          <p:nvPr userDrawn="1"/>
        </p:nvGrpSpPr>
        <p:grpSpPr>
          <a:xfrm>
            <a:off x="10481192" y="6336220"/>
            <a:ext cx="1395392" cy="357686"/>
            <a:chOff x="504825" y="327025"/>
            <a:chExt cx="2482851" cy="636440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86CFD01A-72CC-41FB-A548-21114477AC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/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53886D82-477C-4B56-A1B0-73991BA75E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/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5C1820D-79F1-4777-82C1-B1DDD364BF46}"/>
              </a:ext>
            </a:extLst>
          </p:cNvPr>
          <p:cNvSpPr txBox="1"/>
          <p:nvPr userDrawn="1"/>
        </p:nvSpPr>
        <p:spPr>
          <a:xfrm>
            <a:off x="1442852" y="401324"/>
            <a:ext cx="142729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0E497888-873F-4EDF-8A85-9F5D85015278}"/>
              </a:ext>
            </a:extLst>
          </p:cNvPr>
          <p:cNvSpPr txBox="1"/>
          <p:nvPr userDrawn="1"/>
        </p:nvSpPr>
        <p:spPr>
          <a:xfrm>
            <a:off x="3183979" y="401324"/>
            <a:ext cx="142729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C3D9C29-75F9-48AD-921C-FAD512BF4994}"/>
              </a:ext>
            </a:extLst>
          </p:cNvPr>
          <p:cNvSpPr txBox="1"/>
          <p:nvPr userDrawn="1"/>
        </p:nvSpPr>
        <p:spPr>
          <a:xfrm>
            <a:off x="4926533" y="401324"/>
            <a:ext cx="142729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标题文本预设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1B5CDFDD-91CC-4D62-9E8D-D1DE9344BD63}"/>
              </a:ext>
            </a:extLst>
          </p:cNvPr>
          <p:cNvSpPr txBox="1"/>
          <p:nvPr userDrawn="1"/>
        </p:nvSpPr>
        <p:spPr>
          <a:xfrm>
            <a:off x="6666233" y="401324"/>
            <a:ext cx="140826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标题文本预设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BEC68FE1-5102-4925-9573-4649D02AF8BC}"/>
              </a:ext>
            </a:extLst>
          </p:cNvPr>
          <p:cNvSpPr txBox="1"/>
          <p:nvPr userDrawn="1"/>
        </p:nvSpPr>
        <p:spPr>
          <a:xfrm>
            <a:off x="8386908" y="406408"/>
            <a:ext cx="140826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>
                <a:solidFill>
                  <a:srgbClr val="226089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标题文本预设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6062E9CA-D38A-489B-ACAE-0CF92CF03C60}"/>
              </a:ext>
            </a:extLst>
          </p:cNvPr>
          <p:cNvSpPr txBox="1"/>
          <p:nvPr userDrawn="1"/>
        </p:nvSpPr>
        <p:spPr>
          <a:xfrm>
            <a:off x="10107584" y="401324"/>
            <a:ext cx="140826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498F3CBB-2323-4C90-94F3-7018B308DC60}"/>
              </a:ext>
            </a:extLst>
          </p:cNvPr>
          <p:cNvCxnSpPr>
            <a:cxnSpLocks/>
          </p:cNvCxnSpPr>
          <p:nvPr userDrawn="1"/>
        </p:nvCxnSpPr>
        <p:spPr>
          <a:xfrm>
            <a:off x="8507839" y="747862"/>
            <a:ext cx="1193800" cy="0"/>
          </a:xfrm>
          <a:prstGeom prst="line">
            <a:avLst/>
          </a:prstGeom>
          <a:ln w="19050">
            <a:solidFill>
              <a:srgbClr val="226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83C23B6A-1DA8-4277-ABBD-2DF353644B1C}"/>
              </a:ext>
            </a:extLst>
          </p:cNvPr>
          <p:cNvCxnSpPr>
            <a:cxnSpLocks/>
          </p:cNvCxnSpPr>
          <p:nvPr userDrawn="1"/>
        </p:nvCxnSpPr>
        <p:spPr>
          <a:xfrm>
            <a:off x="1226447" y="349330"/>
            <a:ext cx="0" cy="393086"/>
          </a:xfrm>
          <a:prstGeom prst="line">
            <a:avLst/>
          </a:prstGeom>
          <a:ln w="19050">
            <a:solidFill>
              <a:srgbClr val="226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03F50867-5470-495C-8FFB-B2F9BF6829F4}"/>
              </a:ext>
            </a:extLst>
          </p:cNvPr>
          <p:cNvSpPr/>
          <p:nvPr userDrawn="1"/>
        </p:nvSpPr>
        <p:spPr>
          <a:xfrm>
            <a:off x="0" y="349330"/>
            <a:ext cx="412886" cy="393086"/>
          </a:xfrm>
          <a:prstGeom prst="rect">
            <a:avLst/>
          </a:prstGeom>
          <a:solidFill>
            <a:srgbClr val="226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ram_2303">
            <a:extLst>
              <a:ext uri="{FF2B5EF4-FFF2-40B4-BE49-F238E27FC236}">
                <a16:creationId xmlns:a16="http://schemas.microsoft.com/office/drawing/2014/main" xmlns="" id="{CAED5D80-9F9D-436D-A30F-8E528847DDE7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676148" y="255121"/>
            <a:ext cx="331850" cy="529316"/>
          </a:xfrm>
          <a:custGeom>
            <a:avLst/>
            <a:gdLst>
              <a:gd name="connsiteX0" fmla="*/ 290802 w 378838"/>
              <a:gd name="connsiteY0" fmla="*/ 371855 h 604262"/>
              <a:gd name="connsiteX1" fmla="*/ 262361 w 378838"/>
              <a:gd name="connsiteY1" fmla="*/ 400261 h 604262"/>
              <a:gd name="connsiteX2" fmla="*/ 290802 w 378838"/>
              <a:gd name="connsiteY2" fmla="*/ 428666 h 604262"/>
              <a:gd name="connsiteX3" fmla="*/ 319243 w 378838"/>
              <a:gd name="connsiteY3" fmla="*/ 400261 h 604262"/>
              <a:gd name="connsiteX4" fmla="*/ 290802 w 378838"/>
              <a:gd name="connsiteY4" fmla="*/ 371855 h 604262"/>
              <a:gd name="connsiteX5" fmla="*/ 94300 w 378838"/>
              <a:gd name="connsiteY5" fmla="*/ 371855 h 604262"/>
              <a:gd name="connsiteX6" fmla="*/ 65859 w 378838"/>
              <a:gd name="connsiteY6" fmla="*/ 400261 h 604262"/>
              <a:gd name="connsiteX7" fmla="*/ 94300 w 378838"/>
              <a:gd name="connsiteY7" fmla="*/ 428666 h 604262"/>
              <a:gd name="connsiteX8" fmla="*/ 122741 w 378838"/>
              <a:gd name="connsiteY8" fmla="*/ 400261 h 604262"/>
              <a:gd name="connsiteX9" fmla="*/ 94300 w 378838"/>
              <a:gd name="connsiteY9" fmla="*/ 371855 h 604262"/>
              <a:gd name="connsiteX10" fmla="*/ 114985 w 378838"/>
              <a:gd name="connsiteY10" fmla="*/ 188512 h 604262"/>
              <a:gd name="connsiteX11" fmla="*/ 47761 w 378838"/>
              <a:gd name="connsiteY11" fmla="*/ 240158 h 604262"/>
              <a:gd name="connsiteX12" fmla="*/ 47761 w 378838"/>
              <a:gd name="connsiteY12" fmla="*/ 265981 h 604262"/>
              <a:gd name="connsiteX13" fmla="*/ 114985 w 378838"/>
              <a:gd name="connsiteY13" fmla="*/ 317627 h 604262"/>
              <a:gd name="connsiteX14" fmla="*/ 267532 w 378838"/>
              <a:gd name="connsiteY14" fmla="*/ 317627 h 604262"/>
              <a:gd name="connsiteX15" fmla="*/ 332170 w 378838"/>
              <a:gd name="connsiteY15" fmla="*/ 265981 h 604262"/>
              <a:gd name="connsiteX16" fmla="*/ 332170 w 378838"/>
              <a:gd name="connsiteY16" fmla="*/ 240158 h 604262"/>
              <a:gd name="connsiteX17" fmla="*/ 267532 w 378838"/>
              <a:gd name="connsiteY17" fmla="*/ 188512 h 604262"/>
              <a:gd name="connsiteX18" fmla="*/ 125327 w 378838"/>
              <a:gd name="connsiteY18" fmla="*/ 139449 h 604262"/>
              <a:gd name="connsiteX19" fmla="*/ 125327 w 378838"/>
              <a:gd name="connsiteY19" fmla="*/ 167854 h 604262"/>
              <a:gd name="connsiteX20" fmla="*/ 257190 w 378838"/>
              <a:gd name="connsiteY20" fmla="*/ 167854 h 604262"/>
              <a:gd name="connsiteX21" fmla="*/ 257190 w 378838"/>
              <a:gd name="connsiteY21" fmla="*/ 139449 h 604262"/>
              <a:gd name="connsiteX22" fmla="*/ 184794 w 378838"/>
              <a:gd name="connsiteY22" fmla="*/ 139449 h 604262"/>
              <a:gd name="connsiteX23" fmla="*/ 68445 w 378838"/>
              <a:gd name="connsiteY23" fmla="*/ 123955 h 604262"/>
              <a:gd name="connsiteX24" fmla="*/ 174452 w 378838"/>
              <a:gd name="connsiteY24" fmla="*/ 123955 h 604262"/>
              <a:gd name="connsiteX25" fmla="*/ 182209 w 378838"/>
              <a:gd name="connsiteY25" fmla="*/ 123955 h 604262"/>
              <a:gd name="connsiteX26" fmla="*/ 189965 w 378838"/>
              <a:gd name="connsiteY26" fmla="*/ 123955 h 604262"/>
              <a:gd name="connsiteX27" fmla="*/ 195137 w 378838"/>
              <a:gd name="connsiteY27" fmla="*/ 123955 h 604262"/>
              <a:gd name="connsiteX28" fmla="*/ 311486 w 378838"/>
              <a:gd name="connsiteY28" fmla="*/ 123955 h 604262"/>
              <a:gd name="connsiteX29" fmla="*/ 378710 w 378838"/>
              <a:gd name="connsiteY29" fmla="*/ 175601 h 604262"/>
              <a:gd name="connsiteX30" fmla="*/ 378710 w 378838"/>
              <a:gd name="connsiteY30" fmla="*/ 420919 h 604262"/>
              <a:gd name="connsiteX31" fmla="*/ 314072 w 378838"/>
              <a:gd name="connsiteY31" fmla="*/ 472565 h 604262"/>
              <a:gd name="connsiteX32" fmla="*/ 378710 w 378838"/>
              <a:gd name="connsiteY32" fmla="*/ 604262 h 604262"/>
              <a:gd name="connsiteX33" fmla="*/ 329585 w 378838"/>
              <a:gd name="connsiteY33" fmla="*/ 604262 h 604262"/>
              <a:gd name="connsiteX34" fmla="*/ 264946 w 378838"/>
              <a:gd name="connsiteY34" fmla="*/ 472565 h 604262"/>
              <a:gd name="connsiteX35" fmla="*/ 117570 w 378838"/>
              <a:gd name="connsiteY35" fmla="*/ 472565 h 604262"/>
              <a:gd name="connsiteX36" fmla="*/ 52932 w 378838"/>
              <a:gd name="connsiteY36" fmla="*/ 604262 h 604262"/>
              <a:gd name="connsiteX37" fmla="*/ 3806 w 378838"/>
              <a:gd name="connsiteY37" fmla="*/ 604262 h 604262"/>
              <a:gd name="connsiteX38" fmla="*/ 68445 w 378838"/>
              <a:gd name="connsiteY38" fmla="*/ 472565 h 604262"/>
              <a:gd name="connsiteX39" fmla="*/ 3806 w 378838"/>
              <a:gd name="connsiteY39" fmla="*/ 420919 h 604262"/>
              <a:gd name="connsiteX40" fmla="*/ 3806 w 378838"/>
              <a:gd name="connsiteY40" fmla="*/ 175601 h 604262"/>
              <a:gd name="connsiteX41" fmla="*/ 68445 w 378838"/>
              <a:gd name="connsiteY41" fmla="*/ 123955 h 604262"/>
              <a:gd name="connsiteX42" fmla="*/ 117477 w 378838"/>
              <a:gd name="connsiteY42" fmla="*/ 43766 h 604262"/>
              <a:gd name="connsiteX43" fmla="*/ 138145 w 378838"/>
              <a:gd name="connsiteY43" fmla="*/ 43766 h 604262"/>
              <a:gd name="connsiteX44" fmla="*/ 138145 w 378838"/>
              <a:gd name="connsiteY44" fmla="*/ 87761 h 604262"/>
              <a:gd name="connsiteX45" fmla="*/ 244064 w 378838"/>
              <a:gd name="connsiteY45" fmla="*/ 87761 h 604262"/>
              <a:gd name="connsiteX46" fmla="*/ 244064 w 378838"/>
              <a:gd name="connsiteY46" fmla="*/ 43766 h 604262"/>
              <a:gd name="connsiteX47" fmla="*/ 262148 w 378838"/>
              <a:gd name="connsiteY47" fmla="*/ 43766 h 604262"/>
              <a:gd name="connsiteX48" fmla="*/ 262148 w 378838"/>
              <a:gd name="connsiteY48" fmla="*/ 103288 h 604262"/>
              <a:gd name="connsiteX49" fmla="*/ 117477 w 378838"/>
              <a:gd name="connsiteY49" fmla="*/ 103288 h 604262"/>
              <a:gd name="connsiteX50" fmla="*/ 169724 w 378838"/>
              <a:gd name="connsiteY50" fmla="*/ 505 h 604262"/>
              <a:gd name="connsiteX51" fmla="*/ 373433 w 378838"/>
              <a:gd name="connsiteY51" fmla="*/ 41203 h 604262"/>
              <a:gd name="connsiteX52" fmla="*/ 376019 w 378838"/>
              <a:gd name="connsiteY52" fmla="*/ 59271 h 604262"/>
              <a:gd name="connsiteX53" fmla="*/ 365674 w 378838"/>
              <a:gd name="connsiteY53" fmla="*/ 64433 h 604262"/>
              <a:gd name="connsiteX54" fmla="*/ 355329 w 378838"/>
              <a:gd name="connsiteY54" fmla="*/ 61852 h 604262"/>
              <a:gd name="connsiteX55" fmla="*/ 24295 w 378838"/>
              <a:gd name="connsiteY55" fmla="*/ 61852 h 604262"/>
              <a:gd name="connsiteX56" fmla="*/ 3606 w 378838"/>
              <a:gd name="connsiteY56" fmla="*/ 59271 h 604262"/>
              <a:gd name="connsiteX57" fmla="*/ 6192 w 378838"/>
              <a:gd name="connsiteY57" fmla="*/ 43784 h 604262"/>
              <a:gd name="connsiteX58" fmla="*/ 169724 w 378838"/>
              <a:gd name="connsiteY58" fmla="*/ 505 h 60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78838" h="604262">
                <a:moveTo>
                  <a:pt x="290802" y="371855"/>
                </a:moveTo>
                <a:cubicBezTo>
                  <a:pt x="275288" y="371855"/>
                  <a:pt x="262361" y="384767"/>
                  <a:pt x="262361" y="400261"/>
                </a:cubicBezTo>
                <a:cubicBezTo>
                  <a:pt x="262361" y="415754"/>
                  <a:pt x="275288" y="428666"/>
                  <a:pt x="290802" y="428666"/>
                </a:cubicBezTo>
                <a:cubicBezTo>
                  <a:pt x="306315" y="428666"/>
                  <a:pt x="319243" y="415754"/>
                  <a:pt x="319243" y="400261"/>
                </a:cubicBezTo>
                <a:cubicBezTo>
                  <a:pt x="319243" y="384767"/>
                  <a:pt x="306315" y="371855"/>
                  <a:pt x="290802" y="371855"/>
                </a:cubicBezTo>
                <a:close/>
                <a:moveTo>
                  <a:pt x="94300" y="371855"/>
                </a:moveTo>
                <a:cubicBezTo>
                  <a:pt x="78787" y="371855"/>
                  <a:pt x="65859" y="384767"/>
                  <a:pt x="65859" y="400261"/>
                </a:cubicBezTo>
                <a:cubicBezTo>
                  <a:pt x="65859" y="415754"/>
                  <a:pt x="78787" y="428666"/>
                  <a:pt x="94300" y="428666"/>
                </a:cubicBezTo>
                <a:cubicBezTo>
                  <a:pt x="109814" y="428666"/>
                  <a:pt x="122741" y="415754"/>
                  <a:pt x="122741" y="400261"/>
                </a:cubicBezTo>
                <a:cubicBezTo>
                  <a:pt x="122741" y="384767"/>
                  <a:pt x="109814" y="371855"/>
                  <a:pt x="94300" y="371855"/>
                </a:cubicBezTo>
                <a:close/>
                <a:moveTo>
                  <a:pt x="114985" y="188512"/>
                </a:moveTo>
                <a:cubicBezTo>
                  <a:pt x="78787" y="188512"/>
                  <a:pt x="47761" y="211753"/>
                  <a:pt x="47761" y="240158"/>
                </a:cubicBezTo>
                <a:lnTo>
                  <a:pt x="47761" y="265981"/>
                </a:lnTo>
                <a:cubicBezTo>
                  <a:pt x="47761" y="294387"/>
                  <a:pt x="78787" y="317627"/>
                  <a:pt x="114985" y="317627"/>
                </a:cubicBezTo>
                <a:lnTo>
                  <a:pt x="267532" y="317627"/>
                </a:lnTo>
                <a:cubicBezTo>
                  <a:pt x="303729" y="317627"/>
                  <a:pt x="332170" y="294387"/>
                  <a:pt x="332170" y="265981"/>
                </a:cubicBezTo>
                <a:lnTo>
                  <a:pt x="332170" y="240158"/>
                </a:lnTo>
                <a:cubicBezTo>
                  <a:pt x="332170" y="211753"/>
                  <a:pt x="303729" y="188512"/>
                  <a:pt x="267532" y="188512"/>
                </a:cubicBezTo>
                <a:close/>
                <a:moveTo>
                  <a:pt x="125327" y="139449"/>
                </a:moveTo>
                <a:lnTo>
                  <a:pt x="125327" y="167854"/>
                </a:lnTo>
                <a:lnTo>
                  <a:pt x="257190" y="167854"/>
                </a:lnTo>
                <a:lnTo>
                  <a:pt x="257190" y="139449"/>
                </a:lnTo>
                <a:lnTo>
                  <a:pt x="184794" y="139449"/>
                </a:lnTo>
                <a:close/>
                <a:moveTo>
                  <a:pt x="68445" y="123955"/>
                </a:moveTo>
                <a:lnTo>
                  <a:pt x="174452" y="123955"/>
                </a:lnTo>
                <a:lnTo>
                  <a:pt x="182209" y="123955"/>
                </a:lnTo>
                <a:lnTo>
                  <a:pt x="189965" y="123955"/>
                </a:lnTo>
                <a:lnTo>
                  <a:pt x="195137" y="123955"/>
                </a:lnTo>
                <a:lnTo>
                  <a:pt x="311486" y="123955"/>
                </a:lnTo>
                <a:cubicBezTo>
                  <a:pt x="347684" y="123955"/>
                  <a:pt x="378710" y="147196"/>
                  <a:pt x="378710" y="175601"/>
                </a:cubicBezTo>
                <a:lnTo>
                  <a:pt x="378710" y="420919"/>
                </a:lnTo>
                <a:cubicBezTo>
                  <a:pt x="378710" y="449324"/>
                  <a:pt x="350269" y="469983"/>
                  <a:pt x="314072" y="472565"/>
                </a:cubicBezTo>
                <a:lnTo>
                  <a:pt x="378710" y="604262"/>
                </a:lnTo>
                <a:lnTo>
                  <a:pt x="329585" y="604262"/>
                </a:lnTo>
                <a:lnTo>
                  <a:pt x="264946" y="472565"/>
                </a:lnTo>
                <a:lnTo>
                  <a:pt x="117570" y="472565"/>
                </a:lnTo>
                <a:lnTo>
                  <a:pt x="52932" y="604262"/>
                </a:lnTo>
                <a:lnTo>
                  <a:pt x="3806" y="604262"/>
                </a:lnTo>
                <a:lnTo>
                  <a:pt x="68445" y="472565"/>
                </a:lnTo>
                <a:cubicBezTo>
                  <a:pt x="32247" y="469983"/>
                  <a:pt x="3806" y="449324"/>
                  <a:pt x="3806" y="420919"/>
                </a:cubicBezTo>
                <a:lnTo>
                  <a:pt x="3806" y="175601"/>
                </a:lnTo>
                <a:cubicBezTo>
                  <a:pt x="3806" y="147196"/>
                  <a:pt x="32247" y="123955"/>
                  <a:pt x="68445" y="123955"/>
                </a:cubicBezTo>
                <a:close/>
                <a:moveTo>
                  <a:pt x="117477" y="43766"/>
                </a:moveTo>
                <a:lnTo>
                  <a:pt x="138145" y="43766"/>
                </a:lnTo>
                <a:lnTo>
                  <a:pt x="138145" y="87761"/>
                </a:lnTo>
                <a:lnTo>
                  <a:pt x="244064" y="87761"/>
                </a:lnTo>
                <a:lnTo>
                  <a:pt x="244064" y="43766"/>
                </a:lnTo>
                <a:lnTo>
                  <a:pt x="262148" y="43766"/>
                </a:lnTo>
                <a:lnTo>
                  <a:pt x="262148" y="103288"/>
                </a:lnTo>
                <a:lnTo>
                  <a:pt x="117477" y="103288"/>
                </a:lnTo>
                <a:close/>
                <a:moveTo>
                  <a:pt x="169724" y="505"/>
                </a:moveTo>
                <a:cubicBezTo>
                  <a:pt x="228444" y="-2353"/>
                  <a:pt x="298756" y="6358"/>
                  <a:pt x="373433" y="41203"/>
                </a:cubicBezTo>
                <a:cubicBezTo>
                  <a:pt x="378605" y="46365"/>
                  <a:pt x="381191" y="51527"/>
                  <a:pt x="376019" y="59271"/>
                </a:cubicBezTo>
                <a:cubicBezTo>
                  <a:pt x="373433" y="61852"/>
                  <a:pt x="368260" y="64433"/>
                  <a:pt x="365674" y="64433"/>
                </a:cubicBezTo>
                <a:cubicBezTo>
                  <a:pt x="360502" y="64433"/>
                  <a:pt x="357915" y="64433"/>
                  <a:pt x="355329" y="61852"/>
                </a:cubicBezTo>
                <a:cubicBezTo>
                  <a:pt x="174295" y="-23325"/>
                  <a:pt x="24295" y="59271"/>
                  <a:pt x="24295" y="61852"/>
                </a:cubicBezTo>
                <a:cubicBezTo>
                  <a:pt x="16537" y="64433"/>
                  <a:pt x="8778" y="64433"/>
                  <a:pt x="3606" y="59271"/>
                </a:cubicBezTo>
                <a:cubicBezTo>
                  <a:pt x="-1567" y="54109"/>
                  <a:pt x="-1567" y="46365"/>
                  <a:pt x="6192" y="43784"/>
                </a:cubicBezTo>
                <a:cubicBezTo>
                  <a:pt x="6192" y="42171"/>
                  <a:pt x="71857" y="5269"/>
                  <a:pt x="169724" y="505"/>
                </a:cubicBezTo>
                <a:close/>
              </a:path>
            </a:pathLst>
          </a:custGeom>
          <a:solidFill>
            <a:srgbClr val="226089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006354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6F710F5-FBB2-4FBF-BAAD-83F79D07B581}"/>
              </a:ext>
            </a:extLst>
          </p:cNvPr>
          <p:cNvSpPr txBox="1"/>
          <p:nvPr userDrawn="1"/>
        </p:nvSpPr>
        <p:spPr>
          <a:xfrm>
            <a:off x="2812509" y="4751851"/>
            <a:ext cx="937949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3900" dirty="0">
                <a:solidFill>
                  <a:schemeClr val="bg1">
                    <a:lumMod val="50000"/>
                    <a:alpha val="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实扬华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  <a:alpha val="5000"/>
                </a:schemeClr>
              </a:solidFill>
              <a:effectLst/>
              <a:uLnTx/>
              <a:uFillTx/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81F268B-CDF7-496A-B75D-1F1D88EDA987}"/>
              </a:ext>
            </a:extLst>
          </p:cNvPr>
          <p:cNvGrpSpPr/>
          <p:nvPr userDrawn="1"/>
        </p:nvGrpSpPr>
        <p:grpSpPr>
          <a:xfrm>
            <a:off x="0" y="4859094"/>
            <a:ext cx="3263768" cy="2871454"/>
            <a:chOff x="6013141" y="1316799"/>
            <a:chExt cx="3259907" cy="2871454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0EFFFB48-C13B-4AAF-A298-2C509FF1ED08}"/>
                </a:ext>
              </a:extLst>
            </p:cNvPr>
            <p:cNvSpPr/>
            <p:nvPr/>
          </p:nvSpPr>
          <p:spPr>
            <a:xfrm>
              <a:off x="7489206" y="1316799"/>
              <a:ext cx="1425603" cy="990796"/>
            </a:xfrm>
            <a:custGeom>
              <a:avLst/>
              <a:gdLst/>
              <a:ahLst/>
              <a:cxnLst/>
              <a:rect l="l" t="t" r="r" b="b"/>
              <a:pathLst>
                <a:path w="1425603" h="990796">
                  <a:moveTo>
                    <a:pt x="468182" y="0"/>
                  </a:moveTo>
                  <a:lnTo>
                    <a:pt x="668722" y="0"/>
                  </a:lnTo>
                  <a:cubicBezTo>
                    <a:pt x="668722" y="506"/>
                    <a:pt x="670241" y="2532"/>
                    <a:pt x="673280" y="6077"/>
                  </a:cubicBezTo>
                  <a:cubicBezTo>
                    <a:pt x="676318" y="9622"/>
                    <a:pt x="680876" y="11647"/>
                    <a:pt x="686953" y="12154"/>
                  </a:cubicBezTo>
                  <a:cubicBezTo>
                    <a:pt x="692460" y="13926"/>
                    <a:pt x="705753" y="21016"/>
                    <a:pt x="726833" y="33423"/>
                  </a:cubicBezTo>
                  <a:cubicBezTo>
                    <a:pt x="747912" y="45830"/>
                    <a:pt x="761965" y="52920"/>
                    <a:pt x="768992" y="54692"/>
                  </a:cubicBezTo>
                  <a:cubicBezTo>
                    <a:pt x="787982" y="63175"/>
                    <a:pt x="804694" y="73556"/>
                    <a:pt x="819126" y="85837"/>
                  </a:cubicBezTo>
                  <a:cubicBezTo>
                    <a:pt x="833559" y="98117"/>
                    <a:pt x="841155" y="116095"/>
                    <a:pt x="841915" y="139770"/>
                  </a:cubicBezTo>
                  <a:cubicBezTo>
                    <a:pt x="838307" y="178763"/>
                    <a:pt x="813619" y="221555"/>
                    <a:pt x="767852" y="268145"/>
                  </a:cubicBezTo>
                  <a:cubicBezTo>
                    <a:pt x="722085" y="314735"/>
                    <a:pt x="676888" y="359046"/>
                    <a:pt x="632260" y="401079"/>
                  </a:cubicBezTo>
                  <a:cubicBezTo>
                    <a:pt x="613903" y="431210"/>
                    <a:pt x="592886" y="459063"/>
                    <a:pt x="569212" y="484637"/>
                  </a:cubicBezTo>
                  <a:cubicBezTo>
                    <a:pt x="545537" y="510211"/>
                    <a:pt x="519963" y="535025"/>
                    <a:pt x="492490" y="559079"/>
                  </a:cubicBezTo>
                  <a:cubicBezTo>
                    <a:pt x="473247" y="575474"/>
                    <a:pt x="455522" y="592819"/>
                    <a:pt x="439317" y="611113"/>
                  </a:cubicBezTo>
                  <a:cubicBezTo>
                    <a:pt x="423112" y="629407"/>
                    <a:pt x="414503" y="650550"/>
                    <a:pt x="413490" y="674541"/>
                  </a:cubicBezTo>
                  <a:cubicBezTo>
                    <a:pt x="414123" y="698343"/>
                    <a:pt x="421972" y="714548"/>
                    <a:pt x="437038" y="723157"/>
                  </a:cubicBezTo>
                  <a:cubicBezTo>
                    <a:pt x="452104" y="731766"/>
                    <a:pt x="470588" y="735817"/>
                    <a:pt x="492490" y="735311"/>
                  </a:cubicBezTo>
                  <a:cubicBezTo>
                    <a:pt x="492617" y="730310"/>
                    <a:pt x="509075" y="725119"/>
                    <a:pt x="541866" y="719739"/>
                  </a:cubicBezTo>
                  <a:cubicBezTo>
                    <a:pt x="574656" y="714358"/>
                    <a:pt x="604787" y="711446"/>
                    <a:pt x="632260" y="711003"/>
                  </a:cubicBezTo>
                  <a:cubicBezTo>
                    <a:pt x="658847" y="710307"/>
                    <a:pt x="680876" y="710940"/>
                    <a:pt x="698347" y="712902"/>
                  </a:cubicBezTo>
                  <a:cubicBezTo>
                    <a:pt x="715818" y="714864"/>
                    <a:pt x="733290" y="722334"/>
                    <a:pt x="750761" y="735311"/>
                  </a:cubicBezTo>
                  <a:cubicBezTo>
                    <a:pt x="757407" y="734298"/>
                    <a:pt x="771460" y="730247"/>
                    <a:pt x="792919" y="723157"/>
                  </a:cubicBezTo>
                  <a:cubicBezTo>
                    <a:pt x="814379" y="716067"/>
                    <a:pt x="830710" y="712016"/>
                    <a:pt x="841915" y="711003"/>
                  </a:cubicBezTo>
                  <a:cubicBezTo>
                    <a:pt x="880276" y="712079"/>
                    <a:pt x="915218" y="709167"/>
                    <a:pt x="946742" y="702267"/>
                  </a:cubicBezTo>
                  <a:cubicBezTo>
                    <a:pt x="978267" y="695368"/>
                    <a:pt x="994978" y="678023"/>
                    <a:pt x="996877" y="650234"/>
                  </a:cubicBezTo>
                  <a:cubicBezTo>
                    <a:pt x="995358" y="620608"/>
                    <a:pt x="984723" y="585666"/>
                    <a:pt x="964973" y="545406"/>
                  </a:cubicBezTo>
                  <a:cubicBezTo>
                    <a:pt x="945223" y="505146"/>
                    <a:pt x="925473" y="473242"/>
                    <a:pt x="905723" y="449694"/>
                  </a:cubicBezTo>
                  <a:cubicBezTo>
                    <a:pt x="902114" y="437034"/>
                    <a:pt x="890341" y="424374"/>
                    <a:pt x="870401" y="411713"/>
                  </a:cubicBezTo>
                  <a:cubicBezTo>
                    <a:pt x="850461" y="399053"/>
                    <a:pt x="844004" y="389431"/>
                    <a:pt x="851030" y="382848"/>
                  </a:cubicBezTo>
                  <a:cubicBezTo>
                    <a:pt x="847422" y="374112"/>
                    <a:pt x="849321" y="368795"/>
                    <a:pt x="856727" y="366896"/>
                  </a:cubicBezTo>
                  <a:cubicBezTo>
                    <a:pt x="864134" y="364997"/>
                    <a:pt x="871350" y="364237"/>
                    <a:pt x="878377" y="364617"/>
                  </a:cubicBezTo>
                  <a:cubicBezTo>
                    <a:pt x="905153" y="365503"/>
                    <a:pt x="929081" y="371327"/>
                    <a:pt x="950161" y="382088"/>
                  </a:cubicBezTo>
                  <a:cubicBezTo>
                    <a:pt x="971240" y="392849"/>
                    <a:pt x="992889" y="403231"/>
                    <a:pt x="1015108" y="413232"/>
                  </a:cubicBezTo>
                  <a:cubicBezTo>
                    <a:pt x="1084233" y="441718"/>
                    <a:pt x="1150320" y="474382"/>
                    <a:pt x="1213368" y="511223"/>
                  </a:cubicBezTo>
                  <a:cubicBezTo>
                    <a:pt x="1276416" y="548065"/>
                    <a:pt x="1331869" y="600479"/>
                    <a:pt x="1379725" y="668464"/>
                  </a:cubicBezTo>
                  <a:cubicBezTo>
                    <a:pt x="1388270" y="680428"/>
                    <a:pt x="1397766" y="690683"/>
                    <a:pt x="1408210" y="699229"/>
                  </a:cubicBezTo>
                  <a:cubicBezTo>
                    <a:pt x="1418655" y="707775"/>
                    <a:pt x="1424353" y="733981"/>
                    <a:pt x="1425302" y="777850"/>
                  </a:cubicBezTo>
                  <a:cubicBezTo>
                    <a:pt x="1427581" y="807665"/>
                    <a:pt x="1416946" y="837670"/>
                    <a:pt x="1393398" y="867864"/>
                  </a:cubicBezTo>
                  <a:cubicBezTo>
                    <a:pt x="1369850" y="898059"/>
                    <a:pt x="1347061" y="922747"/>
                    <a:pt x="1325032" y="941927"/>
                  </a:cubicBezTo>
                  <a:cubicBezTo>
                    <a:pt x="1300725" y="965222"/>
                    <a:pt x="1278696" y="979402"/>
                    <a:pt x="1258945" y="984466"/>
                  </a:cubicBezTo>
                  <a:cubicBezTo>
                    <a:pt x="1239196" y="989530"/>
                    <a:pt x="1212609" y="991556"/>
                    <a:pt x="1179186" y="990543"/>
                  </a:cubicBezTo>
                  <a:cubicBezTo>
                    <a:pt x="1141261" y="987617"/>
                    <a:pt x="1113802" y="967135"/>
                    <a:pt x="1096809" y="929098"/>
                  </a:cubicBezTo>
                  <a:cubicBezTo>
                    <a:pt x="1079816" y="891061"/>
                    <a:pt x="1063836" y="853024"/>
                    <a:pt x="1048869" y="814986"/>
                  </a:cubicBezTo>
                  <a:cubicBezTo>
                    <a:pt x="1033901" y="776949"/>
                    <a:pt x="1010494" y="756468"/>
                    <a:pt x="978646" y="753542"/>
                  </a:cubicBezTo>
                  <a:cubicBezTo>
                    <a:pt x="963454" y="754554"/>
                    <a:pt x="942944" y="758606"/>
                    <a:pt x="917117" y="765696"/>
                  </a:cubicBezTo>
                  <a:cubicBezTo>
                    <a:pt x="891290" y="772785"/>
                    <a:pt x="851030" y="776837"/>
                    <a:pt x="796338" y="777850"/>
                  </a:cubicBezTo>
                  <a:lnTo>
                    <a:pt x="787222" y="790003"/>
                  </a:lnTo>
                  <a:cubicBezTo>
                    <a:pt x="746773" y="808044"/>
                    <a:pt x="694739" y="822857"/>
                    <a:pt x="631121" y="834441"/>
                  </a:cubicBezTo>
                  <a:cubicBezTo>
                    <a:pt x="567503" y="846025"/>
                    <a:pt x="507113" y="855521"/>
                    <a:pt x="449952" y="862927"/>
                  </a:cubicBezTo>
                  <a:cubicBezTo>
                    <a:pt x="443558" y="859129"/>
                    <a:pt x="431278" y="863687"/>
                    <a:pt x="413110" y="876600"/>
                  </a:cubicBezTo>
                  <a:cubicBezTo>
                    <a:pt x="394943" y="889513"/>
                    <a:pt x="372787" y="897110"/>
                    <a:pt x="346643" y="899389"/>
                  </a:cubicBezTo>
                  <a:cubicBezTo>
                    <a:pt x="305181" y="899009"/>
                    <a:pt x="268086" y="902807"/>
                    <a:pt x="235359" y="910783"/>
                  </a:cubicBezTo>
                  <a:cubicBezTo>
                    <a:pt x="202632" y="918759"/>
                    <a:pt x="176932" y="933192"/>
                    <a:pt x="158258" y="954081"/>
                  </a:cubicBezTo>
                  <a:cubicBezTo>
                    <a:pt x="142306" y="956613"/>
                    <a:pt x="127114" y="949270"/>
                    <a:pt x="112681" y="932052"/>
                  </a:cubicBezTo>
                  <a:cubicBezTo>
                    <a:pt x="98248" y="914834"/>
                    <a:pt x="89133" y="899895"/>
                    <a:pt x="85334" y="887235"/>
                  </a:cubicBezTo>
                  <a:cubicBezTo>
                    <a:pt x="83309" y="883057"/>
                    <a:pt x="75206" y="874701"/>
                    <a:pt x="61027" y="862167"/>
                  </a:cubicBezTo>
                  <a:cubicBezTo>
                    <a:pt x="46847" y="849633"/>
                    <a:pt x="38745" y="839758"/>
                    <a:pt x="36719" y="832542"/>
                  </a:cubicBezTo>
                  <a:cubicBezTo>
                    <a:pt x="33301" y="827605"/>
                    <a:pt x="27983" y="816210"/>
                    <a:pt x="20767" y="798359"/>
                  </a:cubicBezTo>
                  <a:cubicBezTo>
                    <a:pt x="13551" y="780508"/>
                    <a:pt x="6714" y="767595"/>
                    <a:pt x="257" y="759619"/>
                  </a:cubicBezTo>
                  <a:cubicBezTo>
                    <a:pt x="-312" y="751959"/>
                    <a:pt x="67" y="746009"/>
                    <a:pt x="1397" y="741768"/>
                  </a:cubicBezTo>
                  <a:cubicBezTo>
                    <a:pt x="2726" y="737526"/>
                    <a:pt x="8423" y="735374"/>
                    <a:pt x="18488" y="735311"/>
                  </a:cubicBezTo>
                  <a:cubicBezTo>
                    <a:pt x="87550" y="736387"/>
                    <a:pt x="135533" y="731956"/>
                    <a:pt x="162436" y="722018"/>
                  </a:cubicBezTo>
                  <a:cubicBezTo>
                    <a:pt x="189339" y="712079"/>
                    <a:pt x="218331" y="690177"/>
                    <a:pt x="249412" y="656310"/>
                  </a:cubicBezTo>
                  <a:cubicBezTo>
                    <a:pt x="246768" y="664845"/>
                    <a:pt x="249693" y="660268"/>
                    <a:pt x="258190" y="642581"/>
                  </a:cubicBezTo>
                  <a:cubicBezTo>
                    <a:pt x="266687" y="624894"/>
                    <a:pt x="278390" y="603662"/>
                    <a:pt x="293301" y="578886"/>
                  </a:cubicBezTo>
                  <a:cubicBezTo>
                    <a:pt x="308212" y="554109"/>
                    <a:pt x="323968" y="535353"/>
                    <a:pt x="340567" y="522618"/>
                  </a:cubicBezTo>
                  <a:cubicBezTo>
                    <a:pt x="357531" y="495525"/>
                    <a:pt x="369179" y="469191"/>
                    <a:pt x="375509" y="443617"/>
                  </a:cubicBezTo>
                  <a:cubicBezTo>
                    <a:pt x="381839" y="418043"/>
                    <a:pt x="390448" y="391710"/>
                    <a:pt x="401336" y="364617"/>
                  </a:cubicBezTo>
                  <a:cubicBezTo>
                    <a:pt x="402602" y="360439"/>
                    <a:pt x="407666" y="352083"/>
                    <a:pt x="416528" y="339549"/>
                  </a:cubicBezTo>
                  <a:cubicBezTo>
                    <a:pt x="425391" y="327016"/>
                    <a:pt x="430455" y="317141"/>
                    <a:pt x="431721" y="309924"/>
                  </a:cubicBezTo>
                  <a:cubicBezTo>
                    <a:pt x="434000" y="277957"/>
                    <a:pt x="443115" y="246179"/>
                    <a:pt x="459067" y="214592"/>
                  </a:cubicBezTo>
                  <a:cubicBezTo>
                    <a:pt x="475019" y="183005"/>
                    <a:pt x="484135" y="151987"/>
                    <a:pt x="486413" y="121539"/>
                  </a:cubicBezTo>
                  <a:cubicBezTo>
                    <a:pt x="484894" y="98370"/>
                    <a:pt x="478817" y="79380"/>
                    <a:pt x="468182" y="64567"/>
                  </a:cubicBezTo>
                  <a:cubicBezTo>
                    <a:pt x="457548" y="49755"/>
                    <a:pt x="451471" y="32284"/>
                    <a:pt x="449952" y="12154"/>
                  </a:cubicBezTo>
                  <a:lnTo>
                    <a:pt x="468182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ABD020C0-B1C1-4951-82C8-7274BFB97F70}"/>
                </a:ext>
              </a:extLst>
            </p:cNvPr>
            <p:cNvSpPr/>
            <p:nvPr/>
          </p:nvSpPr>
          <p:spPr>
            <a:xfrm>
              <a:off x="6049603" y="1448973"/>
              <a:ext cx="1437199" cy="865965"/>
            </a:xfrm>
            <a:custGeom>
              <a:avLst/>
              <a:gdLst/>
              <a:ahLst/>
              <a:cxnLst/>
              <a:rect l="l" t="t" r="r" b="b"/>
              <a:pathLst>
                <a:path w="1437199" h="865965">
                  <a:moveTo>
                    <a:pt x="632003" y="0"/>
                  </a:moveTo>
                  <a:cubicBezTo>
                    <a:pt x="652513" y="1519"/>
                    <a:pt x="676061" y="9115"/>
                    <a:pt x="702648" y="22788"/>
                  </a:cubicBezTo>
                  <a:cubicBezTo>
                    <a:pt x="729234" y="36461"/>
                    <a:pt x="754302" y="47096"/>
                    <a:pt x="777850" y="54692"/>
                  </a:cubicBezTo>
                  <a:cubicBezTo>
                    <a:pt x="812413" y="64187"/>
                    <a:pt x="851913" y="73303"/>
                    <a:pt x="896351" y="82039"/>
                  </a:cubicBezTo>
                  <a:cubicBezTo>
                    <a:pt x="940788" y="90774"/>
                    <a:pt x="965096" y="105966"/>
                    <a:pt x="969274" y="127616"/>
                  </a:cubicBezTo>
                  <a:cubicBezTo>
                    <a:pt x="967375" y="154076"/>
                    <a:pt x="957500" y="175598"/>
                    <a:pt x="939649" y="192183"/>
                  </a:cubicBezTo>
                  <a:cubicBezTo>
                    <a:pt x="921798" y="208768"/>
                    <a:pt x="907365" y="225733"/>
                    <a:pt x="896351" y="243078"/>
                  </a:cubicBezTo>
                  <a:cubicBezTo>
                    <a:pt x="892173" y="276501"/>
                    <a:pt x="885336" y="309924"/>
                    <a:pt x="875841" y="343347"/>
                  </a:cubicBezTo>
                  <a:cubicBezTo>
                    <a:pt x="866346" y="376771"/>
                    <a:pt x="861028" y="410194"/>
                    <a:pt x="859889" y="443617"/>
                  </a:cubicBezTo>
                  <a:cubicBezTo>
                    <a:pt x="857230" y="499386"/>
                    <a:pt x="862548" y="539772"/>
                    <a:pt x="875841" y="564776"/>
                  </a:cubicBezTo>
                  <a:cubicBezTo>
                    <a:pt x="889134" y="589780"/>
                    <a:pt x="926355" y="602061"/>
                    <a:pt x="987505" y="601618"/>
                  </a:cubicBezTo>
                  <a:cubicBezTo>
                    <a:pt x="1024093" y="591363"/>
                    <a:pt x="1064100" y="586805"/>
                    <a:pt x="1107525" y="587945"/>
                  </a:cubicBezTo>
                  <a:cubicBezTo>
                    <a:pt x="1150949" y="589084"/>
                    <a:pt x="1187918" y="575411"/>
                    <a:pt x="1218429" y="546925"/>
                  </a:cubicBezTo>
                  <a:cubicBezTo>
                    <a:pt x="1221341" y="537050"/>
                    <a:pt x="1226152" y="527175"/>
                    <a:pt x="1232862" y="517300"/>
                  </a:cubicBezTo>
                  <a:cubicBezTo>
                    <a:pt x="1239572" y="507425"/>
                    <a:pt x="1248940" y="502108"/>
                    <a:pt x="1260968" y="501348"/>
                  </a:cubicBezTo>
                  <a:cubicBezTo>
                    <a:pt x="1278819" y="502677"/>
                    <a:pt x="1293251" y="511413"/>
                    <a:pt x="1304266" y="527555"/>
                  </a:cubicBezTo>
                  <a:cubicBezTo>
                    <a:pt x="1315280" y="543697"/>
                    <a:pt x="1325156" y="559269"/>
                    <a:pt x="1333891" y="574272"/>
                  </a:cubicBezTo>
                  <a:cubicBezTo>
                    <a:pt x="1351489" y="585096"/>
                    <a:pt x="1372505" y="603707"/>
                    <a:pt x="1396939" y="630104"/>
                  </a:cubicBezTo>
                  <a:cubicBezTo>
                    <a:pt x="1421374" y="656500"/>
                    <a:pt x="1434793" y="680428"/>
                    <a:pt x="1437199" y="701888"/>
                  </a:cubicBezTo>
                  <a:cubicBezTo>
                    <a:pt x="1435553" y="709674"/>
                    <a:pt x="1426691" y="716130"/>
                    <a:pt x="1410612" y="721258"/>
                  </a:cubicBezTo>
                  <a:cubicBezTo>
                    <a:pt x="1394534" y="726385"/>
                    <a:pt x="1381114" y="729044"/>
                    <a:pt x="1370353" y="729234"/>
                  </a:cubicBezTo>
                  <a:lnTo>
                    <a:pt x="1133352" y="729234"/>
                  </a:lnTo>
                  <a:cubicBezTo>
                    <a:pt x="1124996" y="729614"/>
                    <a:pt x="1096890" y="731133"/>
                    <a:pt x="1049034" y="733791"/>
                  </a:cubicBezTo>
                  <a:cubicBezTo>
                    <a:pt x="1001178" y="736450"/>
                    <a:pt x="956361" y="737969"/>
                    <a:pt x="914581" y="738349"/>
                  </a:cubicBezTo>
                  <a:cubicBezTo>
                    <a:pt x="854951" y="759429"/>
                    <a:pt x="794182" y="771962"/>
                    <a:pt x="732273" y="775950"/>
                  </a:cubicBezTo>
                  <a:cubicBezTo>
                    <a:pt x="670364" y="779938"/>
                    <a:pt x="609594" y="785636"/>
                    <a:pt x="549964" y="793042"/>
                  </a:cubicBezTo>
                  <a:cubicBezTo>
                    <a:pt x="532746" y="796305"/>
                    <a:pt x="503374" y="800919"/>
                    <a:pt x="461848" y="806884"/>
                  </a:cubicBezTo>
                  <a:cubicBezTo>
                    <a:pt x="420323" y="812848"/>
                    <a:pt x="378797" y="818813"/>
                    <a:pt x="337271" y="824777"/>
                  </a:cubicBezTo>
                  <a:cubicBezTo>
                    <a:pt x="295745" y="830741"/>
                    <a:pt x="266373" y="835355"/>
                    <a:pt x="249155" y="838619"/>
                  </a:cubicBezTo>
                  <a:cubicBezTo>
                    <a:pt x="235166" y="843746"/>
                    <a:pt x="219087" y="849443"/>
                    <a:pt x="200920" y="855710"/>
                  </a:cubicBezTo>
                  <a:cubicBezTo>
                    <a:pt x="182752" y="861977"/>
                    <a:pt x="164394" y="865396"/>
                    <a:pt x="145847" y="865965"/>
                  </a:cubicBezTo>
                  <a:cubicBezTo>
                    <a:pt x="121159" y="862927"/>
                    <a:pt x="91534" y="843936"/>
                    <a:pt x="56972" y="808994"/>
                  </a:cubicBezTo>
                  <a:cubicBezTo>
                    <a:pt x="22409" y="774051"/>
                    <a:pt x="3419" y="741388"/>
                    <a:pt x="0" y="711003"/>
                  </a:cubicBezTo>
                  <a:cubicBezTo>
                    <a:pt x="1669" y="693110"/>
                    <a:pt x="15887" y="680281"/>
                    <a:pt x="42651" y="672516"/>
                  </a:cubicBezTo>
                  <a:cubicBezTo>
                    <a:pt x="69416" y="664751"/>
                    <a:pt x="98713" y="660024"/>
                    <a:pt x="130542" y="658336"/>
                  </a:cubicBezTo>
                  <a:cubicBezTo>
                    <a:pt x="162371" y="656648"/>
                    <a:pt x="186716" y="655973"/>
                    <a:pt x="203578" y="656310"/>
                  </a:cubicBezTo>
                  <a:lnTo>
                    <a:pt x="285617" y="656310"/>
                  </a:lnTo>
                  <a:cubicBezTo>
                    <a:pt x="328156" y="655551"/>
                    <a:pt x="379810" y="652512"/>
                    <a:pt x="440579" y="647195"/>
                  </a:cubicBezTo>
                  <a:cubicBezTo>
                    <a:pt x="501349" y="641878"/>
                    <a:pt x="562118" y="638839"/>
                    <a:pt x="622888" y="638080"/>
                  </a:cubicBezTo>
                  <a:lnTo>
                    <a:pt x="650234" y="610733"/>
                  </a:lnTo>
                  <a:cubicBezTo>
                    <a:pt x="648335" y="607505"/>
                    <a:pt x="650614" y="591933"/>
                    <a:pt x="657071" y="564017"/>
                  </a:cubicBezTo>
                  <a:cubicBezTo>
                    <a:pt x="663527" y="536101"/>
                    <a:pt x="667325" y="515211"/>
                    <a:pt x="668465" y="501348"/>
                  </a:cubicBezTo>
                  <a:lnTo>
                    <a:pt x="659350" y="461848"/>
                  </a:lnTo>
                  <a:cubicBezTo>
                    <a:pt x="659729" y="457670"/>
                    <a:pt x="661249" y="449314"/>
                    <a:pt x="663907" y="436780"/>
                  </a:cubicBezTo>
                  <a:cubicBezTo>
                    <a:pt x="666566" y="424247"/>
                    <a:pt x="668085" y="414372"/>
                    <a:pt x="668465" y="407155"/>
                  </a:cubicBezTo>
                  <a:cubicBezTo>
                    <a:pt x="669414" y="341955"/>
                    <a:pt x="668275" y="296124"/>
                    <a:pt x="665047" y="269664"/>
                  </a:cubicBezTo>
                  <a:cubicBezTo>
                    <a:pt x="661818" y="243204"/>
                    <a:pt x="659919" y="208009"/>
                    <a:pt x="659350" y="164077"/>
                  </a:cubicBezTo>
                  <a:cubicBezTo>
                    <a:pt x="657830" y="154582"/>
                    <a:pt x="651753" y="135592"/>
                    <a:pt x="641119" y="107106"/>
                  </a:cubicBezTo>
                  <a:cubicBezTo>
                    <a:pt x="630484" y="78620"/>
                    <a:pt x="624407" y="61149"/>
                    <a:pt x="622888" y="54692"/>
                  </a:cubicBezTo>
                  <a:cubicBezTo>
                    <a:pt x="622508" y="47856"/>
                    <a:pt x="620989" y="40260"/>
                    <a:pt x="618330" y="31904"/>
                  </a:cubicBezTo>
                  <a:cubicBezTo>
                    <a:pt x="615671" y="23548"/>
                    <a:pt x="614152" y="18990"/>
                    <a:pt x="613772" y="18231"/>
                  </a:cubicBezTo>
                  <a:cubicBezTo>
                    <a:pt x="613962" y="17471"/>
                    <a:pt x="615861" y="14433"/>
                    <a:pt x="619469" y="9115"/>
                  </a:cubicBezTo>
                  <a:cubicBezTo>
                    <a:pt x="623078" y="3798"/>
                    <a:pt x="627256" y="759"/>
                    <a:pt x="632003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E1C16F66-684D-4616-9CA3-68654B698E49}"/>
                </a:ext>
              </a:extLst>
            </p:cNvPr>
            <p:cNvSpPr/>
            <p:nvPr/>
          </p:nvSpPr>
          <p:spPr>
            <a:xfrm>
              <a:off x="6860499" y="2325573"/>
              <a:ext cx="2412549" cy="1862680"/>
            </a:xfrm>
            <a:custGeom>
              <a:avLst/>
              <a:gdLst/>
              <a:ahLst/>
              <a:cxnLst/>
              <a:rect l="l" t="t" r="r" b="b"/>
              <a:pathLst>
                <a:path w="2412549" h="1862680">
                  <a:moveTo>
                    <a:pt x="884196" y="0"/>
                  </a:moveTo>
                  <a:cubicBezTo>
                    <a:pt x="919518" y="12217"/>
                    <a:pt x="952182" y="34119"/>
                    <a:pt x="982187" y="65707"/>
                  </a:cubicBezTo>
                  <a:cubicBezTo>
                    <a:pt x="1012192" y="97294"/>
                    <a:pt x="1028144" y="119956"/>
                    <a:pt x="1030043" y="133693"/>
                  </a:cubicBezTo>
                  <a:cubicBezTo>
                    <a:pt x="1026941" y="154139"/>
                    <a:pt x="1015674" y="181612"/>
                    <a:pt x="996240" y="216111"/>
                  </a:cubicBezTo>
                  <a:cubicBezTo>
                    <a:pt x="976806" y="250611"/>
                    <a:pt x="967818" y="269728"/>
                    <a:pt x="969274" y="273462"/>
                  </a:cubicBezTo>
                  <a:cubicBezTo>
                    <a:pt x="967375" y="309734"/>
                    <a:pt x="976490" y="331383"/>
                    <a:pt x="996620" y="338410"/>
                  </a:cubicBezTo>
                  <a:cubicBezTo>
                    <a:pt x="1016750" y="345436"/>
                    <a:pt x="1050173" y="348095"/>
                    <a:pt x="1096889" y="346386"/>
                  </a:cubicBezTo>
                  <a:cubicBezTo>
                    <a:pt x="1130946" y="345120"/>
                    <a:pt x="1165382" y="340056"/>
                    <a:pt x="1200198" y="331194"/>
                  </a:cubicBezTo>
                  <a:cubicBezTo>
                    <a:pt x="1235013" y="322331"/>
                    <a:pt x="1275527" y="317267"/>
                    <a:pt x="1321737" y="316001"/>
                  </a:cubicBezTo>
                  <a:cubicBezTo>
                    <a:pt x="1336486" y="316508"/>
                    <a:pt x="1349526" y="318533"/>
                    <a:pt x="1360857" y="322078"/>
                  </a:cubicBezTo>
                  <a:cubicBezTo>
                    <a:pt x="1372188" y="325623"/>
                    <a:pt x="1384468" y="327649"/>
                    <a:pt x="1397699" y="328155"/>
                  </a:cubicBezTo>
                  <a:cubicBezTo>
                    <a:pt x="1416309" y="327649"/>
                    <a:pt x="1436059" y="324104"/>
                    <a:pt x="1456949" y="317520"/>
                  </a:cubicBezTo>
                  <a:cubicBezTo>
                    <a:pt x="1477838" y="310937"/>
                    <a:pt x="1497588" y="304354"/>
                    <a:pt x="1516199" y="297770"/>
                  </a:cubicBezTo>
                  <a:cubicBezTo>
                    <a:pt x="1533101" y="299036"/>
                    <a:pt x="1559307" y="288908"/>
                    <a:pt x="1594820" y="267386"/>
                  </a:cubicBezTo>
                  <a:cubicBezTo>
                    <a:pt x="1630332" y="245863"/>
                    <a:pt x="1655779" y="223581"/>
                    <a:pt x="1671161" y="200539"/>
                  </a:cubicBezTo>
                  <a:lnTo>
                    <a:pt x="1725854" y="91154"/>
                  </a:lnTo>
                  <a:cubicBezTo>
                    <a:pt x="1745984" y="85710"/>
                    <a:pt x="1760416" y="91281"/>
                    <a:pt x="1769152" y="107866"/>
                  </a:cubicBezTo>
                  <a:cubicBezTo>
                    <a:pt x="1777888" y="124451"/>
                    <a:pt x="1787763" y="139137"/>
                    <a:pt x="1798777" y="151924"/>
                  </a:cubicBezTo>
                  <a:cubicBezTo>
                    <a:pt x="1819287" y="175472"/>
                    <a:pt x="1842075" y="198260"/>
                    <a:pt x="1867143" y="220289"/>
                  </a:cubicBezTo>
                  <a:cubicBezTo>
                    <a:pt x="1892210" y="242318"/>
                    <a:pt x="1905883" y="268145"/>
                    <a:pt x="1908162" y="297770"/>
                  </a:cubicBezTo>
                  <a:cubicBezTo>
                    <a:pt x="1908542" y="321445"/>
                    <a:pt x="1905503" y="339423"/>
                    <a:pt x="1899047" y="351703"/>
                  </a:cubicBezTo>
                  <a:cubicBezTo>
                    <a:pt x="1892590" y="363984"/>
                    <a:pt x="1880436" y="374365"/>
                    <a:pt x="1862585" y="382847"/>
                  </a:cubicBezTo>
                  <a:cubicBezTo>
                    <a:pt x="1829612" y="385098"/>
                    <a:pt x="1773682" y="385998"/>
                    <a:pt x="1694794" y="385548"/>
                  </a:cubicBezTo>
                  <a:cubicBezTo>
                    <a:pt x="1615906" y="385098"/>
                    <a:pt x="1541745" y="388024"/>
                    <a:pt x="1472310" y="394326"/>
                  </a:cubicBezTo>
                  <a:cubicBezTo>
                    <a:pt x="1402875" y="400628"/>
                    <a:pt x="1365851" y="415033"/>
                    <a:pt x="1361237" y="437540"/>
                  </a:cubicBezTo>
                  <a:cubicBezTo>
                    <a:pt x="1361616" y="446276"/>
                    <a:pt x="1363136" y="453872"/>
                    <a:pt x="1365794" y="460329"/>
                  </a:cubicBezTo>
                  <a:cubicBezTo>
                    <a:pt x="1368453" y="466785"/>
                    <a:pt x="1369972" y="474382"/>
                    <a:pt x="1370352" y="483117"/>
                  </a:cubicBezTo>
                  <a:cubicBezTo>
                    <a:pt x="1366048" y="533442"/>
                    <a:pt x="1348830" y="580158"/>
                    <a:pt x="1318698" y="623267"/>
                  </a:cubicBezTo>
                  <a:cubicBezTo>
                    <a:pt x="1288567" y="666375"/>
                    <a:pt x="1271349" y="713851"/>
                    <a:pt x="1267044" y="765695"/>
                  </a:cubicBezTo>
                  <a:cubicBezTo>
                    <a:pt x="1266664" y="775191"/>
                    <a:pt x="1267424" y="785825"/>
                    <a:pt x="1269323" y="797599"/>
                  </a:cubicBezTo>
                  <a:cubicBezTo>
                    <a:pt x="1271222" y="809373"/>
                    <a:pt x="1276539" y="820008"/>
                    <a:pt x="1285275" y="829503"/>
                  </a:cubicBezTo>
                  <a:cubicBezTo>
                    <a:pt x="1313318" y="829503"/>
                    <a:pt x="1341550" y="834061"/>
                    <a:pt x="1369972" y="843177"/>
                  </a:cubicBezTo>
                  <a:cubicBezTo>
                    <a:pt x="1398395" y="852292"/>
                    <a:pt x="1413714" y="865965"/>
                    <a:pt x="1415929" y="884196"/>
                  </a:cubicBezTo>
                  <a:cubicBezTo>
                    <a:pt x="1415550" y="892931"/>
                    <a:pt x="1414030" y="900528"/>
                    <a:pt x="1411372" y="906984"/>
                  </a:cubicBezTo>
                  <a:cubicBezTo>
                    <a:pt x="1408713" y="913441"/>
                    <a:pt x="1407194" y="921037"/>
                    <a:pt x="1406814" y="929773"/>
                  </a:cubicBezTo>
                  <a:cubicBezTo>
                    <a:pt x="1411372" y="985795"/>
                    <a:pt x="1434160" y="1034031"/>
                    <a:pt x="1475180" y="1074480"/>
                  </a:cubicBezTo>
                  <a:cubicBezTo>
                    <a:pt x="1516199" y="1114930"/>
                    <a:pt x="1548103" y="1148733"/>
                    <a:pt x="1570892" y="1175889"/>
                  </a:cubicBezTo>
                  <a:cubicBezTo>
                    <a:pt x="1610961" y="1185195"/>
                    <a:pt x="1652361" y="1207603"/>
                    <a:pt x="1695089" y="1243116"/>
                  </a:cubicBezTo>
                  <a:cubicBezTo>
                    <a:pt x="1737818" y="1278628"/>
                    <a:pt x="1778457" y="1298758"/>
                    <a:pt x="1817008" y="1303505"/>
                  </a:cubicBezTo>
                  <a:cubicBezTo>
                    <a:pt x="1868852" y="1315659"/>
                    <a:pt x="1917088" y="1333131"/>
                    <a:pt x="1961715" y="1355919"/>
                  </a:cubicBezTo>
                  <a:cubicBezTo>
                    <a:pt x="2006343" y="1378708"/>
                    <a:pt x="2055338" y="1397698"/>
                    <a:pt x="2108701" y="1412891"/>
                  </a:cubicBezTo>
                  <a:cubicBezTo>
                    <a:pt x="2136428" y="1414916"/>
                    <a:pt x="2166053" y="1423019"/>
                    <a:pt x="2197577" y="1437198"/>
                  </a:cubicBezTo>
                  <a:cubicBezTo>
                    <a:pt x="2229101" y="1451378"/>
                    <a:pt x="2260245" y="1459480"/>
                    <a:pt x="2291010" y="1461506"/>
                  </a:cubicBezTo>
                  <a:cubicBezTo>
                    <a:pt x="2312026" y="1460367"/>
                    <a:pt x="2336840" y="1459607"/>
                    <a:pt x="2365453" y="1459227"/>
                  </a:cubicBezTo>
                  <a:cubicBezTo>
                    <a:pt x="2394065" y="1458847"/>
                    <a:pt x="2409764" y="1465684"/>
                    <a:pt x="2412549" y="1479737"/>
                  </a:cubicBezTo>
                  <a:cubicBezTo>
                    <a:pt x="2407485" y="1492904"/>
                    <a:pt x="2376594" y="1505311"/>
                    <a:pt x="2319875" y="1516958"/>
                  </a:cubicBezTo>
                  <a:cubicBezTo>
                    <a:pt x="2263157" y="1528606"/>
                    <a:pt x="2210997" y="1542532"/>
                    <a:pt x="2163394" y="1558737"/>
                  </a:cubicBezTo>
                  <a:cubicBezTo>
                    <a:pt x="2158583" y="1560257"/>
                    <a:pt x="2148455" y="1566333"/>
                    <a:pt x="2133009" y="1576968"/>
                  </a:cubicBezTo>
                  <a:cubicBezTo>
                    <a:pt x="2117564" y="1587603"/>
                    <a:pt x="2107435" y="1593680"/>
                    <a:pt x="2102625" y="1595199"/>
                  </a:cubicBezTo>
                  <a:cubicBezTo>
                    <a:pt x="2082178" y="1603302"/>
                    <a:pt x="2060023" y="1609885"/>
                    <a:pt x="2036158" y="1614949"/>
                  </a:cubicBezTo>
                  <a:cubicBezTo>
                    <a:pt x="2012293" y="1620013"/>
                    <a:pt x="1990897" y="1629635"/>
                    <a:pt x="1971970" y="1643815"/>
                  </a:cubicBezTo>
                  <a:cubicBezTo>
                    <a:pt x="1957917" y="1655399"/>
                    <a:pt x="1945763" y="1667173"/>
                    <a:pt x="1935509" y="1679137"/>
                  </a:cubicBezTo>
                  <a:cubicBezTo>
                    <a:pt x="1925254" y="1691101"/>
                    <a:pt x="1910061" y="1697558"/>
                    <a:pt x="1889931" y="1698507"/>
                  </a:cubicBezTo>
                  <a:cubicBezTo>
                    <a:pt x="1859209" y="1696763"/>
                    <a:pt x="1825110" y="1680333"/>
                    <a:pt x="1787636" y="1649216"/>
                  </a:cubicBezTo>
                  <a:cubicBezTo>
                    <a:pt x="1750161" y="1618100"/>
                    <a:pt x="1711337" y="1582764"/>
                    <a:pt x="1671161" y="1543207"/>
                  </a:cubicBezTo>
                  <a:cubicBezTo>
                    <a:pt x="1630986" y="1503651"/>
                    <a:pt x="1591486" y="1470340"/>
                    <a:pt x="1552661" y="1443275"/>
                  </a:cubicBezTo>
                  <a:cubicBezTo>
                    <a:pt x="1507653" y="1390165"/>
                    <a:pt x="1470052" y="1338385"/>
                    <a:pt x="1439857" y="1287933"/>
                  </a:cubicBezTo>
                  <a:cubicBezTo>
                    <a:pt x="1409663" y="1237482"/>
                    <a:pt x="1383456" y="1178865"/>
                    <a:pt x="1361237" y="1112081"/>
                  </a:cubicBezTo>
                  <a:cubicBezTo>
                    <a:pt x="1357628" y="1085685"/>
                    <a:pt x="1353451" y="1051882"/>
                    <a:pt x="1348703" y="1010672"/>
                  </a:cubicBezTo>
                  <a:cubicBezTo>
                    <a:pt x="1343955" y="969463"/>
                    <a:pt x="1332941" y="942497"/>
                    <a:pt x="1315660" y="929773"/>
                  </a:cubicBezTo>
                  <a:cubicBezTo>
                    <a:pt x="1258679" y="929998"/>
                    <a:pt x="1218016" y="936975"/>
                    <a:pt x="1193670" y="950705"/>
                  </a:cubicBezTo>
                  <a:cubicBezTo>
                    <a:pt x="1169325" y="964434"/>
                    <a:pt x="1150719" y="983565"/>
                    <a:pt x="1137853" y="1008098"/>
                  </a:cubicBezTo>
                  <a:cubicBezTo>
                    <a:pt x="1124986" y="1032631"/>
                    <a:pt x="1107280" y="1061215"/>
                    <a:pt x="1084736" y="1093851"/>
                  </a:cubicBezTo>
                  <a:cubicBezTo>
                    <a:pt x="1058909" y="1131832"/>
                    <a:pt x="1033841" y="1162976"/>
                    <a:pt x="1009533" y="1187284"/>
                  </a:cubicBezTo>
                  <a:cubicBezTo>
                    <a:pt x="985226" y="1211591"/>
                    <a:pt x="961677" y="1238178"/>
                    <a:pt x="938889" y="1267044"/>
                  </a:cubicBezTo>
                  <a:cubicBezTo>
                    <a:pt x="894831" y="1326610"/>
                    <a:pt x="850013" y="1375353"/>
                    <a:pt x="804436" y="1413270"/>
                  </a:cubicBezTo>
                  <a:cubicBezTo>
                    <a:pt x="758859" y="1451188"/>
                    <a:pt x="712522" y="1485497"/>
                    <a:pt x="665426" y="1516198"/>
                  </a:cubicBezTo>
                  <a:cubicBezTo>
                    <a:pt x="661058" y="1517971"/>
                    <a:pt x="652323" y="1525061"/>
                    <a:pt x="639219" y="1537468"/>
                  </a:cubicBezTo>
                  <a:cubicBezTo>
                    <a:pt x="626116" y="1549875"/>
                    <a:pt x="616621" y="1556965"/>
                    <a:pt x="610733" y="1558737"/>
                  </a:cubicBezTo>
                  <a:cubicBezTo>
                    <a:pt x="601618" y="1566840"/>
                    <a:pt x="578829" y="1581020"/>
                    <a:pt x="542368" y="1601276"/>
                  </a:cubicBezTo>
                  <a:cubicBezTo>
                    <a:pt x="505906" y="1621532"/>
                    <a:pt x="483117" y="1635712"/>
                    <a:pt x="474002" y="1643815"/>
                  </a:cubicBezTo>
                  <a:cubicBezTo>
                    <a:pt x="456151" y="1653689"/>
                    <a:pt x="439439" y="1665843"/>
                    <a:pt x="423867" y="1680276"/>
                  </a:cubicBezTo>
                  <a:cubicBezTo>
                    <a:pt x="408295" y="1694709"/>
                    <a:pt x="391583" y="1706863"/>
                    <a:pt x="373732" y="1716738"/>
                  </a:cubicBezTo>
                  <a:cubicBezTo>
                    <a:pt x="355501" y="1718511"/>
                    <a:pt x="337271" y="1725600"/>
                    <a:pt x="319040" y="1738007"/>
                  </a:cubicBezTo>
                  <a:cubicBezTo>
                    <a:pt x="300809" y="1750414"/>
                    <a:pt x="282578" y="1757504"/>
                    <a:pt x="264347" y="1759277"/>
                  </a:cubicBezTo>
                  <a:cubicBezTo>
                    <a:pt x="257131" y="1761302"/>
                    <a:pt x="241938" y="1769405"/>
                    <a:pt x="218770" y="1783584"/>
                  </a:cubicBezTo>
                  <a:cubicBezTo>
                    <a:pt x="195602" y="1797764"/>
                    <a:pt x="180409" y="1805867"/>
                    <a:pt x="173193" y="1807892"/>
                  </a:cubicBezTo>
                  <a:cubicBezTo>
                    <a:pt x="147746" y="1810171"/>
                    <a:pt x="123438" y="1819287"/>
                    <a:pt x="100270" y="1835239"/>
                  </a:cubicBezTo>
                  <a:cubicBezTo>
                    <a:pt x="77101" y="1851191"/>
                    <a:pt x="52793" y="1860306"/>
                    <a:pt x="27346" y="1862585"/>
                  </a:cubicBezTo>
                  <a:cubicBezTo>
                    <a:pt x="18231" y="1862965"/>
                    <a:pt x="11394" y="1862205"/>
                    <a:pt x="6836" y="1860306"/>
                  </a:cubicBezTo>
                  <a:cubicBezTo>
                    <a:pt x="2279" y="1858407"/>
                    <a:pt x="0" y="1853090"/>
                    <a:pt x="0" y="1844354"/>
                  </a:cubicBezTo>
                  <a:lnTo>
                    <a:pt x="0" y="1832200"/>
                  </a:lnTo>
                  <a:cubicBezTo>
                    <a:pt x="31334" y="1822515"/>
                    <a:pt x="59820" y="1809222"/>
                    <a:pt x="85457" y="1792320"/>
                  </a:cubicBezTo>
                  <a:cubicBezTo>
                    <a:pt x="111094" y="1775419"/>
                    <a:pt x="137301" y="1758327"/>
                    <a:pt x="164078" y="1741046"/>
                  </a:cubicBezTo>
                  <a:cubicBezTo>
                    <a:pt x="191993" y="1725220"/>
                    <a:pt x="218960" y="1712054"/>
                    <a:pt x="244977" y="1701546"/>
                  </a:cubicBezTo>
                  <a:cubicBezTo>
                    <a:pt x="270994" y="1691037"/>
                    <a:pt x="292643" y="1677871"/>
                    <a:pt x="309924" y="1662045"/>
                  </a:cubicBezTo>
                  <a:cubicBezTo>
                    <a:pt x="315242" y="1660020"/>
                    <a:pt x="322838" y="1651917"/>
                    <a:pt x="332713" y="1637738"/>
                  </a:cubicBezTo>
                  <a:cubicBezTo>
                    <a:pt x="342588" y="1623558"/>
                    <a:pt x="350184" y="1615455"/>
                    <a:pt x="355501" y="1613430"/>
                  </a:cubicBezTo>
                  <a:cubicBezTo>
                    <a:pt x="397470" y="1590198"/>
                    <a:pt x="441908" y="1556902"/>
                    <a:pt x="488815" y="1513540"/>
                  </a:cubicBezTo>
                  <a:cubicBezTo>
                    <a:pt x="535721" y="1470178"/>
                    <a:pt x="579399" y="1428526"/>
                    <a:pt x="619849" y="1388583"/>
                  </a:cubicBezTo>
                  <a:cubicBezTo>
                    <a:pt x="624913" y="1382379"/>
                    <a:pt x="636054" y="1366680"/>
                    <a:pt x="653272" y="1341486"/>
                  </a:cubicBezTo>
                  <a:cubicBezTo>
                    <a:pt x="670490" y="1316292"/>
                    <a:pt x="690747" y="1291478"/>
                    <a:pt x="714041" y="1267044"/>
                  </a:cubicBezTo>
                  <a:cubicBezTo>
                    <a:pt x="736324" y="1232481"/>
                    <a:pt x="766202" y="1188423"/>
                    <a:pt x="803677" y="1134870"/>
                  </a:cubicBezTo>
                  <a:cubicBezTo>
                    <a:pt x="841151" y="1081317"/>
                    <a:pt x="861914" y="1034220"/>
                    <a:pt x="865965" y="993581"/>
                  </a:cubicBezTo>
                  <a:lnTo>
                    <a:pt x="847735" y="975350"/>
                  </a:lnTo>
                  <a:cubicBezTo>
                    <a:pt x="770443" y="976110"/>
                    <a:pt x="713092" y="979148"/>
                    <a:pt x="675681" y="984466"/>
                  </a:cubicBezTo>
                  <a:cubicBezTo>
                    <a:pt x="638270" y="989783"/>
                    <a:pt x="592313" y="992821"/>
                    <a:pt x="537810" y="993581"/>
                  </a:cubicBezTo>
                  <a:cubicBezTo>
                    <a:pt x="510654" y="999468"/>
                    <a:pt x="482928" y="1008204"/>
                    <a:pt x="454632" y="1019788"/>
                  </a:cubicBezTo>
                  <a:cubicBezTo>
                    <a:pt x="426336" y="1031372"/>
                    <a:pt x="396331" y="1037829"/>
                    <a:pt x="364617" y="1039158"/>
                  </a:cubicBezTo>
                  <a:cubicBezTo>
                    <a:pt x="348855" y="1035740"/>
                    <a:pt x="330244" y="1017509"/>
                    <a:pt x="308785" y="984466"/>
                  </a:cubicBezTo>
                  <a:cubicBezTo>
                    <a:pt x="287326" y="951422"/>
                    <a:pt x="275552" y="924076"/>
                    <a:pt x="273463" y="902427"/>
                  </a:cubicBezTo>
                  <a:cubicBezTo>
                    <a:pt x="273083" y="897679"/>
                    <a:pt x="273842" y="893501"/>
                    <a:pt x="275742" y="889893"/>
                  </a:cubicBezTo>
                  <a:cubicBezTo>
                    <a:pt x="277641" y="886285"/>
                    <a:pt x="282958" y="884386"/>
                    <a:pt x="291693" y="884196"/>
                  </a:cubicBezTo>
                  <a:lnTo>
                    <a:pt x="455771" y="884196"/>
                  </a:lnTo>
                  <a:cubicBezTo>
                    <a:pt x="460329" y="888564"/>
                    <a:pt x="464887" y="891222"/>
                    <a:pt x="469444" y="892172"/>
                  </a:cubicBezTo>
                  <a:cubicBezTo>
                    <a:pt x="474002" y="893121"/>
                    <a:pt x="478560" y="893501"/>
                    <a:pt x="483117" y="893311"/>
                  </a:cubicBezTo>
                  <a:cubicBezTo>
                    <a:pt x="522997" y="892172"/>
                    <a:pt x="559459" y="887614"/>
                    <a:pt x="592503" y="879638"/>
                  </a:cubicBezTo>
                  <a:cubicBezTo>
                    <a:pt x="625546" y="871662"/>
                    <a:pt x="662008" y="867104"/>
                    <a:pt x="701888" y="865965"/>
                  </a:cubicBezTo>
                  <a:cubicBezTo>
                    <a:pt x="709104" y="866725"/>
                    <a:pt x="718979" y="869763"/>
                    <a:pt x="731513" y="875080"/>
                  </a:cubicBezTo>
                  <a:cubicBezTo>
                    <a:pt x="744047" y="880398"/>
                    <a:pt x="752402" y="883436"/>
                    <a:pt x="756580" y="884196"/>
                  </a:cubicBezTo>
                  <a:cubicBezTo>
                    <a:pt x="790193" y="884766"/>
                    <a:pt x="827795" y="882107"/>
                    <a:pt x="869384" y="876220"/>
                  </a:cubicBezTo>
                  <a:cubicBezTo>
                    <a:pt x="910973" y="870333"/>
                    <a:pt x="946295" y="857799"/>
                    <a:pt x="975350" y="838619"/>
                  </a:cubicBezTo>
                  <a:cubicBezTo>
                    <a:pt x="975857" y="821147"/>
                    <a:pt x="979402" y="805955"/>
                    <a:pt x="985985" y="793042"/>
                  </a:cubicBezTo>
                  <a:cubicBezTo>
                    <a:pt x="992568" y="780128"/>
                    <a:pt x="999152" y="764936"/>
                    <a:pt x="1005735" y="747464"/>
                  </a:cubicBezTo>
                  <a:cubicBezTo>
                    <a:pt x="1007254" y="707964"/>
                    <a:pt x="1013331" y="669983"/>
                    <a:pt x="1023966" y="633522"/>
                  </a:cubicBezTo>
                  <a:cubicBezTo>
                    <a:pt x="1034601" y="597060"/>
                    <a:pt x="1040678" y="562118"/>
                    <a:pt x="1042197" y="528694"/>
                  </a:cubicBezTo>
                  <a:cubicBezTo>
                    <a:pt x="1038969" y="519579"/>
                    <a:pt x="1038589" y="502867"/>
                    <a:pt x="1041058" y="478560"/>
                  </a:cubicBezTo>
                  <a:cubicBezTo>
                    <a:pt x="1043526" y="454252"/>
                    <a:pt x="1031752" y="440579"/>
                    <a:pt x="1005735" y="437540"/>
                  </a:cubicBezTo>
                  <a:cubicBezTo>
                    <a:pt x="921607" y="439819"/>
                    <a:pt x="852862" y="463367"/>
                    <a:pt x="799499" y="508185"/>
                  </a:cubicBezTo>
                  <a:cubicBezTo>
                    <a:pt x="746136" y="553002"/>
                    <a:pt x="693342" y="605416"/>
                    <a:pt x="641118" y="665426"/>
                  </a:cubicBezTo>
                  <a:cubicBezTo>
                    <a:pt x="621811" y="685176"/>
                    <a:pt x="597377" y="707205"/>
                    <a:pt x="567815" y="731513"/>
                  </a:cubicBezTo>
                  <a:cubicBezTo>
                    <a:pt x="538253" y="755820"/>
                    <a:pt x="510021" y="773292"/>
                    <a:pt x="483117" y="783926"/>
                  </a:cubicBezTo>
                  <a:cubicBezTo>
                    <a:pt x="478750" y="783736"/>
                    <a:pt x="476091" y="781837"/>
                    <a:pt x="475141" y="778229"/>
                  </a:cubicBezTo>
                  <a:cubicBezTo>
                    <a:pt x="474192" y="774621"/>
                    <a:pt x="473812" y="770443"/>
                    <a:pt x="474002" y="765695"/>
                  </a:cubicBezTo>
                  <a:cubicBezTo>
                    <a:pt x="487485" y="745186"/>
                    <a:pt x="500019" y="726955"/>
                    <a:pt x="511603" y="711003"/>
                  </a:cubicBezTo>
                  <a:cubicBezTo>
                    <a:pt x="523187" y="695051"/>
                    <a:pt x="534961" y="676820"/>
                    <a:pt x="546925" y="656310"/>
                  </a:cubicBezTo>
                  <a:cubicBezTo>
                    <a:pt x="576930" y="654411"/>
                    <a:pt x="595161" y="641498"/>
                    <a:pt x="601618" y="617570"/>
                  </a:cubicBezTo>
                  <a:cubicBezTo>
                    <a:pt x="608075" y="593642"/>
                    <a:pt x="614152" y="570093"/>
                    <a:pt x="619849" y="546925"/>
                  </a:cubicBezTo>
                  <a:cubicBezTo>
                    <a:pt x="621748" y="539709"/>
                    <a:pt x="629344" y="524516"/>
                    <a:pt x="642638" y="501348"/>
                  </a:cubicBezTo>
                  <a:cubicBezTo>
                    <a:pt x="655931" y="478180"/>
                    <a:pt x="663527" y="462987"/>
                    <a:pt x="665426" y="455771"/>
                  </a:cubicBezTo>
                  <a:cubicBezTo>
                    <a:pt x="680239" y="429944"/>
                    <a:pt x="693152" y="408675"/>
                    <a:pt x="704166" y="391963"/>
                  </a:cubicBezTo>
                  <a:cubicBezTo>
                    <a:pt x="715181" y="375251"/>
                    <a:pt x="726575" y="353982"/>
                    <a:pt x="738349" y="328155"/>
                  </a:cubicBezTo>
                  <a:cubicBezTo>
                    <a:pt x="739109" y="321698"/>
                    <a:pt x="742148" y="314862"/>
                    <a:pt x="747465" y="307645"/>
                  </a:cubicBezTo>
                  <a:cubicBezTo>
                    <a:pt x="752782" y="300429"/>
                    <a:pt x="755821" y="295112"/>
                    <a:pt x="756580" y="291693"/>
                  </a:cubicBezTo>
                  <a:cubicBezTo>
                    <a:pt x="777406" y="249218"/>
                    <a:pt x="796524" y="206553"/>
                    <a:pt x="813931" y="163698"/>
                  </a:cubicBezTo>
                  <a:cubicBezTo>
                    <a:pt x="831339" y="120842"/>
                    <a:pt x="840582" y="86533"/>
                    <a:pt x="841658" y="60769"/>
                  </a:cubicBezTo>
                  <a:lnTo>
                    <a:pt x="841658" y="30384"/>
                  </a:lnTo>
                  <a:cubicBezTo>
                    <a:pt x="841151" y="21142"/>
                    <a:pt x="843683" y="13800"/>
                    <a:pt x="849254" y="8356"/>
                  </a:cubicBezTo>
                  <a:cubicBezTo>
                    <a:pt x="854824" y="2912"/>
                    <a:pt x="866472" y="126"/>
                    <a:pt x="884196" y="0"/>
                  </a:cubicBezTo>
                  <a:close/>
                  <a:moveTo>
                    <a:pt x="932812" y="182308"/>
                  </a:moveTo>
                  <a:cubicBezTo>
                    <a:pt x="923570" y="181928"/>
                    <a:pt x="916227" y="182688"/>
                    <a:pt x="910783" y="184587"/>
                  </a:cubicBezTo>
                  <a:cubicBezTo>
                    <a:pt x="905339" y="186486"/>
                    <a:pt x="902553" y="191803"/>
                    <a:pt x="902427" y="200539"/>
                  </a:cubicBezTo>
                  <a:cubicBezTo>
                    <a:pt x="902807" y="209528"/>
                    <a:pt x="906605" y="215858"/>
                    <a:pt x="913821" y="219530"/>
                  </a:cubicBezTo>
                  <a:cubicBezTo>
                    <a:pt x="921038" y="223201"/>
                    <a:pt x="929394" y="224973"/>
                    <a:pt x="938889" y="224847"/>
                  </a:cubicBezTo>
                  <a:lnTo>
                    <a:pt x="957120" y="206616"/>
                  </a:lnTo>
                  <a:cubicBezTo>
                    <a:pt x="958006" y="198957"/>
                    <a:pt x="955474" y="193006"/>
                    <a:pt x="949523" y="188765"/>
                  </a:cubicBezTo>
                  <a:cubicBezTo>
                    <a:pt x="943573" y="184524"/>
                    <a:pt x="938003" y="182372"/>
                    <a:pt x="932812" y="182308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4C05EEE0-CC7F-4890-BF14-0A47DB488684}"/>
                </a:ext>
              </a:extLst>
            </p:cNvPr>
            <p:cNvSpPr/>
            <p:nvPr/>
          </p:nvSpPr>
          <p:spPr>
            <a:xfrm>
              <a:off x="6013141" y="2433439"/>
              <a:ext cx="1315659" cy="1361236"/>
            </a:xfrm>
            <a:custGeom>
              <a:avLst/>
              <a:gdLst/>
              <a:ahLst/>
              <a:cxnLst/>
              <a:rect l="l" t="t" r="r" b="b"/>
              <a:pathLst>
                <a:path w="1315659" h="1361236">
                  <a:moveTo>
                    <a:pt x="981427" y="0"/>
                  </a:moveTo>
                  <a:lnTo>
                    <a:pt x="999658" y="0"/>
                  </a:lnTo>
                  <a:cubicBezTo>
                    <a:pt x="1002190" y="1519"/>
                    <a:pt x="1015357" y="9875"/>
                    <a:pt x="1039158" y="25067"/>
                  </a:cubicBezTo>
                  <a:cubicBezTo>
                    <a:pt x="1062960" y="40259"/>
                    <a:pt x="1082203" y="53173"/>
                    <a:pt x="1096889" y="63808"/>
                  </a:cubicBezTo>
                  <a:cubicBezTo>
                    <a:pt x="1097508" y="64595"/>
                    <a:pt x="1108087" y="72135"/>
                    <a:pt x="1128624" y="86427"/>
                  </a:cubicBezTo>
                  <a:cubicBezTo>
                    <a:pt x="1149162" y="100719"/>
                    <a:pt x="1169869" y="117037"/>
                    <a:pt x="1190744" y="135381"/>
                  </a:cubicBezTo>
                  <a:cubicBezTo>
                    <a:pt x="1211620" y="153724"/>
                    <a:pt x="1222873" y="169367"/>
                    <a:pt x="1224505" y="182308"/>
                  </a:cubicBezTo>
                  <a:cubicBezTo>
                    <a:pt x="1219314" y="228835"/>
                    <a:pt x="1203869" y="271753"/>
                    <a:pt x="1178168" y="311064"/>
                  </a:cubicBezTo>
                  <a:cubicBezTo>
                    <a:pt x="1152468" y="350374"/>
                    <a:pt x="1129426" y="389494"/>
                    <a:pt x="1109043" y="428425"/>
                  </a:cubicBezTo>
                  <a:cubicBezTo>
                    <a:pt x="1089103" y="487865"/>
                    <a:pt x="1068214" y="545216"/>
                    <a:pt x="1046375" y="600478"/>
                  </a:cubicBezTo>
                  <a:cubicBezTo>
                    <a:pt x="1024536" y="655741"/>
                    <a:pt x="1002886" y="707774"/>
                    <a:pt x="981427" y="756580"/>
                  </a:cubicBezTo>
                  <a:cubicBezTo>
                    <a:pt x="965159" y="786522"/>
                    <a:pt x="944522" y="820831"/>
                    <a:pt x="919518" y="859508"/>
                  </a:cubicBezTo>
                  <a:cubicBezTo>
                    <a:pt x="894514" y="898186"/>
                    <a:pt x="880714" y="934774"/>
                    <a:pt x="878119" y="969273"/>
                  </a:cubicBezTo>
                  <a:cubicBezTo>
                    <a:pt x="878119" y="997189"/>
                    <a:pt x="885715" y="1015040"/>
                    <a:pt x="900908" y="1022826"/>
                  </a:cubicBezTo>
                  <a:cubicBezTo>
                    <a:pt x="916100" y="1030612"/>
                    <a:pt x="938889" y="1034031"/>
                    <a:pt x="969273" y="1033081"/>
                  </a:cubicBezTo>
                  <a:cubicBezTo>
                    <a:pt x="978009" y="1032322"/>
                    <a:pt x="993961" y="1029283"/>
                    <a:pt x="1017129" y="1023966"/>
                  </a:cubicBezTo>
                  <a:cubicBezTo>
                    <a:pt x="1040298" y="1018648"/>
                    <a:pt x="1054730" y="1015610"/>
                    <a:pt x="1060428" y="1014850"/>
                  </a:cubicBezTo>
                  <a:cubicBezTo>
                    <a:pt x="1075430" y="1020737"/>
                    <a:pt x="1098598" y="1019598"/>
                    <a:pt x="1129933" y="1011432"/>
                  </a:cubicBezTo>
                  <a:cubicBezTo>
                    <a:pt x="1161267" y="1003266"/>
                    <a:pt x="1192791" y="998329"/>
                    <a:pt x="1224505" y="996620"/>
                  </a:cubicBezTo>
                  <a:cubicBezTo>
                    <a:pt x="1237609" y="993581"/>
                    <a:pt x="1255460" y="997379"/>
                    <a:pt x="1278058" y="1008014"/>
                  </a:cubicBezTo>
                  <a:cubicBezTo>
                    <a:pt x="1300657" y="1018648"/>
                    <a:pt x="1313191" y="1036120"/>
                    <a:pt x="1315659" y="1060427"/>
                  </a:cubicBezTo>
                  <a:cubicBezTo>
                    <a:pt x="1311481" y="1084545"/>
                    <a:pt x="1287933" y="1098598"/>
                    <a:pt x="1245015" y="1102586"/>
                  </a:cubicBezTo>
                  <a:cubicBezTo>
                    <a:pt x="1202096" y="1106574"/>
                    <a:pt x="1164875" y="1110752"/>
                    <a:pt x="1133351" y="1115120"/>
                  </a:cubicBezTo>
                  <a:cubicBezTo>
                    <a:pt x="1096699" y="1122906"/>
                    <a:pt x="1059098" y="1131642"/>
                    <a:pt x="1020547" y="1141327"/>
                  </a:cubicBezTo>
                  <a:cubicBezTo>
                    <a:pt x="981997" y="1151012"/>
                    <a:pt x="943636" y="1160507"/>
                    <a:pt x="905465" y="1169813"/>
                  </a:cubicBezTo>
                  <a:cubicBezTo>
                    <a:pt x="899009" y="1170952"/>
                    <a:pt x="886855" y="1175510"/>
                    <a:pt x="869003" y="1183486"/>
                  </a:cubicBezTo>
                  <a:cubicBezTo>
                    <a:pt x="851152" y="1191462"/>
                    <a:pt x="838999" y="1196019"/>
                    <a:pt x="832542" y="1197159"/>
                  </a:cubicBezTo>
                  <a:cubicBezTo>
                    <a:pt x="816400" y="1199058"/>
                    <a:pt x="797030" y="1199817"/>
                    <a:pt x="774431" y="1199438"/>
                  </a:cubicBezTo>
                  <a:cubicBezTo>
                    <a:pt x="751832" y="1199058"/>
                    <a:pt x="722587" y="1204375"/>
                    <a:pt x="686695" y="1215390"/>
                  </a:cubicBezTo>
                  <a:cubicBezTo>
                    <a:pt x="668464" y="1217289"/>
                    <a:pt x="636560" y="1224885"/>
                    <a:pt x="590983" y="1238178"/>
                  </a:cubicBezTo>
                  <a:cubicBezTo>
                    <a:pt x="545406" y="1251472"/>
                    <a:pt x="513502" y="1259068"/>
                    <a:pt x="495271" y="1260967"/>
                  </a:cubicBezTo>
                  <a:cubicBezTo>
                    <a:pt x="486915" y="1262486"/>
                    <a:pt x="467165" y="1268563"/>
                    <a:pt x="436021" y="1279197"/>
                  </a:cubicBezTo>
                  <a:cubicBezTo>
                    <a:pt x="404877" y="1289832"/>
                    <a:pt x="385126" y="1295909"/>
                    <a:pt x="376771" y="1297428"/>
                  </a:cubicBezTo>
                  <a:cubicBezTo>
                    <a:pt x="348665" y="1294770"/>
                    <a:pt x="315241" y="1303885"/>
                    <a:pt x="276501" y="1324775"/>
                  </a:cubicBezTo>
                  <a:cubicBezTo>
                    <a:pt x="237760" y="1345664"/>
                    <a:pt x="198260" y="1357818"/>
                    <a:pt x="158000" y="1361236"/>
                  </a:cubicBezTo>
                  <a:cubicBezTo>
                    <a:pt x="156861" y="1361047"/>
                    <a:pt x="151543" y="1359148"/>
                    <a:pt x="142048" y="1355539"/>
                  </a:cubicBezTo>
                  <a:cubicBezTo>
                    <a:pt x="132553" y="1351931"/>
                    <a:pt x="125717" y="1347753"/>
                    <a:pt x="121539" y="1343005"/>
                  </a:cubicBezTo>
                  <a:cubicBezTo>
                    <a:pt x="112487" y="1322496"/>
                    <a:pt x="91090" y="1301227"/>
                    <a:pt x="57351" y="1279197"/>
                  </a:cubicBezTo>
                  <a:cubicBezTo>
                    <a:pt x="23611" y="1257169"/>
                    <a:pt x="4494" y="1229822"/>
                    <a:pt x="0" y="1197159"/>
                  </a:cubicBezTo>
                  <a:cubicBezTo>
                    <a:pt x="31840" y="1170002"/>
                    <a:pt x="68429" y="1155190"/>
                    <a:pt x="109765" y="1152721"/>
                  </a:cubicBezTo>
                  <a:cubicBezTo>
                    <a:pt x="151100" y="1150252"/>
                    <a:pt x="179333" y="1149873"/>
                    <a:pt x="194462" y="1151582"/>
                  </a:cubicBezTo>
                  <a:cubicBezTo>
                    <a:pt x="232443" y="1149683"/>
                    <a:pt x="279539" y="1142086"/>
                    <a:pt x="335751" y="1128793"/>
                  </a:cubicBezTo>
                  <a:cubicBezTo>
                    <a:pt x="391963" y="1115500"/>
                    <a:pt x="457290" y="1107904"/>
                    <a:pt x="531733" y="1106005"/>
                  </a:cubicBezTo>
                  <a:cubicBezTo>
                    <a:pt x="566675" y="1103726"/>
                    <a:pt x="594781" y="1101447"/>
                    <a:pt x="616051" y="1099168"/>
                  </a:cubicBezTo>
                  <a:cubicBezTo>
                    <a:pt x="637320" y="1096889"/>
                    <a:pt x="660868" y="1080937"/>
                    <a:pt x="686695" y="1051312"/>
                  </a:cubicBezTo>
                  <a:cubicBezTo>
                    <a:pt x="696000" y="1035550"/>
                    <a:pt x="704736" y="1012381"/>
                    <a:pt x="712902" y="981807"/>
                  </a:cubicBezTo>
                  <a:cubicBezTo>
                    <a:pt x="721068" y="951232"/>
                    <a:pt x="727525" y="925785"/>
                    <a:pt x="732272" y="905465"/>
                  </a:cubicBezTo>
                  <a:cubicBezTo>
                    <a:pt x="754491" y="845898"/>
                    <a:pt x="779179" y="785002"/>
                    <a:pt x="806335" y="722777"/>
                  </a:cubicBezTo>
                  <a:cubicBezTo>
                    <a:pt x="833491" y="660552"/>
                    <a:pt x="848304" y="598896"/>
                    <a:pt x="850773" y="537810"/>
                  </a:cubicBezTo>
                  <a:cubicBezTo>
                    <a:pt x="853431" y="524833"/>
                    <a:pt x="862547" y="510527"/>
                    <a:pt x="878119" y="494891"/>
                  </a:cubicBezTo>
                  <a:cubicBezTo>
                    <a:pt x="893691" y="479256"/>
                    <a:pt x="899768" y="467229"/>
                    <a:pt x="896350" y="458809"/>
                  </a:cubicBezTo>
                  <a:cubicBezTo>
                    <a:pt x="897489" y="409814"/>
                    <a:pt x="903566" y="365756"/>
                    <a:pt x="914581" y="326636"/>
                  </a:cubicBezTo>
                  <a:cubicBezTo>
                    <a:pt x="925595" y="287515"/>
                    <a:pt x="934711" y="246496"/>
                    <a:pt x="941927" y="203578"/>
                  </a:cubicBezTo>
                  <a:cubicBezTo>
                    <a:pt x="943573" y="163761"/>
                    <a:pt x="950156" y="128692"/>
                    <a:pt x="961677" y="98370"/>
                  </a:cubicBezTo>
                  <a:cubicBezTo>
                    <a:pt x="973198" y="68049"/>
                    <a:pt x="979781" y="35259"/>
                    <a:pt x="981427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126B7DA-C0E4-4B3F-B737-E101BF551BC0}"/>
                </a:ext>
              </a:extLst>
            </p:cNvPr>
            <p:cNvSpPr/>
            <p:nvPr/>
          </p:nvSpPr>
          <p:spPr>
            <a:xfrm>
              <a:off x="6427359" y="2693481"/>
              <a:ext cx="147266" cy="850970"/>
            </a:xfrm>
            <a:custGeom>
              <a:avLst/>
              <a:gdLst/>
              <a:ahLst/>
              <a:cxnLst/>
              <a:rect l="l" t="t" r="r" b="b"/>
              <a:pathLst>
                <a:path w="147266" h="850970">
                  <a:moveTo>
                    <a:pt x="10535" y="0"/>
                  </a:moveTo>
                  <a:cubicBezTo>
                    <a:pt x="39850" y="12942"/>
                    <a:pt x="64271" y="37025"/>
                    <a:pt x="83795" y="72248"/>
                  </a:cubicBezTo>
                  <a:cubicBezTo>
                    <a:pt x="103320" y="107472"/>
                    <a:pt x="118288" y="143034"/>
                    <a:pt x="128698" y="178933"/>
                  </a:cubicBezTo>
                  <a:cubicBezTo>
                    <a:pt x="139107" y="214832"/>
                    <a:pt x="145296" y="240265"/>
                    <a:pt x="147266" y="255232"/>
                  </a:cubicBezTo>
                  <a:lnTo>
                    <a:pt x="147266" y="638080"/>
                  </a:lnTo>
                  <a:cubicBezTo>
                    <a:pt x="136252" y="682644"/>
                    <a:pt x="129415" y="718853"/>
                    <a:pt x="126756" y="746705"/>
                  </a:cubicBezTo>
                  <a:cubicBezTo>
                    <a:pt x="124098" y="774558"/>
                    <a:pt x="100549" y="809247"/>
                    <a:pt x="56112" y="850773"/>
                  </a:cubicBezTo>
                  <a:cubicBezTo>
                    <a:pt x="35602" y="851913"/>
                    <a:pt x="22688" y="848115"/>
                    <a:pt x="17371" y="839379"/>
                  </a:cubicBezTo>
                  <a:cubicBezTo>
                    <a:pt x="12054" y="830643"/>
                    <a:pt x="9775" y="819249"/>
                    <a:pt x="10535" y="805196"/>
                  </a:cubicBezTo>
                  <a:lnTo>
                    <a:pt x="10535" y="768734"/>
                  </a:lnTo>
                  <a:cubicBezTo>
                    <a:pt x="10914" y="700812"/>
                    <a:pt x="12434" y="633839"/>
                    <a:pt x="15092" y="567815"/>
                  </a:cubicBezTo>
                  <a:cubicBezTo>
                    <a:pt x="17751" y="501792"/>
                    <a:pt x="19270" y="434059"/>
                    <a:pt x="19650" y="364617"/>
                  </a:cubicBezTo>
                  <a:cubicBezTo>
                    <a:pt x="18890" y="316002"/>
                    <a:pt x="15852" y="265867"/>
                    <a:pt x="10535" y="214213"/>
                  </a:cubicBezTo>
                  <a:cubicBezTo>
                    <a:pt x="5217" y="162559"/>
                    <a:pt x="2179" y="109385"/>
                    <a:pt x="1419" y="54693"/>
                  </a:cubicBezTo>
                  <a:cubicBezTo>
                    <a:pt x="1989" y="50895"/>
                    <a:pt x="1609" y="41020"/>
                    <a:pt x="280" y="25068"/>
                  </a:cubicBezTo>
                  <a:cubicBezTo>
                    <a:pt x="-1050" y="9116"/>
                    <a:pt x="2369" y="760"/>
                    <a:pt x="10535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CE1B8B30-1DA0-4467-9FB4-12F6245C1AF5}"/>
                </a:ext>
              </a:extLst>
            </p:cNvPr>
            <p:cNvSpPr/>
            <p:nvPr/>
          </p:nvSpPr>
          <p:spPr>
            <a:xfrm>
              <a:off x="8331121" y="2972768"/>
              <a:ext cx="638079" cy="282578"/>
            </a:xfrm>
            <a:custGeom>
              <a:avLst/>
              <a:gdLst/>
              <a:ahLst/>
              <a:cxnLst/>
              <a:rect l="l" t="t" r="r" b="b"/>
              <a:pathLst>
                <a:path w="638079" h="282578">
                  <a:moveTo>
                    <a:pt x="483117" y="0"/>
                  </a:moveTo>
                  <a:cubicBezTo>
                    <a:pt x="521478" y="38930"/>
                    <a:pt x="556420" y="68935"/>
                    <a:pt x="587945" y="90015"/>
                  </a:cubicBezTo>
                  <a:cubicBezTo>
                    <a:pt x="619469" y="111094"/>
                    <a:pt x="636180" y="144897"/>
                    <a:pt x="638079" y="191424"/>
                  </a:cubicBezTo>
                  <a:cubicBezTo>
                    <a:pt x="638079" y="207186"/>
                    <a:pt x="633522" y="225797"/>
                    <a:pt x="624406" y="247256"/>
                  </a:cubicBezTo>
                  <a:cubicBezTo>
                    <a:pt x="615291" y="268715"/>
                    <a:pt x="601618" y="280489"/>
                    <a:pt x="583387" y="282578"/>
                  </a:cubicBezTo>
                  <a:cubicBezTo>
                    <a:pt x="551673" y="282388"/>
                    <a:pt x="529264" y="279729"/>
                    <a:pt x="516161" y="274602"/>
                  </a:cubicBezTo>
                  <a:cubicBezTo>
                    <a:pt x="503057" y="269475"/>
                    <a:pt x="489004" y="263018"/>
                    <a:pt x="474002" y="255232"/>
                  </a:cubicBezTo>
                  <a:cubicBezTo>
                    <a:pt x="470773" y="255991"/>
                    <a:pt x="460519" y="259030"/>
                    <a:pt x="443237" y="264347"/>
                  </a:cubicBezTo>
                  <a:cubicBezTo>
                    <a:pt x="425956" y="269665"/>
                    <a:pt x="411903" y="272703"/>
                    <a:pt x="401079" y="273463"/>
                  </a:cubicBezTo>
                  <a:cubicBezTo>
                    <a:pt x="368605" y="273842"/>
                    <a:pt x="326446" y="273842"/>
                    <a:pt x="274602" y="273463"/>
                  </a:cubicBezTo>
                  <a:cubicBezTo>
                    <a:pt x="222758" y="273083"/>
                    <a:pt x="173762" y="270044"/>
                    <a:pt x="127616" y="264347"/>
                  </a:cubicBezTo>
                  <a:cubicBezTo>
                    <a:pt x="118310" y="263208"/>
                    <a:pt x="109575" y="258650"/>
                    <a:pt x="101409" y="250674"/>
                  </a:cubicBezTo>
                  <a:cubicBezTo>
                    <a:pt x="93243" y="242698"/>
                    <a:pt x="86786" y="238140"/>
                    <a:pt x="82039" y="237001"/>
                  </a:cubicBezTo>
                  <a:cubicBezTo>
                    <a:pt x="74252" y="237381"/>
                    <a:pt x="69315" y="238900"/>
                    <a:pt x="67226" y="241559"/>
                  </a:cubicBezTo>
                  <a:cubicBezTo>
                    <a:pt x="65137" y="244217"/>
                    <a:pt x="57921" y="245736"/>
                    <a:pt x="45577" y="246116"/>
                  </a:cubicBezTo>
                  <a:cubicBezTo>
                    <a:pt x="39690" y="246496"/>
                    <a:pt x="30954" y="245736"/>
                    <a:pt x="19370" y="243837"/>
                  </a:cubicBezTo>
                  <a:cubicBezTo>
                    <a:pt x="7786" y="241938"/>
                    <a:pt x="1329" y="236621"/>
                    <a:pt x="0" y="227885"/>
                  </a:cubicBezTo>
                  <a:cubicBezTo>
                    <a:pt x="28296" y="226366"/>
                    <a:pt x="58301" y="220289"/>
                    <a:pt x="90015" y="209655"/>
                  </a:cubicBezTo>
                  <a:cubicBezTo>
                    <a:pt x="121729" y="199020"/>
                    <a:pt x="140339" y="192943"/>
                    <a:pt x="145847" y="191424"/>
                  </a:cubicBezTo>
                  <a:cubicBezTo>
                    <a:pt x="161989" y="189525"/>
                    <a:pt x="176041" y="191804"/>
                    <a:pt x="188005" y="198260"/>
                  </a:cubicBezTo>
                  <a:cubicBezTo>
                    <a:pt x="199969" y="204717"/>
                    <a:pt x="213263" y="208515"/>
                    <a:pt x="227885" y="209655"/>
                  </a:cubicBezTo>
                  <a:cubicBezTo>
                    <a:pt x="239850" y="206616"/>
                    <a:pt x="255422" y="192183"/>
                    <a:pt x="274602" y="166356"/>
                  </a:cubicBezTo>
                  <a:cubicBezTo>
                    <a:pt x="293782" y="140529"/>
                    <a:pt x="308595" y="121539"/>
                    <a:pt x="319040" y="109385"/>
                  </a:cubicBezTo>
                  <a:cubicBezTo>
                    <a:pt x="326861" y="113774"/>
                    <a:pt x="340590" y="107022"/>
                    <a:pt x="360228" y="89128"/>
                  </a:cubicBezTo>
                  <a:cubicBezTo>
                    <a:pt x="379865" y="71235"/>
                    <a:pt x="401022" y="52329"/>
                    <a:pt x="423698" y="32410"/>
                  </a:cubicBezTo>
                  <a:cubicBezTo>
                    <a:pt x="446374" y="12491"/>
                    <a:pt x="466180" y="1688"/>
                    <a:pt x="483117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05F10C6-EF1B-4911-A3A5-CC6326C469BA}"/>
              </a:ext>
            </a:extLst>
          </p:cNvPr>
          <p:cNvGrpSpPr/>
          <p:nvPr userDrawn="1"/>
        </p:nvGrpSpPr>
        <p:grpSpPr>
          <a:xfrm>
            <a:off x="10481192" y="6336220"/>
            <a:ext cx="1395392" cy="357686"/>
            <a:chOff x="504825" y="327025"/>
            <a:chExt cx="2482851" cy="636440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86CFD01A-72CC-41FB-A548-21114477AC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/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53886D82-477C-4B56-A1B0-73991BA75E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/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5C1820D-79F1-4777-82C1-B1DDD364BF46}"/>
              </a:ext>
            </a:extLst>
          </p:cNvPr>
          <p:cNvSpPr txBox="1"/>
          <p:nvPr userDrawn="1"/>
        </p:nvSpPr>
        <p:spPr>
          <a:xfrm>
            <a:off x="1442852" y="401324"/>
            <a:ext cx="142729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0E497888-873F-4EDF-8A85-9F5D85015278}"/>
              </a:ext>
            </a:extLst>
          </p:cNvPr>
          <p:cNvSpPr txBox="1"/>
          <p:nvPr userDrawn="1"/>
        </p:nvSpPr>
        <p:spPr>
          <a:xfrm>
            <a:off x="3183979" y="401324"/>
            <a:ext cx="142729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标题文本预设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C3D9C29-75F9-48AD-921C-FAD512BF4994}"/>
              </a:ext>
            </a:extLst>
          </p:cNvPr>
          <p:cNvSpPr txBox="1"/>
          <p:nvPr userDrawn="1"/>
        </p:nvSpPr>
        <p:spPr>
          <a:xfrm>
            <a:off x="4926533" y="401324"/>
            <a:ext cx="142729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标题文本预设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1B5CDFDD-91CC-4D62-9E8D-D1DE9344BD63}"/>
              </a:ext>
            </a:extLst>
          </p:cNvPr>
          <p:cNvSpPr txBox="1"/>
          <p:nvPr userDrawn="1"/>
        </p:nvSpPr>
        <p:spPr>
          <a:xfrm>
            <a:off x="6666233" y="401324"/>
            <a:ext cx="140826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标题文本预设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BEC68FE1-5102-4925-9573-4649D02AF8BC}"/>
              </a:ext>
            </a:extLst>
          </p:cNvPr>
          <p:cNvSpPr txBox="1"/>
          <p:nvPr userDrawn="1"/>
        </p:nvSpPr>
        <p:spPr>
          <a:xfrm>
            <a:off x="8386908" y="406408"/>
            <a:ext cx="140826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标题文本预设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6062E9CA-D38A-489B-ACAE-0CF92CF03C60}"/>
              </a:ext>
            </a:extLst>
          </p:cNvPr>
          <p:cNvSpPr txBox="1"/>
          <p:nvPr userDrawn="1"/>
        </p:nvSpPr>
        <p:spPr>
          <a:xfrm>
            <a:off x="10107584" y="401324"/>
            <a:ext cx="140826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>
                <a:solidFill>
                  <a:srgbClr val="226089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标题文本预设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498F3CBB-2323-4C90-94F3-7018B308DC60}"/>
              </a:ext>
            </a:extLst>
          </p:cNvPr>
          <p:cNvCxnSpPr>
            <a:cxnSpLocks/>
          </p:cNvCxnSpPr>
          <p:nvPr userDrawn="1"/>
        </p:nvCxnSpPr>
        <p:spPr>
          <a:xfrm>
            <a:off x="10217973" y="747862"/>
            <a:ext cx="1193800" cy="0"/>
          </a:xfrm>
          <a:prstGeom prst="line">
            <a:avLst/>
          </a:prstGeom>
          <a:ln w="19050">
            <a:solidFill>
              <a:srgbClr val="226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83C23B6A-1DA8-4277-ABBD-2DF353644B1C}"/>
              </a:ext>
            </a:extLst>
          </p:cNvPr>
          <p:cNvCxnSpPr>
            <a:cxnSpLocks/>
          </p:cNvCxnSpPr>
          <p:nvPr userDrawn="1"/>
        </p:nvCxnSpPr>
        <p:spPr>
          <a:xfrm>
            <a:off x="1226447" y="349330"/>
            <a:ext cx="0" cy="393086"/>
          </a:xfrm>
          <a:prstGeom prst="line">
            <a:avLst/>
          </a:prstGeom>
          <a:ln w="19050">
            <a:solidFill>
              <a:srgbClr val="226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03F50867-5470-495C-8FFB-B2F9BF6829F4}"/>
              </a:ext>
            </a:extLst>
          </p:cNvPr>
          <p:cNvSpPr/>
          <p:nvPr userDrawn="1"/>
        </p:nvSpPr>
        <p:spPr>
          <a:xfrm>
            <a:off x="0" y="349330"/>
            <a:ext cx="412886" cy="393086"/>
          </a:xfrm>
          <a:prstGeom prst="rect">
            <a:avLst/>
          </a:prstGeom>
          <a:solidFill>
            <a:srgbClr val="226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ram_2303">
            <a:extLst>
              <a:ext uri="{FF2B5EF4-FFF2-40B4-BE49-F238E27FC236}">
                <a16:creationId xmlns:a16="http://schemas.microsoft.com/office/drawing/2014/main" xmlns="" id="{986EFC71-5B40-49F6-9FFD-72E117C387A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676148" y="255121"/>
            <a:ext cx="331850" cy="529316"/>
          </a:xfrm>
          <a:custGeom>
            <a:avLst/>
            <a:gdLst>
              <a:gd name="connsiteX0" fmla="*/ 290802 w 378838"/>
              <a:gd name="connsiteY0" fmla="*/ 371855 h 604262"/>
              <a:gd name="connsiteX1" fmla="*/ 262361 w 378838"/>
              <a:gd name="connsiteY1" fmla="*/ 400261 h 604262"/>
              <a:gd name="connsiteX2" fmla="*/ 290802 w 378838"/>
              <a:gd name="connsiteY2" fmla="*/ 428666 h 604262"/>
              <a:gd name="connsiteX3" fmla="*/ 319243 w 378838"/>
              <a:gd name="connsiteY3" fmla="*/ 400261 h 604262"/>
              <a:gd name="connsiteX4" fmla="*/ 290802 w 378838"/>
              <a:gd name="connsiteY4" fmla="*/ 371855 h 604262"/>
              <a:gd name="connsiteX5" fmla="*/ 94300 w 378838"/>
              <a:gd name="connsiteY5" fmla="*/ 371855 h 604262"/>
              <a:gd name="connsiteX6" fmla="*/ 65859 w 378838"/>
              <a:gd name="connsiteY6" fmla="*/ 400261 h 604262"/>
              <a:gd name="connsiteX7" fmla="*/ 94300 w 378838"/>
              <a:gd name="connsiteY7" fmla="*/ 428666 h 604262"/>
              <a:gd name="connsiteX8" fmla="*/ 122741 w 378838"/>
              <a:gd name="connsiteY8" fmla="*/ 400261 h 604262"/>
              <a:gd name="connsiteX9" fmla="*/ 94300 w 378838"/>
              <a:gd name="connsiteY9" fmla="*/ 371855 h 604262"/>
              <a:gd name="connsiteX10" fmla="*/ 114985 w 378838"/>
              <a:gd name="connsiteY10" fmla="*/ 188512 h 604262"/>
              <a:gd name="connsiteX11" fmla="*/ 47761 w 378838"/>
              <a:gd name="connsiteY11" fmla="*/ 240158 h 604262"/>
              <a:gd name="connsiteX12" fmla="*/ 47761 w 378838"/>
              <a:gd name="connsiteY12" fmla="*/ 265981 h 604262"/>
              <a:gd name="connsiteX13" fmla="*/ 114985 w 378838"/>
              <a:gd name="connsiteY13" fmla="*/ 317627 h 604262"/>
              <a:gd name="connsiteX14" fmla="*/ 267532 w 378838"/>
              <a:gd name="connsiteY14" fmla="*/ 317627 h 604262"/>
              <a:gd name="connsiteX15" fmla="*/ 332170 w 378838"/>
              <a:gd name="connsiteY15" fmla="*/ 265981 h 604262"/>
              <a:gd name="connsiteX16" fmla="*/ 332170 w 378838"/>
              <a:gd name="connsiteY16" fmla="*/ 240158 h 604262"/>
              <a:gd name="connsiteX17" fmla="*/ 267532 w 378838"/>
              <a:gd name="connsiteY17" fmla="*/ 188512 h 604262"/>
              <a:gd name="connsiteX18" fmla="*/ 125327 w 378838"/>
              <a:gd name="connsiteY18" fmla="*/ 139449 h 604262"/>
              <a:gd name="connsiteX19" fmla="*/ 125327 w 378838"/>
              <a:gd name="connsiteY19" fmla="*/ 167854 h 604262"/>
              <a:gd name="connsiteX20" fmla="*/ 257190 w 378838"/>
              <a:gd name="connsiteY20" fmla="*/ 167854 h 604262"/>
              <a:gd name="connsiteX21" fmla="*/ 257190 w 378838"/>
              <a:gd name="connsiteY21" fmla="*/ 139449 h 604262"/>
              <a:gd name="connsiteX22" fmla="*/ 184794 w 378838"/>
              <a:gd name="connsiteY22" fmla="*/ 139449 h 604262"/>
              <a:gd name="connsiteX23" fmla="*/ 68445 w 378838"/>
              <a:gd name="connsiteY23" fmla="*/ 123955 h 604262"/>
              <a:gd name="connsiteX24" fmla="*/ 174452 w 378838"/>
              <a:gd name="connsiteY24" fmla="*/ 123955 h 604262"/>
              <a:gd name="connsiteX25" fmla="*/ 182209 w 378838"/>
              <a:gd name="connsiteY25" fmla="*/ 123955 h 604262"/>
              <a:gd name="connsiteX26" fmla="*/ 189965 w 378838"/>
              <a:gd name="connsiteY26" fmla="*/ 123955 h 604262"/>
              <a:gd name="connsiteX27" fmla="*/ 195137 w 378838"/>
              <a:gd name="connsiteY27" fmla="*/ 123955 h 604262"/>
              <a:gd name="connsiteX28" fmla="*/ 311486 w 378838"/>
              <a:gd name="connsiteY28" fmla="*/ 123955 h 604262"/>
              <a:gd name="connsiteX29" fmla="*/ 378710 w 378838"/>
              <a:gd name="connsiteY29" fmla="*/ 175601 h 604262"/>
              <a:gd name="connsiteX30" fmla="*/ 378710 w 378838"/>
              <a:gd name="connsiteY30" fmla="*/ 420919 h 604262"/>
              <a:gd name="connsiteX31" fmla="*/ 314072 w 378838"/>
              <a:gd name="connsiteY31" fmla="*/ 472565 h 604262"/>
              <a:gd name="connsiteX32" fmla="*/ 378710 w 378838"/>
              <a:gd name="connsiteY32" fmla="*/ 604262 h 604262"/>
              <a:gd name="connsiteX33" fmla="*/ 329585 w 378838"/>
              <a:gd name="connsiteY33" fmla="*/ 604262 h 604262"/>
              <a:gd name="connsiteX34" fmla="*/ 264946 w 378838"/>
              <a:gd name="connsiteY34" fmla="*/ 472565 h 604262"/>
              <a:gd name="connsiteX35" fmla="*/ 117570 w 378838"/>
              <a:gd name="connsiteY35" fmla="*/ 472565 h 604262"/>
              <a:gd name="connsiteX36" fmla="*/ 52932 w 378838"/>
              <a:gd name="connsiteY36" fmla="*/ 604262 h 604262"/>
              <a:gd name="connsiteX37" fmla="*/ 3806 w 378838"/>
              <a:gd name="connsiteY37" fmla="*/ 604262 h 604262"/>
              <a:gd name="connsiteX38" fmla="*/ 68445 w 378838"/>
              <a:gd name="connsiteY38" fmla="*/ 472565 h 604262"/>
              <a:gd name="connsiteX39" fmla="*/ 3806 w 378838"/>
              <a:gd name="connsiteY39" fmla="*/ 420919 h 604262"/>
              <a:gd name="connsiteX40" fmla="*/ 3806 w 378838"/>
              <a:gd name="connsiteY40" fmla="*/ 175601 h 604262"/>
              <a:gd name="connsiteX41" fmla="*/ 68445 w 378838"/>
              <a:gd name="connsiteY41" fmla="*/ 123955 h 604262"/>
              <a:gd name="connsiteX42" fmla="*/ 117477 w 378838"/>
              <a:gd name="connsiteY42" fmla="*/ 43766 h 604262"/>
              <a:gd name="connsiteX43" fmla="*/ 138145 w 378838"/>
              <a:gd name="connsiteY43" fmla="*/ 43766 h 604262"/>
              <a:gd name="connsiteX44" fmla="*/ 138145 w 378838"/>
              <a:gd name="connsiteY44" fmla="*/ 87761 h 604262"/>
              <a:gd name="connsiteX45" fmla="*/ 244064 w 378838"/>
              <a:gd name="connsiteY45" fmla="*/ 87761 h 604262"/>
              <a:gd name="connsiteX46" fmla="*/ 244064 w 378838"/>
              <a:gd name="connsiteY46" fmla="*/ 43766 h 604262"/>
              <a:gd name="connsiteX47" fmla="*/ 262148 w 378838"/>
              <a:gd name="connsiteY47" fmla="*/ 43766 h 604262"/>
              <a:gd name="connsiteX48" fmla="*/ 262148 w 378838"/>
              <a:gd name="connsiteY48" fmla="*/ 103288 h 604262"/>
              <a:gd name="connsiteX49" fmla="*/ 117477 w 378838"/>
              <a:gd name="connsiteY49" fmla="*/ 103288 h 604262"/>
              <a:gd name="connsiteX50" fmla="*/ 169724 w 378838"/>
              <a:gd name="connsiteY50" fmla="*/ 505 h 604262"/>
              <a:gd name="connsiteX51" fmla="*/ 373433 w 378838"/>
              <a:gd name="connsiteY51" fmla="*/ 41203 h 604262"/>
              <a:gd name="connsiteX52" fmla="*/ 376019 w 378838"/>
              <a:gd name="connsiteY52" fmla="*/ 59271 h 604262"/>
              <a:gd name="connsiteX53" fmla="*/ 365674 w 378838"/>
              <a:gd name="connsiteY53" fmla="*/ 64433 h 604262"/>
              <a:gd name="connsiteX54" fmla="*/ 355329 w 378838"/>
              <a:gd name="connsiteY54" fmla="*/ 61852 h 604262"/>
              <a:gd name="connsiteX55" fmla="*/ 24295 w 378838"/>
              <a:gd name="connsiteY55" fmla="*/ 61852 h 604262"/>
              <a:gd name="connsiteX56" fmla="*/ 3606 w 378838"/>
              <a:gd name="connsiteY56" fmla="*/ 59271 h 604262"/>
              <a:gd name="connsiteX57" fmla="*/ 6192 w 378838"/>
              <a:gd name="connsiteY57" fmla="*/ 43784 h 604262"/>
              <a:gd name="connsiteX58" fmla="*/ 169724 w 378838"/>
              <a:gd name="connsiteY58" fmla="*/ 505 h 60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78838" h="604262">
                <a:moveTo>
                  <a:pt x="290802" y="371855"/>
                </a:moveTo>
                <a:cubicBezTo>
                  <a:pt x="275288" y="371855"/>
                  <a:pt x="262361" y="384767"/>
                  <a:pt x="262361" y="400261"/>
                </a:cubicBezTo>
                <a:cubicBezTo>
                  <a:pt x="262361" y="415754"/>
                  <a:pt x="275288" y="428666"/>
                  <a:pt x="290802" y="428666"/>
                </a:cubicBezTo>
                <a:cubicBezTo>
                  <a:pt x="306315" y="428666"/>
                  <a:pt x="319243" y="415754"/>
                  <a:pt x="319243" y="400261"/>
                </a:cubicBezTo>
                <a:cubicBezTo>
                  <a:pt x="319243" y="384767"/>
                  <a:pt x="306315" y="371855"/>
                  <a:pt x="290802" y="371855"/>
                </a:cubicBezTo>
                <a:close/>
                <a:moveTo>
                  <a:pt x="94300" y="371855"/>
                </a:moveTo>
                <a:cubicBezTo>
                  <a:pt x="78787" y="371855"/>
                  <a:pt x="65859" y="384767"/>
                  <a:pt x="65859" y="400261"/>
                </a:cubicBezTo>
                <a:cubicBezTo>
                  <a:pt x="65859" y="415754"/>
                  <a:pt x="78787" y="428666"/>
                  <a:pt x="94300" y="428666"/>
                </a:cubicBezTo>
                <a:cubicBezTo>
                  <a:pt x="109814" y="428666"/>
                  <a:pt x="122741" y="415754"/>
                  <a:pt x="122741" y="400261"/>
                </a:cubicBezTo>
                <a:cubicBezTo>
                  <a:pt x="122741" y="384767"/>
                  <a:pt x="109814" y="371855"/>
                  <a:pt x="94300" y="371855"/>
                </a:cubicBezTo>
                <a:close/>
                <a:moveTo>
                  <a:pt x="114985" y="188512"/>
                </a:moveTo>
                <a:cubicBezTo>
                  <a:pt x="78787" y="188512"/>
                  <a:pt x="47761" y="211753"/>
                  <a:pt x="47761" y="240158"/>
                </a:cubicBezTo>
                <a:lnTo>
                  <a:pt x="47761" y="265981"/>
                </a:lnTo>
                <a:cubicBezTo>
                  <a:pt x="47761" y="294387"/>
                  <a:pt x="78787" y="317627"/>
                  <a:pt x="114985" y="317627"/>
                </a:cubicBezTo>
                <a:lnTo>
                  <a:pt x="267532" y="317627"/>
                </a:lnTo>
                <a:cubicBezTo>
                  <a:pt x="303729" y="317627"/>
                  <a:pt x="332170" y="294387"/>
                  <a:pt x="332170" y="265981"/>
                </a:cubicBezTo>
                <a:lnTo>
                  <a:pt x="332170" y="240158"/>
                </a:lnTo>
                <a:cubicBezTo>
                  <a:pt x="332170" y="211753"/>
                  <a:pt x="303729" y="188512"/>
                  <a:pt x="267532" y="188512"/>
                </a:cubicBezTo>
                <a:close/>
                <a:moveTo>
                  <a:pt x="125327" y="139449"/>
                </a:moveTo>
                <a:lnTo>
                  <a:pt x="125327" y="167854"/>
                </a:lnTo>
                <a:lnTo>
                  <a:pt x="257190" y="167854"/>
                </a:lnTo>
                <a:lnTo>
                  <a:pt x="257190" y="139449"/>
                </a:lnTo>
                <a:lnTo>
                  <a:pt x="184794" y="139449"/>
                </a:lnTo>
                <a:close/>
                <a:moveTo>
                  <a:pt x="68445" y="123955"/>
                </a:moveTo>
                <a:lnTo>
                  <a:pt x="174452" y="123955"/>
                </a:lnTo>
                <a:lnTo>
                  <a:pt x="182209" y="123955"/>
                </a:lnTo>
                <a:lnTo>
                  <a:pt x="189965" y="123955"/>
                </a:lnTo>
                <a:lnTo>
                  <a:pt x="195137" y="123955"/>
                </a:lnTo>
                <a:lnTo>
                  <a:pt x="311486" y="123955"/>
                </a:lnTo>
                <a:cubicBezTo>
                  <a:pt x="347684" y="123955"/>
                  <a:pt x="378710" y="147196"/>
                  <a:pt x="378710" y="175601"/>
                </a:cubicBezTo>
                <a:lnTo>
                  <a:pt x="378710" y="420919"/>
                </a:lnTo>
                <a:cubicBezTo>
                  <a:pt x="378710" y="449324"/>
                  <a:pt x="350269" y="469983"/>
                  <a:pt x="314072" y="472565"/>
                </a:cubicBezTo>
                <a:lnTo>
                  <a:pt x="378710" y="604262"/>
                </a:lnTo>
                <a:lnTo>
                  <a:pt x="329585" y="604262"/>
                </a:lnTo>
                <a:lnTo>
                  <a:pt x="264946" y="472565"/>
                </a:lnTo>
                <a:lnTo>
                  <a:pt x="117570" y="472565"/>
                </a:lnTo>
                <a:lnTo>
                  <a:pt x="52932" y="604262"/>
                </a:lnTo>
                <a:lnTo>
                  <a:pt x="3806" y="604262"/>
                </a:lnTo>
                <a:lnTo>
                  <a:pt x="68445" y="472565"/>
                </a:lnTo>
                <a:cubicBezTo>
                  <a:pt x="32247" y="469983"/>
                  <a:pt x="3806" y="449324"/>
                  <a:pt x="3806" y="420919"/>
                </a:cubicBezTo>
                <a:lnTo>
                  <a:pt x="3806" y="175601"/>
                </a:lnTo>
                <a:cubicBezTo>
                  <a:pt x="3806" y="147196"/>
                  <a:pt x="32247" y="123955"/>
                  <a:pt x="68445" y="123955"/>
                </a:cubicBezTo>
                <a:close/>
                <a:moveTo>
                  <a:pt x="117477" y="43766"/>
                </a:moveTo>
                <a:lnTo>
                  <a:pt x="138145" y="43766"/>
                </a:lnTo>
                <a:lnTo>
                  <a:pt x="138145" y="87761"/>
                </a:lnTo>
                <a:lnTo>
                  <a:pt x="244064" y="87761"/>
                </a:lnTo>
                <a:lnTo>
                  <a:pt x="244064" y="43766"/>
                </a:lnTo>
                <a:lnTo>
                  <a:pt x="262148" y="43766"/>
                </a:lnTo>
                <a:lnTo>
                  <a:pt x="262148" y="103288"/>
                </a:lnTo>
                <a:lnTo>
                  <a:pt x="117477" y="103288"/>
                </a:lnTo>
                <a:close/>
                <a:moveTo>
                  <a:pt x="169724" y="505"/>
                </a:moveTo>
                <a:cubicBezTo>
                  <a:pt x="228444" y="-2353"/>
                  <a:pt x="298756" y="6358"/>
                  <a:pt x="373433" y="41203"/>
                </a:cubicBezTo>
                <a:cubicBezTo>
                  <a:pt x="378605" y="46365"/>
                  <a:pt x="381191" y="51527"/>
                  <a:pt x="376019" y="59271"/>
                </a:cubicBezTo>
                <a:cubicBezTo>
                  <a:pt x="373433" y="61852"/>
                  <a:pt x="368260" y="64433"/>
                  <a:pt x="365674" y="64433"/>
                </a:cubicBezTo>
                <a:cubicBezTo>
                  <a:pt x="360502" y="64433"/>
                  <a:pt x="357915" y="64433"/>
                  <a:pt x="355329" y="61852"/>
                </a:cubicBezTo>
                <a:cubicBezTo>
                  <a:pt x="174295" y="-23325"/>
                  <a:pt x="24295" y="59271"/>
                  <a:pt x="24295" y="61852"/>
                </a:cubicBezTo>
                <a:cubicBezTo>
                  <a:pt x="16537" y="64433"/>
                  <a:pt x="8778" y="64433"/>
                  <a:pt x="3606" y="59271"/>
                </a:cubicBezTo>
                <a:cubicBezTo>
                  <a:pt x="-1567" y="54109"/>
                  <a:pt x="-1567" y="46365"/>
                  <a:pt x="6192" y="43784"/>
                </a:cubicBezTo>
                <a:cubicBezTo>
                  <a:pt x="6192" y="42171"/>
                  <a:pt x="71857" y="5269"/>
                  <a:pt x="169724" y="505"/>
                </a:cubicBezTo>
                <a:close/>
              </a:path>
            </a:pathLst>
          </a:custGeom>
          <a:solidFill>
            <a:srgbClr val="226089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808472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643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8BF724B7-113E-4322-B58F-403D59625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22052F4-0F49-42AE-916C-C4996C510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0D29F0C-27C4-44AA-A559-41DF7FBB83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F43C4-DA89-44A8-ACC2-A03A787BB225}" type="datetimeFigureOut">
              <a:rPr lang="zh-CN" altLang="en-US" smtClean="0"/>
              <a:t>2019/5/13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5B21855-B893-4317-91BB-51E874F222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74AFDFF-F947-4032-9A87-6E86576154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89DBB-C2A3-4E97-B41F-D7745D278A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161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1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5182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406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B5184306-5361-425E-AC38-8E9FF008BA64}"/>
              </a:ext>
            </a:extLst>
          </p:cNvPr>
          <p:cNvSpPr/>
          <p:nvPr/>
        </p:nvSpPr>
        <p:spPr>
          <a:xfrm>
            <a:off x="0" y="3429001"/>
            <a:ext cx="12192000" cy="3429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74804" b="-16098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B70DF8D-DDDD-4219-AF61-580141279439}"/>
              </a:ext>
            </a:extLst>
          </p:cNvPr>
          <p:cNvSpPr/>
          <p:nvPr/>
        </p:nvSpPr>
        <p:spPr>
          <a:xfrm>
            <a:off x="-1" y="2800350"/>
            <a:ext cx="12192000" cy="4057650"/>
          </a:xfrm>
          <a:prstGeom prst="rect">
            <a:avLst/>
          </a:prstGeom>
          <a:gradFill flip="none" rotWithShape="1">
            <a:gsLst>
              <a:gs pos="46000">
                <a:schemeClr val="bg1">
                  <a:alpha val="55000"/>
                </a:schemeClr>
              </a:gs>
              <a:gs pos="24000">
                <a:schemeClr val="bg1"/>
              </a:gs>
              <a:gs pos="100000">
                <a:srgbClr val="0B318F"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D32CC58-6B4F-4F93-9DB8-D0BF44D38F9D}"/>
              </a:ext>
            </a:extLst>
          </p:cNvPr>
          <p:cNvSpPr txBox="1"/>
          <p:nvPr/>
        </p:nvSpPr>
        <p:spPr>
          <a:xfrm>
            <a:off x="1076064" y="1872203"/>
            <a:ext cx="10039872" cy="12023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>
              <a:lnSpc>
                <a:spcPct val="135000"/>
              </a:lnSpc>
              <a:spcBef>
                <a:spcPct val="40000"/>
              </a:spcBef>
              <a:buClr>
                <a:srgbClr val="FF9900"/>
              </a:buClr>
              <a:buFont typeface="Wingdings" panose="05000000000000000000" pitchFamily="2" charset="2"/>
              <a:buNone/>
              <a:defRPr/>
            </a:pPr>
            <a:r>
              <a:rPr lang="en-US" altLang="zh-CN" sz="6000" b="1" i="1" dirty="0">
                <a:gradFill>
                  <a:gsLst>
                    <a:gs pos="100000">
                      <a:srgbClr val="226089">
                        <a:alpha val="0"/>
                      </a:srgbClr>
                    </a:gs>
                    <a:gs pos="54000">
                      <a:srgbClr val="226089">
                        <a:alpha val="10000"/>
                      </a:srgbClr>
                    </a:gs>
                    <a:gs pos="0">
                      <a:srgbClr val="226089"/>
                    </a:gs>
                  </a:gsLst>
                  <a:lin ang="5400000" scaled="0"/>
                </a:gradFill>
                <a:latin typeface="Arial"/>
                <a:ea typeface="微软雅黑 Light"/>
              </a:rPr>
              <a:t>SOUTHWEST JIAOTONG</a:t>
            </a:r>
            <a:endParaRPr lang="zh-CN" altLang="en-US" sz="6000" b="1" i="1" dirty="0">
              <a:gradFill>
                <a:gsLst>
                  <a:gs pos="100000">
                    <a:srgbClr val="226089">
                      <a:alpha val="0"/>
                    </a:srgbClr>
                  </a:gs>
                  <a:gs pos="54000">
                    <a:srgbClr val="226089">
                      <a:alpha val="10000"/>
                    </a:srgbClr>
                  </a:gs>
                  <a:gs pos="0">
                    <a:srgbClr val="226089"/>
                  </a:gs>
                </a:gsLst>
                <a:lin ang="5400000" scaled="0"/>
              </a:gradFill>
              <a:latin typeface="Arial"/>
              <a:ea typeface="微软雅黑 Ligh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E810717-FFCD-401B-B712-FCE167866BB0}"/>
              </a:ext>
            </a:extLst>
          </p:cNvPr>
          <p:cNvGrpSpPr/>
          <p:nvPr/>
        </p:nvGrpSpPr>
        <p:grpSpPr>
          <a:xfrm>
            <a:off x="4825856" y="812477"/>
            <a:ext cx="2540287" cy="658364"/>
            <a:chOff x="504825" y="327025"/>
            <a:chExt cx="2482851" cy="63644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B6D9CF4F-9D82-42C3-9FB9-40A53E99E9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8955" t="8651" r="74262" b="8651"/>
            <a:stretch/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3951E94-5A35-46D3-A03E-21322E1AEE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6206" t="8651" r="14969" b="8651"/>
            <a:stretch/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2A9B40F-4938-48CA-AA80-4D0F49D835B3}"/>
              </a:ext>
            </a:extLst>
          </p:cNvPr>
          <p:cNvSpPr txBox="1"/>
          <p:nvPr/>
        </p:nvSpPr>
        <p:spPr>
          <a:xfrm>
            <a:off x="1478280" y="2548678"/>
            <a:ext cx="9235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西南交通大学汇报通用模板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2FCA70D-FB75-4BF7-BC0E-7802A50F66B5}"/>
              </a:ext>
            </a:extLst>
          </p:cNvPr>
          <p:cNvGrpSpPr/>
          <p:nvPr/>
        </p:nvGrpSpPr>
        <p:grpSpPr>
          <a:xfrm>
            <a:off x="3738936" y="3966860"/>
            <a:ext cx="4723613" cy="369332"/>
            <a:chOff x="3738936" y="3966860"/>
            <a:chExt cx="4723613" cy="369332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56E9A44-AF09-4A90-95FB-FF0EEF3FC57D}"/>
                </a:ext>
              </a:extLst>
            </p:cNvPr>
            <p:cNvCxnSpPr>
              <a:cxnSpLocks/>
            </p:cNvCxnSpPr>
            <p:nvPr/>
          </p:nvCxnSpPr>
          <p:spPr>
            <a:xfrm>
              <a:off x="3738936" y="4151526"/>
              <a:ext cx="1390650" cy="0"/>
            </a:xfrm>
            <a:prstGeom prst="line">
              <a:avLst/>
            </a:prstGeom>
            <a:ln>
              <a:solidFill>
                <a:srgbClr val="226089"/>
              </a:solidFill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02953EB-C850-4649-AE23-4D2294E49D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35386" y="4151526"/>
              <a:ext cx="1427163" cy="0"/>
            </a:xfrm>
            <a:prstGeom prst="line">
              <a:avLst/>
            </a:prstGeom>
            <a:ln>
              <a:solidFill>
                <a:srgbClr val="226089"/>
              </a:solidFill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F8CA8DBC-93EC-428E-B156-DE4949607D4F}"/>
                </a:ext>
              </a:extLst>
            </p:cNvPr>
            <p:cNvSpPr txBox="1"/>
            <p:nvPr/>
          </p:nvSpPr>
          <p:spPr>
            <a:xfrm>
              <a:off x="5156613" y="3966860"/>
              <a:ext cx="1878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260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</a:t>
              </a:r>
              <a:r>
                <a:rPr lang="en-US" altLang="zh-CN" dirty="0">
                  <a:solidFill>
                    <a:srgbClr val="2260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63574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drape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F6F8478-329F-42F2-BAA5-8E137BE786AC}"/>
              </a:ext>
            </a:extLst>
          </p:cNvPr>
          <p:cNvSpPr/>
          <p:nvPr/>
        </p:nvSpPr>
        <p:spPr>
          <a:xfrm>
            <a:off x="0" y="1875444"/>
            <a:ext cx="12192000" cy="356924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74804" b="-16098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6E2C2D4-1CF8-4C20-BE04-8B9A86438E3F}"/>
              </a:ext>
            </a:extLst>
          </p:cNvPr>
          <p:cNvSpPr txBox="1"/>
          <p:nvPr/>
        </p:nvSpPr>
        <p:spPr>
          <a:xfrm>
            <a:off x="559646" y="1152169"/>
            <a:ext cx="24517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EDC8E37-0A2B-4451-8C94-E3A0BACE5A87}"/>
              </a:ext>
            </a:extLst>
          </p:cNvPr>
          <p:cNvSpPr txBox="1"/>
          <p:nvPr/>
        </p:nvSpPr>
        <p:spPr>
          <a:xfrm>
            <a:off x="6655646" y="1152169"/>
            <a:ext cx="24517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8EB2BAFE-50AA-4D06-8BE4-92CB772D2963}"/>
              </a:ext>
            </a:extLst>
          </p:cNvPr>
          <p:cNvSpPr/>
          <p:nvPr/>
        </p:nvSpPr>
        <p:spPr>
          <a:xfrm>
            <a:off x="0" y="1399975"/>
            <a:ext cx="12192000" cy="4044715"/>
          </a:xfrm>
          <a:custGeom>
            <a:avLst/>
            <a:gdLst/>
            <a:ahLst/>
            <a:cxnLst/>
            <a:rect l="l" t="t" r="r" b="b"/>
            <a:pathLst>
              <a:path w="12192000" h="4029442">
                <a:moveTo>
                  <a:pt x="6967774" y="460196"/>
                </a:moveTo>
                <a:lnTo>
                  <a:pt x="7213985" y="460196"/>
                </a:lnTo>
                <a:lnTo>
                  <a:pt x="7212600" y="511164"/>
                </a:lnTo>
                <a:cubicBezTo>
                  <a:pt x="7203673" y="664479"/>
                  <a:pt x="7163499" y="741136"/>
                  <a:pt x="7092079" y="741136"/>
                </a:cubicBezTo>
                <a:cubicBezTo>
                  <a:pt x="7019389" y="741136"/>
                  <a:pt x="6978502" y="666701"/>
                  <a:pt x="6969415" y="517830"/>
                </a:cubicBezTo>
                <a:close/>
                <a:moveTo>
                  <a:pt x="871774" y="460196"/>
                </a:moveTo>
                <a:lnTo>
                  <a:pt x="1117985" y="460196"/>
                </a:lnTo>
                <a:lnTo>
                  <a:pt x="1116600" y="511164"/>
                </a:lnTo>
                <a:cubicBezTo>
                  <a:pt x="1107673" y="664479"/>
                  <a:pt x="1067499" y="741136"/>
                  <a:pt x="996079" y="741136"/>
                </a:cubicBezTo>
                <a:cubicBezTo>
                  <a:pt x="923389" y="741136"/>
                  <a:pt x="882501" y="666701"/>
                  <a:pt x="873415" y="517830"/>
                </a:cubicBezTo>
                <a:close/>
                <a:moveTo>
                  <a:pt x="0" y="460196"/>
                </a:moveTo>
                <a:lnTo>
                  <a:pt x="693829" y="460196"/>
                </a:lnTo>
                <a:lnTo>
                  <a:pt x="698173" y="552791"/>
                </a:lnTo>
                <a:cubicBezTo>
                  <a:pt x="719837" y="768321"/>
                  <a:pt x="817325" y="876086"/>
                  <a:pt x="990638" y="876086"/>
                </a:cubicBezTo>
                <a:cubicBezTo>
                  <a:pt x="1090036" y="876086"/>
                  <a:pt x="1166036" y="837724"/>
                  <a:pt x="1218638" y="760998"/>
                </a:cubicBezTo>
                <a:cubicBezTo>
                  <a:pt x="1258089" y="703454"/>
                  <a:pt x="1282746" y="627800"/>
                  <a:pt x="1292608" y="534035"/>
                </a:cubicBezTo>
                <a:lnTo>
                  <a:pt x="1296257" y="460196"/>
                </a:lnTo>
                <a:lnTo>
                  <a:pt x="1632905" y="460196"/>
                </a:lnTo>
                <a:lnTo>
                  <a:pt x="1632905" y="861394"/>
                </a:lnTo>
                <a:lnTo>
                  <a:pt x="1809755" y="861394"/>
                </a:lnTo>
                <a:lnTo>
                  <a:pt x="1809755" y="460196"/>
                </a:lnTo>
                <a:lnTo>
                  <a:pt x="6789829" y="460196"/>
                </a:lnTo>
                <a:lnTo>
                  <a:pt x="6794173" y="552792"/>
                </a:lnTo>
                <a:cubicBezTo>
                  <a:pt x="6815837" y="768321"/>
                  <a:pt x="6913325" y="876086"/>
                  <a:pt x="7086638" y="876086"/>
                </a:cubicBezTo>
                <a:cubicBezTo>
                  <a:pt x="7186036" y="876086"/>
                  <a:pt x="7262036" y="837724"/>
                  <a:pt x="7314638" y="760998"/>
                </a:cubicBezTo>
                <a:cubicBezTo>
                  <a:pt x="7354089" y="703454"/>
                  <a:pt x="7378746" y="627800"/>
                  <a:pt x="7388608" y="534035"/>
                </a:cubicBezTo>
                <a:lnTo>
                  <a:pt x="7392257" y="460196"/>
                </a:lnTo>
                <a:lnTo>
                  <a:pt x="7721741" y="460196"/>
                </a:lnTo>
                <a:lnTo>
                  <a:pt x="7713669" y="466884"/>
                </a:lnTo>
                <a:cubicBezTo>
                  <a:pt x="7654175" y="508964"/>
                  <a:pt x="7610280" y="545695"/>
                  <a:pt x="7581984" y="577074"/>
                </a:cubicBezTo>
                <a:cubicBezTo>
                  <a:pt x="7553688" y="608454"/>
                  <a:pt x="7531469" y="642282"/>
                  <a:pt x="7515325" y="678559"/>
                </a:cubicBezTo>
                <a:cubicBezTo>
                  <a:pt x="7499182" y="714836"/>
                  <a:pt x="7491111" y="754922"/>
                  <a:pt x="7491111" y="798817"/>
                </a:cubicBezTo>
                <a:lnTo>
                  <a:pt x="7491111" y="861394"/>
                </a:lnTo>
                <a:lnTo>
                  <a:pt x="8051588" y="861394"/>
                </a:lnTo>
                <a:lnTo>
                  <a:pt x="8051588" y="715017"/>
                </a:lnTo>
                <a:lnTo>
                  <a:pt x="7694080" y="715017"/>
                </a:lnTo>
                <a:cubicBezTo>
                  <a:pt x="7694080" y="698692"/>
                  <a:pt x="7703874" y="679466"/>
                  <a:pt x="7723464" y="657337"/>
                </a:cubicBezTo>
                <a:cubicBezTo>
                  <a:pt x="7743053" y="635208"/>
                  <a:pt x="7781325" y="603829"/>
                  <a:pt x="7838280" y="563198"/>
                </a:cubicBezTo>
                <a:cubicBezTo>
                  <a:pt x="7867846" y="542339"/>
                  <a:pt x="7893375" y="522976"/>
                  <a:pt x="7914869" y="505110"/>
                </a:cubicBezTo>
                <a:lnTo>
                  <a:pt x="7962770" y="460196"/>
                </a:lnTo>
                <a:lnTo>
                  <a:pt x="12192000" y="460196"/>
                </a:lnTo>
                <a:lnTo>
                  <a:pt x="12192000" y="4029442"/>
                </a:lnTo>
                <a:lnTo>
                  <a:pt x="0" y="4029442"/>
                </a:lnTo>
                <a:close/>
                <a:moveTo>
                  <a:pt x="7776791" y="4353"/>
                </a:moveTo>
                <a:cubicBezTo>
                  <a:pt x="7860953" y="4353"/>
                  <a:pt x="7927521" y="25847"/>
                  <a:pt x="7976495" y="68835"/>
                </a:cubicBezTo>
                <a:cubicBezTo>
                  <a:pt x="8025469" y="111824"/>
                  <a:pt x="8049956" y="171046"/>
                  <a:pt x="8049956" y="246501"/>
                </a:cubicBezTo>
                <a:cubicBezTo>
                  <a:pt x="8049956" y="288583"/>
                  <a:pt x="8042882" y="326583"/>
                  <a:pt x="8028734" y="360501"/>
                </a:cubicBezTo>
                <a:cubicBezTo>
                  <a:pt x="8014586" y="394420"/>
                  <a:pt x="7994089" y="426253"/>
                  <a:pt x="7967244" y="456000"/>
                </a:cubicBezTo>
                <a:lnTo>
                  <a:pt x="7962770" y="460196"/>
                </a:lnTo>
                <a:lnTo>
                  <a:pt x="7721741" y="460196"/>
                </a:lnTo>
                <a:lnTo>
                  <a:pt x="7783049" y="409407"/>
                </a:lnTo>
                <a:cubicBezTo>
                  <a:pt x="7802094" y="391405"/>
                  <a:pt x="7817058" y="374559"/>
                  <a:pt x="7827941" y="358869"/>
                </a:cubicBezTo>
                <a:cubicBezTo>
                  <a:pt x="7849707" y="327489"/>
                  <a:pt x="7860590" y="294205"/>
                  <a:pt x="7860590" y="259017"/>
                </a:cubicBezTo>
                <a:cubicBezTo>
                  <a:pt x="7860590" y="183198"/>
                  <a:pt x="7819235" y="145289"/>
                  <a:pt x="7736523" y="145289"/>
                </a:cubicBezTo>
                <a:cubicBezTo>
                  <a:pt x="7663970" y="145289"/>
                  <a:pt x="7594681" y="174310"/>
                  <a:pt x="7528657" y="232353"/>
                </a:cubicBezTo>
                <a:lnTo>
                  <a:pt x="7528657" y="75637"/>
                </a:lnTo>
                <a:cubicBezTo>
                  <a:pt x="7602299" y="28115"/>
                  <a:pt x="7685010" y="4353"/>
                  <a:pt x="7776791" y="4353"/>
                </a:cubicBezTo>
                <a:close/>
                <a:moveTo>
                  <a:pt x="7102962" y="4353"/>
                </a:moveTo>
                <a:cubicBezTo>
                  <a:pt x="7296681" y="4353"/>
                  <a:pt x="7393540" y="147647"/>
                  <a:pt x="7393540" y="434234"/>
                </a:cubicBezTo>
                <a:lnTo>
                  <a:pt x="7392257" y="460196"/>
                </a:lnTo>
                <a:lnTo>
                  <a:pt x="7213985" y="460196"/>
                </a:lnTo>
                <a:lnTo>
                  <a:pt x="7214513" y="440764"/>
                </a:lnTo>
                <a:cubicBezTo>
                  <a:pt x="7214513" y="239790"/>
                  <a:pt x="7174790" y="139303"/>
                  <a:pt x="7095344" y="139303"/>
                </a:cubicBezTo>
                <a:cubicBezTo>
                  <a:pt x="7010093" y="139303"/>
                  <a:pt x="6967468" y="242692"/>
                  <a:pt x="6967468" y="449470"/>
                </a:cubicBezTo>
                <a:lnTo>
                  <a:pt x="6967774" y="460196"/>
                </a:lnTo>
                <a:lnTo>
                  <a:pt x="6789829" y="460196"/>
                </a:lnTo>
                <a:lnTo>
                  <a:pt x="6789530" y="453824"/>
                </a:lnTo>
                <a:cubicBezTo>
                  <a:pt x="6789530" y="307991"/>
                  <a:pt x="6816375" y="196621"/>
                  <a:pt x="6870065" y="119714"/>
                </a:cubicBezTo>
                <a:cubicBezTo>
                  <a:pt x="6923755" y="42807"/>
                  <a:pt x="7001387" y="4353"/>
                  <a:pt x="7102962" y="4353"/>
                </a:cubicBezTo>
                <a:close/>
                <a:moveTo>
                  <a:pt x="1006962" y="4353"/>
                </a:moveTo>
                <a:cubicBezTo>
                  <a:pt x="1200681" y="4353"/>
                  <a:pt x="1297540" y="147647"/>
                  <a:pt x="1297540" y="434234"/>
                </a:cubicBezTo>
                <a:lnTo>
                  <a:pt x="1296257" y="460196"/>
                </a:lnTo>
                <a:lnTo>
                  <a:pt x="1117985" y="460196"/>
                </a:lnTo>
                <a:lnTo>
                  <a:pt x="1118514" y="440764"/>
                </a:lnTo>
                <a:cubicBezTo>
                  <a:pt x="1118514" y="239790"/>
                  <a:pt x="1078790" y="139303"/>
                  <a:pt x="999344" y="139303"/>
                </a:cubicBezTo>
                <a:cubicBezTo>
                  <a:pt x="914093" y="139303"/>
                  <a:pt x="871468" y="242692"/>
                  <a:pt x="871468" y="449470"/>
                </a:cubicBezTo>
                <a:lnTo>
                  <a:pt x="871774" y="460196"/>
                </a:lnTo>
                <a:lnTo>
                  <a:pt x="693829" y="460196"/>
                </a:lnTo>
                <a:lnTo>
                  <a:pt x="693530" y="453824"/>
                </a:lnTo>
                <a:cubicBezTo>
                  <a:pt x="693530" y="307991"/>
                  <a:pt x="720375" y="196621"/>
                  <a:pt x="774065" y="119714"/>
                </a:cubicBezTo>
                <a:cubicBezTo>
                  <a:pt x="827755" y="42807"/>
                  <a:pt x="905387" y="4353"/>
                  <a:pt x="1006962" y="4353"/>
                </a:cubicBezTo>
                <a:close/>
                <a:moveTo>
                  <a:pt x="1697660" y="0"/>
                </a:moveTo>
                <a:lnTo>
                  <a:pt x="1809755" y="0"/>
                </a:lnTo>
                <a:lnTo>
                  <a:pt x="1809755" y="460196"/>
                </a:lnTo>
                <a:lnTo>
                  <a:pt x="1632905" y="460196"/>
                </a:lnTo>
                <a:lnTo>
                  <a:pt x="1632905" y="198072"/>
                </a:lnTo>
                <a:cubicBezTo>
                  <a:pt x="1611139" y="216936"/>
                  <a:pt x="1581392" y="233895"/>
                  <a:pt x="1543664" y="248950"/>
                </a:cubicBezTo>
                <a:cubicBezTo>
                  <a:pt x="1505936" y="264005"/>
                  <a:pt x="1471292" y="273346"/>
                  <a:pt x="1439731" y="276974"/>
                </a:cubicBezTo>
                <a:lnTo>
                  <a:pt x="1439731" y="126243"/>
                </a:lnTo>
                <a:cubicBezTo>
                  <a:pt x="1539130" y="97222"/>
                  <a:pt x="1625106" y="55141"/>
                  <a:pt x="1697660" y="0"/>
                </a:cubicBezTo>
                <a:close/>
              </a:path>
            </a:pathLst>
          </a:custGeom>
          <a:solidFill>
            <a:srgbClr val="22608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053DE53F-B8C7-43E8-A2AE-56EE4BF6EE6B}"/>
              </a:ext>
            </a:extLst>
          </p:cNvPr>
          <p:cNvSpPr txBox="1"/>
          <p:nvPr/>
        </p:nvSpPr>
        <p:spPr>
          <a:xfrm>
            <a:off x="2086115" y="2550720"/>
            <a:ext cx="218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B9BD351-0A42-4BBE-A1E0-DC92F7C7BB83}"/>
              </a:ext>
            </a:extLst>
          </p:cNvPr>
          <p:cNvSpPr txBox="1"/>
          <p:nvPr/>
        </p:nvSpPr>
        <p:spPr>
          <a:xfrm>
            <a:off x="8050109" y="2550720"/>
            <a:ext cx="218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A7601FB5-2D54-45D6-9574-139A2338ABC3}"/>
              </a:ext>
            </a:extLst>
          </p:cNvPr>
          <p:cNvCxnSpPr/>
          <p:nvPr/>
        </p:nvCxnSpPr>
        <p:spPr>
          <a:xfrm>
            <a:off x="6096000" y="2543357"/>
            <a:ext cx="0" cy="2361363"/>
          </a:xfrm>
          <a:prstGeom prst="line">
            <a:avLst/>
          </a:prstGeom>
          <a:ln w="95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AAFC765D-F1F5-44EC-9862-AE9F111DD455}"/>
              </a:ext>
            </a:extLst>
          </p:cNvPr>
          <p:cNvSpPr txBox="1"/>
          <p:nvPr/>
        </p:nvSpPr>
        <p:spPr>
          <a:xfrm>
            <a:off x="849761" y="3296699"/>
            <a:ext cx="4660490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D6133CBA-56DD-492D-9182-47F1DB36DD41}"/>
              </a:ext>
            </a:extLst>
          </p:cNvPr>
          <p:cNvSpPr txBox="1"/>
          <p:nvPr/>
        </p:nvSpPr>
        <p:spPr>
          <a:xfrm>
            <a:off x="6777195" y="3355293"/>
            <a:ext cx="4660490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8818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: 剪去单角 67">
            <a:extLst>
              <a:ext uri="{FF2B5EF4-FFF2-40B4-BE49-F238E27FC236}">
                <a16:creationId xmlns:a16="http://schemas.microsoft.com/office/drawing/2014/main" xmlns="" id="{0D477F9E-9EB9-4B22-AEE1-8CD58315F941}"/>
              </a:ext>
            </a:extLst>
          </p:cNvPr>
          <p:cNvSpPr/>
          <p:nvPr/>
        </p:nvSpPr>
        <p:spPr>
          <a:xfrm>
            <a:off x="663297" y="1310381"/>
            <a:ext cx="5125491" cy="1869041"/>
          </a:xfrm>
          <a:prstGeom prst="snip1Rect">
            <a:avLst>
              <a:gd name="adj" fmla="val 36021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8449" b="-8143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ïṣ1íḑê">
            <a:extLst>
              <a:ext uri="{FF2B5EF4-FFF2-40B4-BE49-F238E27FC236}">
                <a16:creationId xmlns:a16="http://schemas.microsoft.com/office/drawing/2014/main" xmlns="" id="{6A9A9B1D-E6C5-4E80-90A2-60B620699E9F}"/>
              </a:ext>
            </a:extLst>
          </p:cNvPr>
          <p:cNvSpPr/>
          <p:nvPr/>
        </p:nvSpPr>
        <p:spPr bwMode="auto">
          <a:xfrm>
            <a:off x="11029932" y="1310381"/>
            <a:ext cx="486225" cy="505050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solidFill>
            <a:srgbClr val="E3C4A8"/>
          </a:solidFill>
          <a:ln w="3175">
            <a:noFill/>
            <a:prstDash val="solid"/>
            <a:round/>
            <a:headEnd/>
            <a:tailEnd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" name="î$ḷiḍê">
            <a:extLst>
              <a:ext uri="{FF2B5EF4-FFF2-40B4-BE49-F238E27FC236}">
                <a16:creationId xmlns:a16="http://schemas.microsoft.com/office/drawing/2014/main" xmlns="" id="{DE8527F7-82BB-4A42-A093-1CCF2174E8A1}"/>
              </a:ext>
            </a:extLst>
          </p:cNvPr>
          <p:cNvSpPr/>
          <p:nvPr/>
        </p:nvSpPr>
        <p:spPr>
          <a:xfrm>
            <a:off x="6389076" y="1312965"/>
            <a:ext cx="5124073" cy="1873351"/>
          </a:xfrm>
          <a:prstGeom prst="snip1Rect">
            <a:avLst>
              <a:gd name="adj" fmla="val 35879"/>
            </a:avLst>
          </a:prstGeom>
          <a:blipFill>
            <a:blip r:embed="rId4"/>
            <a:stretch>
              <a:fillRect t="-41418" b="-408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" name="î$ļïḑê">
            <a:extLst>
              <a:ext uri="{FF2B5EF4-FFF2-40B4-BE49-F238E27FC236}">
                <a16:creationId xmlns:a16="http://schemas.microsoft.com/office/drawing/2014/main" xmlns="" id="{9C0DA309-2395-48CA-ACAE-50B2CA55FC24}"/>
              </a:ext>
            </a:extLst>
          </p:cNvPr>
          <p:cNvSpPr/>
          <p:nvPr/>
        </p:nvSpPr>
        <p:spPr bwMode="auto">
          <a:xfrm>
            <a:off x="5303273" y="1310381"/>
            <a:ext cx="486225" cy="505050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solidFill>
            <a:srgbClr val="226089"/>
          </a:solidFill>
          <a:ln w="3175">
            <a:noFill/>
            <a:prstDash val="solid"/>
            <a:round/>
            <a:headEnd/>
            <a:tailEnd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5" name="ïṧḷîḍe">
            <a:extLst>
              <a:ext uri="{FF2B5EF4-FFF2-40B4-BE49-F238E27FC236}">
                <a16:creationId xmlns:a16="http://schemas.microsoft.com/office/drawing/2014/main" xmlns="" id="{E5CF085A-DD72-40B8-BD02-96ACB0316D9B}"/>
              </a:ext>
            </a:extLst>
          </p:cNvPr>
          <p:cNvSpPr/>
          <p:nvPr/>
        </p:nvSpPr>
        <p:spPr bwMode="auto">
          <a:xfrm>
            <a:off x="2291131" y="3732337"/>
            <a:ext cx="316452" cy="316450"/>
          </a:xfrm>
          <a:prstGeom prst="roundRect">
            <a:avLst/>
          </a:prstGeom>
          <a:solidFill>
            <a:srgbClr val="44546A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33" name="íṥlîdê">
            <a:extLst>
              <a:ext uri="{FF2B5EF4-FFF2-40B4-BE49-F238E27FC236}">
                <a16:creationId xmlns:a16="http://schemas.microsoft.com/office/drawing/2014/main" xmlns="" id="{FEBDF8C0-45F8-4FFF-AE59-F4973E26C0F1}"/>
              </a:ext>
            </a:extLst>
          </p:cNvPr>
          <p:cNvGrpSpPr/>
          <p:nvPr/>
        </p:nvGrpSpPr>
        <p:grpSpPr>
          <a:xfrm>
            <a:off x="8613613" y="2847796"/>
            <a:ext cx="675000" cy="675005"/>
            <a:chOff x="8619531" y="3162711"/>
            <a:chExt cx="675000" cy="675005"/>
          </a:xfrm>
        </p:grpSpPr>
        <p:sp>
          <p:nvSpPr>
            <p:cNvPr id="62" name="íS1îďê">
              <a:extLst>
                <a:ext uri="{FF2B5EF4-FFF2-40B4-BE49-F238E27FC236}">
                  <a16:creationId xmlns:a16="http://schemas.microsoft.com/office/drawing/2014/main" xmlns="" id="{1FC380FE-31B8-416C-9E11-25AC2386FCB0}"/>
                </a:ext>
              </a:extLst>
            </p:cNvPr>
            <p:cNvSpPr/>
            <p:nvPr/>
          </p:nvSpPr>
          <p:spPr>
            <a:xfrm>
              <a:off x="8619531" y="3162711"/>
              <a:ext cx="675000" cy="675005"/>
            </a:xfrm>
            <a:prstGeom prst="ellipse">
              <a:avLst/>
            </a:prstGeom>
            <a:solidFill>
              <a:srgbClr val="E3C4A8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3" name="iṥľîdé">
              <a:extLst>
                <a:ext uri="{FF2B5EF4-FFF2-40B4-BE49-F238E27FC236}">
                  <a16:creationId xmlns:a16="http://schemas.microsoft.com/office/drawing/2014/main" xmlns="" id="{DCA42A4B-133F-4975-A998-BCEE8CB14730}"/>
                </a:ext>
              </a:extLst>
            </p:cNvPr>
            <p:cNvSpPr/>
            <p:nvPr/>
          </p:nvSpPr>
          <p:spPr bwMode="auto">
            <a:xfrm>
              <a:off x="8785648" y="3375998"/>
              <a:ext cx="344185" cy="248425"/>
            </a:xfrm>
            <a:custGeom>
              <a:avLst/>
              <a:gdLst>
                <a:gd name="T0" fmla="*/ 3040 w 6483"/>
                <a:gd name="T1" fmla="*/ 364 h 4686"/>
                <a:gd name="T2" fmla="*/ 2632 w 6483"/>
                <a:gd name="T3" fmla="*/ 644 h 4686"/>
                <a:gd name="T4" fmla="*/ 3601 w 6483"/>
                <a:gd name="T5" fmla="*/ 816 h 4686"/>
                <a:gd name="T6" fmla="*/ 3837 w 6483"/>
                <a:gd name="T7" fmla="*/ 1211 h 4686"/>
                <a:gd name="T8" fmla="*/ 4188 w 6483"/>
                <a:gd name="T9" fmla="*/ 2085 h 4686"/>
                <a:gd name="T10" fmla="*/ 4086 w 6483"/>
                <a:gd name="T11" fmla="*/ 2557 h 4686"/>
                <a:gd name="T12" fmla="*/ 4067 w 6483"/>
                <a:gd name="T13" fmla="*/ 2703 h 4686"/>
                <a:gd name="T14" fmla="*/ 3869 w 6483"/>
                <a:gd name="T15" fmla="*/ 4271 h 4686"/>
                <a:gd name="T16" fmla="*/ 5457 w 6483"/>
                <a:gd name="T17" fmla="*/ 4125 h 4686"/>
                <a:gd name="T18" fmla="*/ 5935 w 6483"/>
                <a:gd name="T19" fmla="*/ 1020 h 4686"/>
                <a:gd name="T20" fmla="*/ 4507 w 6483"/>
                <a:gd name="T21" fmla="*/ 3105 h 4686"/>
                <a:gd name="T22" fmla="*/ 4660 w 6483"/>
                <a:gd name="T23" fmla="*/ 3003 h 4686"/>
                <a:gd name="T24" fmla="*/ 4883 w 6483"/>
                <a:gd name="T25" fmla="*/ 1989 h 4686"/>
                <a:gd name="T26" fmla="*/ 4781 w 6483"/>
                <a:gd name="T27" fmla="*/ 1836 h 4686"/>
                <a:gd name="T28" fmla="*/ 4883 w 6483"/>
                <a:gd name="T29" fmla="*/ 1989 h 4686"/>
                <a:gd name="T30" fmla="*/ 3850 w 6483"/>
                <a:gd name="T31" fmla="*/ 1779 h 4686"/>
                <a:gd name="T32" fmla="*/ 3652 w 6483"/>
                <a:gd name="T33" fmla="*/ 1218 h 4686"/>
                <a:gd name="T34" fmla="*/ 3442 w 6483"/>
                <a:gd name="T35" fmla="*/ 1046 h 4686"/>
                <a:gd name="T36" fmla="*/ 1957 w 6483"/>
                <a:gd name="T37" fmla="*/ 746 h 4686"/>
                <a:gd name="T38" fmla="*/ 471 w 6483"/>
                <a:gd name="T39" fmla="*/ 1046 h 4686"/>
                <a:gd name="T40" fmla="*/ 261 w 6483"/>
                <a:gd name="T41" fmla="*/ 1218 h 4686"/>
                <a:gd name="T42" fmla="*/ 63 w 6483"/>
                <a:gd name="T43" fmla="*/ 1779 h 4686"/>
                <a:gd name="T44" fmla="*/ 12 w 6483"/>
                <a:gd name="T45" fmla="*/ 2958 h 4686"/>
                <a:gd name="T46" fmla="*/ 235 w 6483"/>
                <a:gd name="T47" fmla="*/ 4240 h 4686"/>
                <a:gd name="T48" fmla="*/ 357 w 6483"/>
                <a:gd name="T49" fmla="*/ 4514 h 4686"/>
                <a:gd name="T50" fmla="*/ 1950 w 6483"/>
                <a:gd name="T51" fmla="*/ 4686 h 4686"/>
                <a:gd name="T52" fmla="*/ 3544 w 6483"/>
                <a:gd name="T53" fmla="*/ 4514 h 4686"/>
                <a:gd name="T54" fmla="*/ 3665 w 6483"/>
                <a:gd name="T55" fmla="*/ 4240 h 4686"/>
                <a:gd name="T56" fmla="*/ 3888 w 6483"/>
                <a:gd name="T57" fmla="*/ 2958 h 4686"/>
                <a:gd name="T58" fmla="*/ 2492 w 6483"/>
                <a:gd name="T59" fmla="*/ 2085 h 4686"/>
                <a:gd name="T60" fmla="*/ 2626 w 6483"/>
                <a:gd name="T61" fmla="*/ 2219 h 4686"/>
                <a:gd name="T62" fmla="*/ 2492 w 6483"/>
                <a:gd name="T63" fmla="*/ 2085 h 4686"/>
                <a:gd name="T64" fmla="*/ 1434 w 6483"/>
                <a:gd name="T65" fmla="*/ 2085 h 4686"/>
                <a:gd name="T66" fmla="*/ 1300 w 6483"/>
                <a:gd name="T67" fmla="*/ 2219 h 4686"/>
                <a:gd name="T68" fmla="*/ 1434 w 6483"/>
                <a:gd name="T69" fmla="*/ 3392 h 4686"/>
                <a:gd name="T70" fmla="*/ 1300 w 6483"/>
                <a:gd name="T71" fmla="*/ 3258 h 4686"/>
                <a:gd name="T72" fmla="*/ 1434 w 6483"/>
                <a:gd name="T73" fmla="*/ 3392 h 4686"/>
                <a:gd name="T74" fmla="*/ 1963 w 6483"/>
                <a:gd name="T75" fmla="*/ 2958 h 4686"/>
                <a:gd name="T76" fmla="*/ 1721 w 6483"/>
                <a:gd name="T77" fmla="*/ 2716 h 4686"/>
                <a:gd name="T78" fmla="*/ 1963 w 6483"/>
                <a:gd name="T79" fmla="*/ 2467 h 4686"/>
                <a:gd name="T80" fmla="*/ 2205 w 6483"/>
                <a:gd name="T81" fmla="*/ 2716 h 4686"/>
                <a:gd name="T82" fmla="*/ 2868 w 6483"/>
                <a:gd name="T83" fmla="*/ 3634 h 4686"/>
                <a:gd name="T84" fmla="*/ 2250 w 6483"/>
                <a:gd name="T85" fmla="*/ 3016 h 4686"/>
                <a:gd name="T86" fmla="*/ 2868 w 6483"/>
                <a:gd name="T87" fmla="*/ 3634 h 4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83" h="4686">
                  <a:moveTo>
                    <a:pt x="5935" y="1020"/>
                  </a:moveTo>
                  <a:cubicBezTo>
                    <a:pt x="6094" y="650"/>
                    <a:pt x="3155" y="0"/>
                    <a:pt x="3040" y="364"/>
                  </a:cubicBezTo>
                  <a:cubicBezTo>
                    <a:pt x="2951" y="64"/>
                    <a:pt x="2594" y="332"/>
                    <a:pt x="2798" y="517"/>
                  </a:cubicBezTo>
                  <a:cubicBezTo>
                    <a:pt x="2747" y="510"/>
                    <a:pt x="2690" y="555"/>
                    <a:pt x="2632" y="644"/>
                  </a:cubicBezTo>
                  <a:cubicBezTo>
                    <a:pt x="2964" y="676"/>
                    <a:pt x="3315" y="733"/>
                    <a:pt x="3474" y="848"/>
                  </a:cubicBezTo>
                  <a:cubicBezTo>
                    <a:pt x="3512" y="829"/>
                    <a:pt x="3557" y="816"/>
                    <a:pt x="3601" y="816"/>
                  </a:cubicBezTo>
                  <a:cubicBezTo>
                    <a:pt x="3723" y="816"/>
                    <a:pt x="3837" y="893"/>
                    <a:pt x="3869" y="1007"/>
                  </a:cubicBezTo>
                  <a:cubicBezTo>
                    <a:pt x="3876" y="1039"/>
                    <a:pt x="3895" y="1122"/>
                    <a:pt x="3837" y="1211"/>
                  </a:cubicBezTo>
                  <a:cubicBezTo>
                    <a:pt x="3952" y="1384"/>
                    <a:pt x="4016" y="1721"/>
                    <a:pt x="4041" y="2098"/>
                  </a:cubicBezTo>
                  <a:cubicBezTo>
                    <a:pt x="4086" y="2078"/>
                    <a:pt x="4137" y="2072"/>
                    <a:pt x="4188" y="2085"/>
                  </a:cubicBezTo>
                  <a:cubicBezTo>
                    <a:pt x="4322" y="2117"/>
                    <a:pt x="4405" y="2244"/>
                    <a:pt x="4373" y="2372"/>
                  </a:cubicBezTo>
                  <a:cubicBezTo>
                    <a:pt x="4341" y="2499"/>
                    <a:pt x="4213" y="2588"/>
                    <a:pt x="4086" y="2557"/>
                  </a:cubicBezTo>
                  <a:cubicBezTo>
                    <a:pt x="4080" y="2557"/>
                    <a:pt x="4073" y="2550"/>
                    <a:pt x="4067" y="2550"/>
                  </a:cubicBezTo>
                  <a:lnTo>
                    <a:pt x="4067" y="2703"/>
                  </a:lnTo>
                  <a:cubicBezTo>
                    <a:pt x="4067" y="3277"/>
                    <a:pt x="4022" y="3934"/>
                    <a:pt x="3844" y="4195"/>
                  </a:cubicBezTo>
                  <a:cubicBezTo>
                    <a:pt x="3856" y="4220"/>
                    <a:pt x="3869" y="4246"/>
                    <a:pt x="3869" y="4271"/>
                  </a:cubicBezTo>
                  <a:cubicBezTo>
                    <a:pt x="4507" y="4399"/>
                    <a:pt x="5119" y="4444"/>
                    <a:pt x="5214" y="4303"/>
                  </a:cubicBezTo>
                  <a:cubicBezTo>
                    <a:pt x="5272" y="4539"/>
                    <a:pt x="5692" y="4342"/>
                    <a:pt x="5457" y="4125"/>
                  </a:cubicBezTo>
                  <a:cubicBezTo>
                    <a:pt x="5833" y="4240"/>
                    <a:pt x="6483" y="1256"/>
                    <a:pt x="6088" y="1231"/>
                  </a:cubicBezTo>
                  <a:cubicBezTo>
                    <a:pt x="6400" y="1141"/>
                    <a:pt x="6145" y="816"/>
                    <a:pt x="5935" y="1020"/>
                  </a:cubicBezTo>
                  <a:close/>
                  <a:moveTo>
                    <a:pt x="4819" y="3424"/>
                  </a:moveTo>
                  <a:cubicBezTo>
                    <a:pt x="4774" y="3449"/>
                    <a:pt x="4634" y="3309"/>
                    <a:pt x="4507" y="3105"/>
                  </a:cubicBezTo>
                  <a:cubicBezTo>
                    <a:pt x="4379" y="2901"/>
                    <a:pt x="4303" y="2710"/>
                    <a:pt x="4347" y="2684"/>
                  </a:cubicBezTo>
                  <a:cubicBezTo>
                    <a:pt x="4392" y="2659"/>
                    <a:pt x="4532" y="2799"/>
                    <a:pt x="4660" y="3003"/>
                  </a:cubicBezTo>
                  <a:cubicBezTo>
                    <a:pt x="4787" y="3207"/>
                    <a:pt x="4864" y="3398"/>
                    <a:pt x="4819" y="3424"/>
                  </a:cubicBezTo>
                  <a:close/>
                  <a:moveTo>
                    <a:pt x="4883" y="1989"/>
                  </a:moveTo>
                  <a:cubicBezTo>
                    <a:pt x="4679" y="2123"/>
                    <a:pt x="4488" y="2193"/>
                    <a:pt x="4462" y="2149"/>
                  </a:cubicBezTo>
                  <a:cubicBezTo>
                    <a:pt x="4437" y="2104"/>
                    <a:pt x="4577" y="1964"/>
                    <a:pt x="4781" y="1836"/>
                  </a:cubicBezTo>
                  <a:cubicBezTo>
                    <a:pt x="4985" y="1709"/>
                    <a:pt x="5176" y="1632"/>
                    <a:pt x="5202" y="1677"/>
                  </a:cubicBezTo>
                  <a:cubicBezTo>
                    <a:pt x="5227" y="1715"/>
                    <a:pt x="5087" y="1855"/>
                    <a:pt x="4883" y="1989"/>
                  </a:cubicBezTo>
                  <a:close/>
                  <a:moveTo>
                    <a:pt x="3901" y="2174"/>
                  </a:moveTo>
                  <a:cubicBezTo>
                    <a:pt x="3895" y="2040"/>
                    <a:pt x="3876" y="1906"/>
                    <a:pt x="3850" y="1779"/>
                  </a:cubicBezTo>
                  <a:cubicBezTo>
                    <a:pt x="3825" y="1645"/>
                    <a:pt x="3786" y="1517"/>
                    <a:pt x="3742" y="1390"/>
                  </a:cubicBezTo>
                  <a:cubicBezTo>
                    <a:pt x="3710" y="1301"/>
                    <a:pt x="3640" y="1211"/>
                    <a:pt x="3652" y="1218"/>
                  </a:cubicBezTo>
                  <a:cubicBezTo>
                    <a:pt x="3825" y="1103"/>
                    <a:pt x="3729" y="950"/>
                    <a:pt x="3601" y="950"/>
                  </a:cubicBezTo>
                  <a:cubicBezTo>
                    <a:pt x="3519" y="950"/>
                    <a:pt x="3429" y="1065"/>
                    <a:pt x="3442" y="1046"/>
                  </a:cubicBezTo>
                  <a:cubicBezTo>
                    <a:pt x="3461" y="905"/>
                    <a:pt x="3066" y="810"/>
                    <a:pt x="2562" y="772"/>
                  </a:cubicBezTo>
                  <a:cubicBezTo>
                    <a:pt x="2371" y="759"/>
                    <a:pt x="2167" y="746"/>
                    <a:pt x="1957" y="746"/>
                  </a:cubicBezTo>
                  <a:cubicBezTo>
                    <a:pt x="1746" y="746"/>
                    <a:pt x="1542" y="752"/>
                    <a:pt x="1351" y="772"/>
                  </a:cubicBezTo>
                  <a:cubicBezTo>
                    <a:pt x="847" y="810"/>
                    <a:pt x="452" y="899"/>
                    <a:pt x="471" y="1046"/>
                  </a:cubicBezTo>
                  <a:cubicBezTo>
                    <a:pt x="484" y="1065"/>
                    <a:pt x="395" y="950"/>
                    <a:pt x="312" y="950"/>
                  </a:cubicBezTo>
                  <a:cubicBezTo>
                    <a:pt x="185" y="950"/>
                    <a:pt x="89" y="1103"/>
                    <a:pt x="261" y="1218"/>
                  </a:cubicBezTo>
                  <a:cubicBezTo>
                    <a:pt x="267" y="1211"/>
                    <a:pt x="197" y="1294"/>
                    <a:pt x="172" y="1390"/>
                  </a:cubicBezTo>
                  <a:cubicBezTo>
                    <a:pt x="133" y="1517"/>
                    <a:pt x="95" y="1645"/>
                    <a:pt x="63" y="1779"/>
                  </a:cubicBezTo>
                  <a:cubicBezTo>
                    <a:pt x="38" y="1913"/>
                    <a:pt x="25" y="2047"/>
                    <a:pt x="12" y="2174"/>
                  </a:cubicBezTo>
                  <a:cubicBezTo>
                    <a:pt x="0" y="2435"/>
                    <a:pt x="6" y="2703"/>
                    <a:pt x="12" y="2958"/>
                  </a:cubicBezTo>
                  <a:cubicBezTo>
                    <a:pt x="19" y="3226"/>
                    <a:pt x="32" y="3494"/>
                    <a:pt x="76" y="3761"/>
                  </a:cubicBezTo>
                  <a:cubicBezTo>
                    <a:pt x="102" y="3914"/>
                    <a:pt x="127" y="4118"/>
                    <a:pt x="235" y="4240"/>
                  </a:cubicBezTo>
                  <a:cubicBezTo>
                    <a:pt x="229" y="4246"/>
                    <a:pt x="223" y="4246"/>
                    <a:pt x="223" y="4252"/>
                  </a:cubicBezTo>
                  <a:cubicBezTo>
                    <a:pt x="102" y="4367"/>
                    <a:pt x="235" y="4514"/>
                    <a:pt x="357" y="4514"/>
                  </a:cubicBezTo>
                  <a:cubicBezTo>
                    <a:pt x="401" y="4514"/>
                    <a:pt x="491" y="4405"/>
                    <a:pt x="471" y="4431"/>
                  </a:cubicBezTo>
                  <a:cubicBezTo>
                    <a:pt x="548" y="4603"/>
                    <a:pt x="1249" y="4686"/>
                    <a:pt x="1950" y="4686"/>
                  </a:cubicBezTo>
                  <a:cubicBezTo>
                    <a:pt x="2652" y="4686"/>
                    <a:pt x="3346" y="4603"/>
                    <a:pt x="3429" y="4431"/>
                  </a:cubicBezTo>
                  <a:cubicBezTo>
                    <a:pt x="3417" y="4405"/>
                    <a:pt x="3500" y="4514"/>
                    <a:pt x="3544" y="4514"/>
                  </a:cubicBezTo>
                  <a:cubicBezTo>
                    <a:pt x="3665" y="4514"/>
                    <a:pt x="3799" y="4367"/>
                    <a:pt x="3678" y="4252"/>
                  </a:cubicBezTo>
                  <a:cubicBezTo>
                    <a:pt x="3672" y="4246"/>
                    <a:pt x="3665" y="4246"/>
                    <a:pt x="3665" y="4240"/>
                  </a:cubicBezTo>
                  <a:cubicBezTo>
                    <a:pt x="3774" y="4118"/>
                    <a:pt x="3799" y="3914"/>
                    <a:pt x="3825" y="3761"/>
                  </a:cubicBezTo>
                  <a:cubicBezTo>
                    <a:pt x="3869" y="3494"/>
                    <a:pt x="3882" y="3226"/>
                    <a:pt x="3888" y="2958"/>
                  </a:cubicBezTo>
                  <a:cubicBezTo>
                    <a:pt x="3907" y="2703"/>
                    <a:pt x="3914" y="2435"/>
                    <a:pt x="3901" y="2174"/>
                  </a:cubicBezTo>
                  <a:close/>
                  <a:moveTo>
                    <a:pt x="2492" y="2085"/>
                  </a:moveTo>
                  <a:cubicBezTo>
                    <a:pt x="2664" y="1913"/>
                    <a:pt x="2830" y="1804"/>
                    <a:pt x="2868" y="1843"/>
                  </a:cubicBezTo>
                  <a:cubicBezTo>
                    <a:pt x="2907" y="1881"/>
                    <a:pt x="2792" y="2047"/>
                    <a:pt x="2626" y="2219"/>
                  </a:cubicBezTo>
                  <a:cubicBezTo>
                    <a:pt x="2454" y="2391"/>
                    <a:pt x="2288" y="2499"/>
                    <a:pt x="2250" y="2461"/>
                  </a:cubicBezTo>
                  <a:cubicBezTo>
                    <a:pt x="2212" y="2429"/>
                    <a:pt x="2320" y="2257"/>
                    <a:pt x="2492" y="2085"/>
                  </a:cubicBezTo>
                  <a:close/>
                  <a:moveTo>
                    <a:pt x="1058" y="1843"/>
                  </a:moveTo>
                  <a:cubicBezTo>
                    <a:pt x="1096" y="1804"/>
                    <a:pt x="1262" y="1919"/>
                    <a:pt x="1434" y="2085"/>
                  </a:cubicBezTo>
                  <a:cubicBezTo>
                    <a:pt x="1606" y="2257"/>
                    <a:pt x="1714" y="2423"/>
                    <a:pt x="1676" y="2461"/>
                  </a:cubicBezTo>
                  <a:cubicBezTo>
                    <a:pt x="1638" y="2499"/>
                    <a:pt x="1472" y="2384"/>
                    <a:pt x="1300" y="2219"/>
                  </a:cubicBezTo>
                  <a:cubicBezTo>
                    <a:pt x="1134" y="2047"/>
                    <a:pt x="1026" y="1874"/>
                    <a:pt x="1058" y="1843"/>
                  </a:cubicBezTo>
                  <a:close/>
                  <a:moveTo>
                    <a:pt x="1434" y="3392"/>
                  </a:moveTo>
                  <a:cubicBezTo>
                    <a:pt x="1262" y="3564"/>
                    <a:pt x="1096" y="3672"/>
                    <a:pt x="1058" y="3634"/>
                  </a:cubicBezTo>
                  <a:cubicBezTo>
                    <a:pt x="1020" y="3596"/>
                    <a:pt x="1134" y="3430"/>
                    <a:pt x="1300" y="3258"/>
                  </a:cubicBezTo>
                  <a:cubicBezTo>
                    <a:pt x="1472" y="3086"/>
                    <a:pt x="1638" y="2977"/>
                    <a:pt x="1676" y="3016"/>
                  </a:cubicBezTo>
                  <a:cubicBezTo>
                    <a:pt x="1721" y="3047"/>
                    <a:pt x="1606" y="3220"/>
                    <a:pt x="1434" y="3392"/>
                  </a:cubicBezTo>
                  <a:close/>
                  <a:moveTo>
                    <a:pt x="2059" y="2939"/>
                  </a:moveTo>
                  <a:cubicBezTo>
                    <a:pt x="2027" y="2952"/>
                    <a:pt x="1995" y="2958"/>
                    <a:pt x="1963" y="2958"/>
                  </a:cubicBezTo>
                  <a:cubicBezTo>
                    <a:pt x="1931" y="2958"/>
                    <a:pt x="1899" y="2952"/>
                    <a:pt x="1867" y="2939"/>
                  </a:cubicBezTo>
                  <a:cubicBezTo>
                    <a:pt x="1778" y="2901"/>
                    <a:pt x="1721" y="2818"/>
                    <a:pt x="1721" y="2716"/>
                  </a:cubicBezTo>
                  <a:cubicBezTo>
                    <a:pt x="1721" y="2633"/>
                    <a:pt x="1765" y="2557"/>
                    <a:pt x="1829" y="2512"/>
                  </a:cubicBezTo>
                  <a:cubicBezTo>
                    <a:pt x="1867" y="2486"/>
                    <a:pt x="1912" y="2467"/>
                    <a:pt x="1963" y="2467"/>
                  </a:cubicBezTo>
                  <a:cubicBezTo>
                    <a:pt x="2014" y="2467"/>
                    <a:pt x="2059" y="2480"/>
                    <a:pt x="2097" y="2512"/>
                  </a:cubicBezTo>
                  <a:cubicBezTo>
                    <a:pt x="2161" y="2557"/>
                    <a:pt x="2205" y="2627"/>
                    <a:pt x="2205" y="2716"/>
                  </a:cubicBezTo>
                  <a:cubicBezTo>
                    <a:pt x="2205" y="2818"/>
                    <a:pt x="2148" y="2901"/>
                    <a:pt x="2059" y="2939"/>
                  </a:cubicBezTo>
                  <a:close/>
                  <a:moveTo>
                    <a:pt x="2868" y="3634"/>
                  </a:moveTo>
                  <a:cubicBezTo>
                    <a:pt x="2830" y="3672"/>
                    <a:pt x="2664" y="3557"/>
                    <a:pt x="2492" y="3392"/>
                  </a:cubicBezTo>
                  <a:cubicBezTo>
                    <a:pt x="2320" y="3220"/>
                    <a:pt x="2212" y="3054"/>
                    <a:pt x="2250" y="3016"/>
                  </a:cubicBezTo>
                  <a:cubicBezTo>
                    <a:pt x="2288" y="2977"/>
                    <a:pt x="2454" y="3092"/>
                    <a:pt x="2626" y="3258"/>
                  </a:cubicBezTo>
                  <a:cubicBezTo>
                    <a:pt x="2792" y="3430"/>
                    <a:pt x="2907" y="3596"/>
                    <a:pt x="2868" y="363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19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3" name="îṧľiḋe">
            <a:extLst>
              <a:ext uri="{FF2B5EF4-FFF2-40B4-BE49-F238E27FC236}">
                <a16:creationId xmlns:a16="http://schemas.microsoft.com/office/drawing/2014/main" xmlns="" id="{4294CFA1-242F-4E23-8FCF-606A6758724D}"/>
              </a:ext>
            </a:extLst>
          </p:cNvPr>
          <p:cNvGrpSpPr/>
          <p:nvPr/>
        </p:nvGrpSpPr>
        <p:grpSpPr>
          <a:xfrm>
            <a:off x="2888543" y="2847796"/>
            <a:ext cx="675000" cy="675005"/>
            <a:chOff x="2894461" y="2661365"/>
            <a:chExt cx="675000" cy="675005"/>
          </a:xfrm>
        </p:grpSpPr>
        <p:sp>
          <p:nvSpPr>
            <p:cNvPr id="60" name="išḷíde">
              <a:extLst>
                <a:ext uri="{FF2B5EF4-FFF2-40B4-BE49-F238E27FC236}">
                  <a16:creationId xmlns:a16="http://schemas.microsoft.com/office/drawing/2014/main" xmlns="" id="{4B8FFA20-BC6F-4996-9D0C-40AED51049F1}"/>
                </a:ext>
              </a:extLst>
            </p:cNvPr>
            <p:cNvSpPr/>
            <p:nvPr/>
          </p:nvSpPr>
          <p:spPr>
            <a:xfrm>
              <a:off x="2894461" y="2661365"/>
              <a:ext cx="675000" cy="675005"/>
            </a:xfrm>
            <a:prstGeom prst="ellipse">
              <a:avLst/>
            </a:prstGeom>
            <a:solidFill>
              <a:srgbClr val="226089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1" name="íšļïḋê">
              <a:extLst>
                <a:ext uri="{FF2B5EF4-FFF2-40B4-BE49-F238E27FC236}">
                  <a16:creationId xmlns:a16="http://schemas.microsoft.com/office/drawing/2014/main" xmlns="" id="{9F414950-1E93-4E6B-A6D2-24D9D5F4BBEB}"/>
                </a:ext>
              </a:extLst>
            </p:cNvPr>
            <p:cNvSpPr/>
            <p:nvPr/>
          </p:nvSpPr>
          <p:spPr bwMode="auto">
            <a:xfrm>
              <a:off x="3144976" y="2826774"/>
              <a:ext cx="175387" cy="344185"/>
            </a:xfrm>
            <a:custGeom>
              <a:avLst/>
              <a:gdLst>
                <a:gd name="connsiteX0" fmla="*/ 96181 w 309853"/>
                <a:gd name="connsiteY0" fmla="*/ 469472 h 608062"/>
                <a:gd name="connsiteX1" fmla="*/ 213673 w 309853"/>
                <a:gd name="connsiteY1" fmla="*/ 469472 h 608062"/>
                <a:gd name="connsiteX2" fmla="*/ 213673 w 309853"/>
                <a:gd name="connsiteY2" fmla="*/ 608062 h 608062"/>
                <a:gd name="connsiteX3" fmla="*/ 96181 w 309853"/>
                <a:gd name="connsiteY3" fmla="*/ 608062 h 608062"/>
                <a:gd name="connsiteX4" fmla="*/ 157714 w 309853"/>
                <a:gd name="connsiteY4" fmla="*/ 297504 h 608062"/>
                <a:gd name="connsiteX5" fmla="*/ 191586 w 309853"/>
                <a:gd name="connsiteY5" fmla="*/ 331305 h 608062"/>
                <a:gd name="connsiteX6" fmla="*/ 157714 w 309853"/>
                <a:gd name="connsiteY6" fmla="*/ 365106 h 608062"/>
                <a:gd name="connsiteX7" fmla="*/ 123842 w 309853"/>
                <a:gd name="connsiteY7" fmla="*/ 331305 h 608062"/>
                <a:gd name="connsiteX8" fmla="*/ 157714 w 309853"/>
                <a:gd name="connsiteY8" fmla="*/ 297504 h 608062"/>
                <a:gd name="connsiteX9" fmla="*/ 157692 w 309853"/>
                <a:gd name="connsiteY9" fmla="*/ 286751 h 608062"/>
                <a:gd name="connsiteX10" fmla="*/ 113116 w 309853"/>
                <a:gd name="connsiteY10" fmla="*/ 331265 h 608062"/>
                <a:gd name="connsiteX11" fmla="*/ 157692 w 309853"/>
                <a:gd name="connsiteY11" fmla="*/ 375696 h 608062"/>
                <a:gd name="connsiteX12" fmla="*/ 202184 w 309853"/>
                <a:gd name="connsiteY12" fmla="*/ 331265 h 608062"/>
                <a:gd name="connsiteX13" fmla="*/ 157692 w 309853"/>
                <a:gd name="connsiteY13" fmla="*/ 286751 h 608062"/>
                <a:gd name="connsiteX14" fmla="*/ 157714 w 309853"/>
                <a:gd name="connsiteY14" fmla="*/ 184035 h 608062"/>
                <a:gd name="connsiteX15" fmla="*/ 191586 w 309853"/>
                <a:gd name="connsiteY15" fmla="*/ 217871 h 608062"/>
                <a:gd name="connsiteX16" fmla="*/ 157714 w 309853"/>
                <a:gd name="connsiteY16" fmla="*/ 251707 h 608062"/>
                <a:gd name="connsiteX17" fmla="*/ 123842 w 309853"/>
                <a:gd name="connsiteY17" fmla="*/ 217871 h 608062"/>
                <a:gd name="connsiteX18" fmla="*/ 157714 w 309853"/>
                <a:gd name="connsiteY18" fmla="*/ 184035 h 608062"/>
                <a:gd name="connsiteX19" fmla="*/ 157692 w 309853"/>
                <a:gd name="connsiteY19" fmla="*/ 173372 h 608062"/>
                <a:gd name="connsiteX20" fmla="*/ 113116 w 309853"/>
                <a:gd name="connsiteY20" fmla="*/ 217887 h 608062"/>
                <a:gd name="connsiteX21" fmla="*/ 157692 w 309853"/>
                <a:gd name="connsiteY21" fmla="*/ 262318 h 608062"/>
                <a:gd name="connsiteX22" fmla="*/ 202184 w 309853"/>
                <a:gd name="connsiteY22" fmla="*/ 217887 h 608062"/>
                <a:gd name="connsiteX23" fmla="*/ 157692 w 309853"/>
                <a:gd name="connsiteY23" fmla="*/ 173372 h 608062"/>
                <a:gd name="connsiteX24" fmla="*/ 157692 w 309853"/>
                <a:gd name="connsiteY24" fmla="*/ 65266 h 608062"/>
                <a:gd name="connsiteX25" fmla="*/ 118478 w 309853"/>
                <a:gd name="connsiteY25" fmla="*/ 104425 h 608062"/>
                <a:gd name="connsiteX26" fmla="*/ 157692 w 309853"/>
                <a:gd name="connsiteY26" fmla="*/ 143585 h 608062"/>
                <a:gd name="connsiteX27" fmla="*/ 196905 w 309853"/>
                <a:gd name="connsiteY27" fmla="*/ 104425 h 608062"/>
                <a:gd name="connsiteX28" fmla="*/ 157692 w 309853"/>
                <a:gd name="connsiteY28" fmla="*/ 65266 h 608062"/>
                <a:gd name="connsiteX29" fmla="*/ 96526 w 309853"/>
                <a:gd name="connsiteY29" fmla="*/ 0 h 608062"/>
                <a:gd name="connsiteX30" fmla="*/ 213244 w 309853"/>
                <a:gd name="connsiteY30" fmla="*/ 0 h 608062"/>
                <a:gd name="connsiteX31" fmla="*/ 245754 w 309853"/>
                <a:gd name="connsiteY31" fmla="*/ 32382 h 608062"/>
                <a:gd name="connsiteX32" fmla="*/ 245754 w 309853"/>
                <a:gd name="connsiteY32" fmla="*/ 64011 h 608062"/>
                <a:gd name="connsiteX33" fmla="*/ 309853 w 309853"/>
                <a:gd name="connsiteY33" fmla="*/ 64011 h 608062"/>
                <a:gd name="connsiteX34" fmla="*/ 309853 w 309853"/>
                <a:gd name="connsiteY34" fmla="*/ 93631 h 608062"/>
                <a:gd name="connsiteX35" fmla="*/ 245671 w 309853"/>
                <a:gd name="connsiteY35" fmla="*/ 115219 h 608062"/>
                <a:gd name="connsiteX36" fmla="*/ 245671 w 309853"/>
                <a:gd name="connsiteY36" fmla="*/ 159985 h 608062"/>
                <a:gd name="connsiteX37" fmla="*/ 309769 w 309853"/>
                <a:gd name="connsiteY37" fmla="*/ 159985 h 608062"/>
                <a:gd name="connsiteX38" fmla="*/ 309769 w 309853"/>
                <a:gd name="connsiteY38" fmla="*/ 190860 h 608062"/>
                <a:gd name="connsiteX39" fmla="*/ 245671 w 309853"/>
                <a:gd name="connsiteY39" fmla="*/ 212448 h 608062"/>
                <a:gd name="connsiteX40" fmla="*/ 245671 w 309853"/>
                <a:gd name="connsiteY40" fmla="*/ 266669 h 608062"/>
                <a:gd name="connsiteX41" fmla="*/ 309769 w 309853"/>
                <a:gd name="connsiteY41" fmla="*/ 266669 h 608062"/>
                <a:gd name="connsiteX42" fmla="*/ 309769 w 309853"/>
                <a:gd name="connsiteY42" fmla="*/ 304239 h 608062"/>
                <a:gd name="connsiteX43" fmla="*/ 245671 w 309853"/>
                <a:gd name="connsiteY43" fmla="*/ 325826 h 608062"/>
                <a:gd name="connsiteX44" fmla="*/ 245671 w 309853"/>
                <a:gd name="connsiteY44" fmla="*/ 404982 h 608062"/>
                <a:gd name="connsiteX45" fmla="*/ 213244 w 309853"/>
                <a:gd name="connsiteY45" fmla="*/ 437364 h 608062"/>
                <a:gd name="connsiteX46" fmla="*/ 96526 w 309853"/>
                <a:gd name="connsiteY46" fmla="*/ 437364 h 608062"/>
                <a:gd name="connsiteX47" fmla="*/ 64099 w 309853"/>
                <a:gd name="connsiteY47" fmla="*/ 404982 h 608062"/>
                <a:gd name="connsiteX48" fmla="*/ 64099 w 309853"/>
                <a:gd name="connsiteY48" fmla="*/ 325826 h 608062"/>
                <a:gd name="connsiteX49" fmla="*/ 0 w 309853"/>
                <a:gd name="connsiteY49" fmla="*/ 304239 h 608062"/>
                <a:gd name="connsiteX50" fmla="*/ 0 w 309853"/>
                <a:gd name="connsiteY50" fmla="*/ 266669 h 608062"/>
                <a:gd name="connsiteX51" fmla="*/ 64099 w 309853"/>
                <a:gd name="connsiteY51" fmla="*/ 266669 h 608062"/>
                <a:gd name="connsiteX52" fmla="*/ 64099 w 309853"/>
                <a:gd name="connsiteY52" fmla="*/ 212448 h 608062"/>
                <a:gd name="connsiteX53" fmla="*/ 0 w 309853"/>
                <a:gd name="connsiteY53" fmla="*/ 190860 h 608062"/>
                <a:gd name="connsiteX54" fmla="*/ 0 w 309853"/>
                <a:gd name="connsiteY54" fmla="*/ 159985 h 608062"/>
                <a:gd name="connsiteX55" fmla="*/ 64099 w 309853"/>
                <a:gd name="connsiteY55" fmla="*/ 159985 h 608062"/>
                <a:gd name="connsiteX56" fmla="*/ 64099 w 309853"/>
                <a:gd name="connsiteY56" fmla="*/ 115219 h 608062"/>
                <a:gd name="connsiteX57" fmla="*/ 0 w 309853"/>
                <a:gd name="connsiteY57" fmla="*/ 93631 h 608062"/>
                <a:gd name="connsiteX58" fmla="*/ 0 w 309853"/>
                <a:gd name="connsiteY58" fmla="*/ 64011 h 608062"/>
                <a:gd name="connsiteX59" fmla="*/ 64099 w 309853"/>
                <a:gd name="connsiteY59" fmla="*/ 64011 h 608062"/>
                <a:gd name="connsiteX60" fmla="*/ 64099 w 309853"/>
                <a:gd name="connsiteY60" fmla="*/ 32382 h 608062"/>
                <a:gd name="connsiteX61" fmla="*/ 96526 w 309853"/>
                <a:gd name="connsiteY61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09853" h="608062">
                  <a:moveTo>
                    <a:pt x="96181" y="469472"/>
                  </a:moveTo>
                  <a:lnTo>
                    <a:pt x="213673" y="469472"/>
                  </a:lnTo>
                  <a:lnTo>
                    <a:pt x="213673" y="608062"/>
                  </a:lnTo>
                  <a:lnTo>
                    <a:pt x="96181" y="608062"/>
                  </a:lnTo>
                  <a:close/>
                  <a:moveTo>
                    <a:pt x="157714" y="297504"/>
                  </a:moveTo>
                  <a:cubicBezTo>
                    <a:pt x="176421" y="297504"/>
                    <a:pt x="191586" y="312637"/>
                    <a:pt x="191586" y="331305"/>
                  </a:cubicBezTo>
                  <a:cubicBezTo>
                    <a:pt x="191586" y="349973"/>
                    <a:pt x="176421" y="365106"/>
                    <a:pt x="157714" y="365106"/>
                  </a:cubicBezTo>
                  <a:cubicBezTo>
                    <a:pt x="139007" y="365106"/>
                    <a:pt x="123842" y="349973"/>
                    <a:pt x="123842" y="331305"/>
                  </a:cubicBezTo>
                  <a:cubicBezTo>
                    <a:pt x="123842" y="312637"/>
                    <a:pt x="139007" y="297504"/>
                    <a:pt x="157714" y="297504"/>
                  </a:cubicBezTo>
                  <a:close/>
                  <a:moveTo>
                    <a:pt x="157692" y="286751"/>
                  </a:moveTo>
                  <a:cubicBezTo>
                    <a:pt x="133142" y="286751"/>
                    <a:pt x="113116" y="306749"/>
                    <a:pt x="113116" y="331265"/>
                  </a:cubicBezTo>
                  <a:cubicBezTo>
                    <a:pt x="113116" y="355782"/>
                    <a:pt x="133142" y="375696"/>
                    <a:pt x="157692" y="375696"/>
                  </a:cubicBezTo>
                  <a:cubicBezTo>
                    <a:pt x="182242" y="375696"/>
                    <a:pt x="202184" y="355782"/>
                    <a:pt x="202184" y="331265"/>
                  </a:cubicBezTo>
                  <a:cubicBezTo>
                    <a:pt x="202184" y="306749"/>
                    <a:pt x="182242" y="286751"/>
                    <a:pt x="157692" y="286751"/>
                  </a:cubicBezTo>
                  <a:close/>
                  <a:moveTo>
                    <a:pt x="157714" y="184035"/>
                  </a:moveTo>
                  <a:cubicBezTo>
                    <a:pt x="176421" y="184035"/>
                    <a:pt x="191586" y="199184"/>
                    <a:pt x="191586" y="217871"/>
                  </a:cubicBezTo>
                  <a:cubicBezTo>
                    <a:pt x="191586" y="236558"/>
                    <a:pt x="176421" y="251707"/>
                    <a:pt x="157714" y="251707"/>
                  </a:cubicBezTo>
                  <a:cubicBezTo>
                    <a:pt x="139007" y="251707"/>
                    <a:pt x="123842" y="236558"/>
                    <a:pt x="123842" y="217871"/>
                  </a:cubicBezTo>
                  <a:cubicBezTo>
                    <a:pt x="123842" y="199184"/>
                    <a:pt x="139007" y="184035"/>
                    <a:pt x="157714" y="184035"/>
                  </a:cubicBezTo>
                  <a:close/>
                  <a:moveTo>
                    <a:pt x="157692" y="173372"/>
                  </a:moveTo>
                  <a:cubicBezTo>
                    <a:pt x="133142" y="173372"/>
                    <a:pt x="113116" y="193287"/>
                    <a:pt x="113116" y="217887"/>
                  </a:cubicBezTo>
                  <a:cubicBezTo>
                    <a:pt x="113116" y="242404"/>
                    <a:pt x="133142" y="262318"/>
                    <a:pt x="157692" y="262318"/>
                  </a:cubicBezTo>
                  <a:cubicBezTo>
                    <a:pt x="182242" y="262318"/>
                    <a:pt x="202184" y="242404"/>
                    <a:pt x="202184" y="217887"/>
                  </a:cubicBezTo>
                  <a:cubicBezTo>
                    <a:pt x="202184" y="193287"/>
                    <a:pt x="182242" y="173372"/>
                    <a:pt x="157692" y="173372"/>
                  </a:cubicBezTo>
                  <a:close/>
                  <a:moveTo>
                    <a:pt x="157692" y="65266"/>
                  </a:moveTo>
                  <a:cubicBezTo>
                    <a:pt x="135990" y="65266"/>
                    <a:pt x="118478" y="82837"/>
                    <a:pt x="118478" y="104425"/>
                  </a:cubicBezTo>
                  <a:cubicBezTo>
                    <a:pt x="118478" y="126097"/>
                    <a:pt x="135990" y="143585"/>
                    <a:pt x="157692" y="143585"/>
                  </a:cubicBezTo>
                  <a:cubicBezTo>
                    <a:pt x="179309" y="143585"/>
                    <a:pt x="196905" y="126097"/>
                    <a:pt x="196905" y="104425"/>
                  </a:cubicBezTo>
                  <a:cubicBezTo>
                    <a:pt x="196905" y="82837"/>
                    <a:pt x="179309" y="65266"/>
                    <a:pt x="157692" y="65266"/>
                  </a:cubicBezTo>
                  <a:close/>
                  <a:moveTo>
                    <a:pt x="96526" y="0"/>
                  </a:moveTo>
                  <a:lnTo>
                    <a:pt x="213244" y="0"/>
                  </a:lnTo>
                  <a:cubicBezTo>
                    <a:pt x="231175" y="0"/>
                    <a:pt x="245671" y="14476"/>
                    <a:pt x="245754" y="32382"/>
                  </a:cubicBezTo>
                  <a:lnTo>
                    <a:pt x="245754" y="64011"/>
                  </a:lnTo>
                  <a:lnTo>
                    <a:pt x="309853" y="64011"/>
                  </a:lnTo>
                  <a:lnTo>
                    <a:pt x="309853" y="93631"/>
                  </a:lnTo>
                  <a:lnTo>
                    <a:pt x="245671" y="115219"/>
                  </a:lnTo>
                  <a:lnTo>
                    <a:pt x="245671" y="159985"/>
                  </a:lnTo>
                  <a:lnTo>
                    <a:pt x="309769" y="159985"/>
                  </a:lnTo>
                  <a:lnTo>
                    <a:pt x="309769" y="190860"/>
                  </a:lnTo>
                  <a:lnTo>
                    <a:pt x="245671" y="212448"/>
                  </a:lnTo>
                  <a:lnTo>
                    <a:pt x="245671" y="266669"/>
                  </a:lnTo>
                  <a:lnTo>
                    <a:pt x="309769" y="266669"/>
                  </a:lnTo>
                  <a:lnTo>
                    <a:pt x="309769" y="304239"/>
                  </a:lnTo>
                  <a:lnTo>
                    <a:pt x="245671" y="325826"/>
                  </a:lnTo>
                  <a:lnTo>
                    <a:pt x="245671" y="404982"/>
                  </a:lnTo>
                  <a:cubicBezTo>
                    <a:pt x="245671" y="422888"/>
                    <a:pt x="231175" y="437364"/>
                    <a:pt x="213244" y="437364"/>
                  </a:cubicBezTo>
                  <a:lnTo>
                    <a:pt x="96526" y="437364"/>
                  </a:lnTo>
                  <a:cubicBezTo>
                    <a:pt x="78594" y="437364"/>
                    <a:pt x="64099" y="422888"/>
                    <a:pt x="64099" y="404982"/>
                  </a:cubicBezTo>
                  <a:lnTo>
                    <a:pt x="64099" y="325826"/>
                  </a:lnTo>
                  <a:lnTo>
                    <a:pt x="0" y="304239"/>
                  </a:lnTo>
                  <a:lnTo>
                    <a:pt x="0" y="266669"/>
                  </a:lnTo>
                  <a:lnTo>
                    <a:pt x="64099" y="266669"/>
                  </a:lnTo>
                  <a:lnTo>
                    <a:pt x="64099" y="212448"/>
                  </a:lnTo>
                  <a:lnTo>
                    <a:pt x="0" y="190860"/>
                  </a:lnTo>
                  <a:lnTo>
                    <a:pt x="0" y="159985"/>
                  </a:lnTo>
                  <a:lnTo>
                    <a:pt x="64099" y="159985"/>
                  </a:lnTo>
                  <a:lnTo>
                    <a:pt x="64099" y="115219"/>
                  </a:lnTo>
                  <a:lnTo>
                    <a:pt x="0" y="93631"/>
                  </a:lnTo>
                  <a:lnTo>
                    <a:pt x="0" y="64011"/>
                  </a:lnTo>
                  <a:lnTo>
                    <a:pt x="64099" y="64011"/>
                  </a:lnTo>
                  <a:lnTo>
                    <a:pt x="64099" y="32382"/>
                  </a:lnTo>
                  <a:cubicBezTo>
                    <a:pt x="64099" y="14476"/>
                    <a:pt x="78594" y="0"/>
                    <a:pt x="96526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19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FF49E7F5-9549-4499-98CD-A6520572AA7A}"/>
              </a:ext>
            </a:extLst>
          </p:cNvPr>
          <p:cNvCxnSpPr/>
          <p:nvPr/>
        </p:nvCxnSpPr>
        <p:spPr>
          <a:xfrm>
            <a:off x="1298273" y="5985706"/>
            <a:ext cx="4005000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7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76B6ED9D-4A9D-4C84-A179-836C3DC781C6}"/>
              </a:ext>
            </a:extLst>
          </p:cNvPr>
          <p:cNvCxnSpPr/>
          <p:nvPr/>
        </p:nvCxnSpPr>
        <p:spPr>
          <a:xfrm>
            <a:off x="1298273" y="4358738"/>
            <a:ext cx="4005000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7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5CF07E72-8DC5-4068-956F-ADB8B7D7338A}"/>
              </a:ext>
            </a:extLst>
          </p:cNvPr>
          <p:cNvCxnSpPr/>
          <p:nvPr/>
        </p:nvCxnSpPr>
        <p:spPr>
          <a:xfrm>
            <a:off x="6881984" y="5985706"/>
            <a:ext cx="4005000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7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46613017-4F68-4634-A850-2DDFAE9ABEFA}"/>
              </a:ext>
            </a:extLst>
          </p:cNvPr>
          <p:cNvCxnSpPr/>
          <p:nvPr/>
        </p:nvCxnSpPr>
        <p:spPr>
          <a:xfrm>
            <a:off x="6881984" y="4358738"/>
            <a:ext cx="4005000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7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27BAD0E7-7B65-4FE2-9804-0056009F5A19}"/>
              </a:ext>
            </a:extLst>
          </p:cNvPr>
          <p:cNvCxnSpPr>
            <a:cxnSpLocks/>
          </p:cNvCxnSpPr>
          <p:nvPr/>
        </p:nvCxnSpPr>
        <p:spPr>
          <a:xfrm>
            <a:off x="5955082" y="4024147"/>
            <a:ext cx="0" cy="2305909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CD5A232A-5A25-4256-80FD-51B7D01666CE}"/>
              </a:ext>
            </a:extLst>
          </p:cNvPr>
          <p:cNvSpPr/>
          <p:nvPr/>
        </p:nvSpPr>
        <p:spPr>
          <a:xfrm>
            <a:off x="1240808" y="4920121"/>
            <a:ext cx="4147273" cy="459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59" name="ïṧḷîḍe">
            <a:extLst>
              <a:ext uri="{FF2B5EF4-FFF2-40B4-BE49-F238E27FC236}">
                <a16:creationId xmlns:a16="http://schemas.microsoft.com/office/drawing/2014/main" xmlns="" id="{80DEE604-0DE5-4853-AFAC-20551EBD99F4}"/>
              </a:ext>
            </a:extLst>
          </p:cNvPr>
          <p:cNvSpPr/>
          <p:nvPr/>
        </p:nvSpPr>
        <p:spPr bwMode="auto">
          <a:xfrm>
            <a:off x="8089728" y="3700682"/>
            <a:ext cx="316452" cy="316450"/>
          </a:xfrm>
          <a:prstGeom prst="roundRect">
            <a:avLst/>
          </a:prstGeom>
          <a:solidFill>
            <a:srgbClr val="44546A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65B62C9D-F3BB-4E6E-A9E1-A30DC27B7869}"/>
              </a:ext>
            </a:extLst>
          </p:cNvPr>
          <p:cNvSpPr txBox="1"/>
          <p:nvPr/>
        </p:nvSpPr>
        <p:spPr>
          <a:xfrm>
            <a:off x="2607583" y="3704675"/>
            <a:ext cx="17488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B227DD08-DC80-4D08-8A2C-4313C22BA13A}"/>
              </a:ext>
            </a:extLst>
          </p:cNvPr>
          <p:cNvSpPr txBox="1"/>
          <p:nvPr/>
        </p:nvSpPr>
        <p:spPr>
          <a:xfrm>
            <a:off x="8393838" y="3676499"/>
            <a:ext cx="17488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7FB8021-B91A-42C0-8D5E-CBFB399B9974}"/>
              </a:ext>
            </a:extLst>
          </p:cNvPr>
          <p:cNvSpPr txBox="1"/>
          <p:nvPr/>
        </p:nvSpPr>
        <p:spPr>
          <a:xfrm>
            <a:off x="910643" y="4655079"/>
            <a:ext cx="4660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F4E9673-91A8-4C8D-9D4E-B7EE349BFA6C}"/>
              </a:ext>
            </a:extLst>
          </p:cNvPr>
          <p:cNvSpPr txBox="1"/>
          <p:nvPr/>
        </p:nvSpPr>
        <p:spPr>
          <a:xfrm>
            <a:off x="6620867" y="4671650"/>
            <a:ext cx="4660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58478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2486004-6348-4019-A94E-3DBDE560D6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4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05BD659-69E7-4757-B36E-61EF389C5F1C}"/>
              </a:ext>
            </a:extLst>
          </p:cNvPr>
          <p:cNvSpPr/>
          <p:nvPr/>
        </p:nvSpPr>
        <p:spPr>
          <a:xfrm>
            <a:off x="5017501" y="0"/>
            <a:ext cx="6096000" cy="6858000"/>
          </a:xfrm>
          <a:prstGeom prst="rect">
            <a:avLst/>
          </a:prstGeom>
          <a:solidFill>
            <a:srgbClr val="22608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2BFB584-4621-4142-8CDA-6E02BD1169D9}"/>
              </a:ext>
            </a:extLst>
          </p:cNvPr>
          <p:cNvSpPr txBox="1"/>
          <p:nvPr/>
        </p:nvSpPr>
        <p:spPr>
          <a:xfrm>
            <a:off x="6450749" y="2305669"/>
            <a:ext cx="2187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副标题文本预设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7F662B3-393F-4A96-A7C4-C5661DA52D25}"/>
              </a:ext>
            </a:extLst>
          </p:cNvPr>
          <p:cNvSpPr txBox="1"/>
          <p:nvPr/>
        </p:nvSpPr>
        <p:spPr>
          <a:xfrm>
            <a:off x="5407435" y="2897910"/>
            <a:ext cx="4660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832678E-1DE6-437D-8070-EEFCDAEB03CE}"/>
              </a:ext>
            </a:extLst>
          </p:cNvPr>
          <p:cNvSpPr txBox="1"/>
          <p:nvPr/>
        </p:nvSpPr>
        <p:spPr>
          <a:xfrm>
            <a:off x="6450749" y="4574256"/>
            <a:ext cx="2187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副标题文本预设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9754513-1BE7-470D-82B6-44C7CB463DC5}"/>
              </a:ext>
            </a:extLst>
          </p:cNvPr>
          <p:cNvSpPr txBox="1"/>
          <p:nvPr/>
        </p:nvSpPr>
        <p:spPr>
          <a:xfrm>
            <a:off x="5407435" y="5125189"/>
            <a:ext cx="4660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形 2" descr="火车">
            <a:extLst>
              <a:ext uri="{FF2B5EF4-FFF2-40B4-BE49-F238E27FC236}">
                <a16:creationId xmlns:a16="http://schemas.microsoft.com/office/drawing/2014/main" xmlns="" id="{EE1DBA1B-66A2-40BA-9224-1DC9AE3AF3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004660" y="4540795"/>
            <a:ext cx="556842" cy="436254"/>
          </a:xfrm>
          <a:prstGeom prst="rect">
            <a:avLst/>
          </a:prstGeom>
        </p:spPr>
      </p:pic>
      <p:pic>
        <p:nvPicPr>
          <p:cNvPr id="5" name="图形 4" descr="黑板">
            <a:extLst>
              <a:ext uri="{FF2B5EF4-FFF2-40B4-BE49-F238E27FC236}">
                <a16:creationId xmlns:a16="http://schemas.microsoft.com/office/drawing/2014/main" xmlns="" id="{9F06DE12-B549-46C6-9DCE-AA617E7DFB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022354" y="2214175"/>
            <a:ext cx="539148" cy="524975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CCF8869-90F1-4060-B1FF-470E14EBDD5F}"/>
              </a:ext>
            </a:extLst>
          </p:cNvPr>
          <p:cNvSpPr txBox="1"/>
          <p:nvPr/>
        </p:nvSpPr>
        <p:spPr>
          <a:xfrm>
            <a:off x="5822314" y="907476"/>
            <a:ext cx="218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6FC16EC-89FC-407C-A9C3-0DBD779FCD20}"/>
              </a:ext>
            </a:extLst>
          </p:cNvPr>
          <p:cNvSpPr/>
          <p:nvPr/>
        </p:nvSpPr>
        <p:spPr>
          <a:xfrm>
            <a:off x="5822314" y="949418"/>
            <a:ext cx="95250" cy="316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96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5B05C53-72F4-4DBD-8F79-E31EF6870342}"/>
              </a:ext>
            </a:extLst>
          </p:cNvPr>
          <p:cNvCxnSpPr>
            <a:cxnSpLocks/>
          </p:cNvCxnSpPr>
          <p:nvPr/>
        </p:nvCxnSpPr>
        <p:spPr>
          <a:xfrm>
            <a:off x="1" y="5230495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DF810CA-1D1D-475D-BC00-74B6E4BAB7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91" b="6248"/>
          <a:stretch/>
        </p:blipFill>
        <p:spPr>
          <a:xfrm>
            <a:off x="2" y="1645861"/>
            <a:ext cx="3631381" cy="17931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9F67CD5F-D91D-4BA2-A377-1B6CA966FF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9" r="20230"/>
          <a:stretch/>
        </p:blipFill>
        <p:spPr>
          <a:xfrm>
            <a:off x="3631383" y="1645860"/>
            <a:ext cx="2738287" cy="1793144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17F782D-A812-4E78-977A-518D7915F84C}"/>
              </a:ext>
            </a:extLst>
          </p:cNvPr>
          <p:cNvSpPr/>
          <p:nvPr/>
        </p:nvSpPr>
        <p:spPr>
          <a:xfrm>
            <a:off x="6369670" y="1645858"/>
            <a:ext cx="5822332" cy="179314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8449" b="-8143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1C395C7A-A859-4035-8987-3A997D9DF7E9}"/>
              </a:ext>
            </a:extLst>
          </p:cNvPr>
          <p:cNvCxnSpPr>
            <a:cxnSpLocks/>
          </p:cNvCxnSpPr>
          <p:nvPr/>
        </p:nvCxnSpPr>
        <p:spPr>
          <a:xfrm>
            <a:off x="1" y="1645858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82416E7-E2B5-4882-8695-78A2C9D1EB3D}"/>
              </a:ext>
            </a:extLst>
          </p:cNvPr>
          <p:cNvSpPr/>
          <p:nvPr/>
        </p:nvSpPr>
        <p:spPr>
          <a:xfrm>
            <a:off x="2" y="3439003"/>
            <a:ext cx="7393858" cy="1773141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466" t="-93465" r="-3986" b="-89785"/>
            </a:stretch>
          </a:blip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9437ED08-FA3A-4C24-9C5B-FEB9C312CD3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1" r="3307"/>
          <a:stretch/>
        </p:blipFill>
        <p:spPr>
          <a:xfrm>
            <a:off x="7393860" y="3439005"/>
            <a:ext cx="4798142" cy="1773136"/>
          </a:xfrm>
          <a:prstGeom prst="rect">
            <a:avLst/>
          </a:prstGeom>
          <a:ln w="38100">
            <a:noFill/>
          </a:ln>
        </p:spPr>
      </p:pic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F7C8A1D0-33A3-4EF2-9D55-6D542A1715A7}"/>
              </a:ext>
            </a:extLst>
          </p:cNvPr>
          <p:cNvCxnSpPr>
            <a:cxnSpLocks/>
          </p:cNvCxnSpPr>
          <p:nvPr/>
        </p:nvCxnSpPr>
        <p:spPr>
          <a:xfrm>
            <a:off x="2" y="3439004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4254367F-9E93-4D5B-B9CC-1D953BD657E2}"/>
              </a:ext>
            </a:extLst>
          </p:cNvPr>
          <p:cNvCxnSpPr>
            <a:cxnSpLocks/>
          </p:cNvCxnSpPr>
          <p:nvPr/>
        </p:nvCxnSpPr>
        <p:spPr>
          <a:xfrm>
            <a:off x="3631383" y="1645858"/>
            <a:ext cx="0" cy="179314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AA233B87-ADEF-4212-B67F-A552B2A37748}"/>
              </a:ext>
            </a:extLst>
          </p:cNvPr>
          <p:cNvCxnSpPr>
            <a:cxnSpLocks/>
          </p:cNvCxnSpPr>
          <p:nvPr/>
        </p:nvCxnSpPr>
        <p:spPr>
          <a:xfrm>
            <a:off x="6369670" y="1645858"/>
            <a:ext cx="0" cy="179314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935C0955-0302-4C9D-84EA-C2A1EF7B8FF5}"/>
              </a:ext>
            </a:extLst>
          </p:cNvPr>
          <p:cNvCxnSpPr>
            <a:cxnSpLocks/>
          </p:cNvCxnSpPr>
          <p:nvPr/>
        </p:nvCxnSpPr>
        <p:spPr>
          <a:xfrm flipH="1">
            <a:off x="7393860" y="3439004"/>
            <a:ext cx="1" cy="177313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A2B2FE01-1192-4F8C-964D-0FA5EBA479F7}"/>
              </a:ext>
            </a:extLst>
          </p:cNvPr>
          <p:cNvSpPr/>
          <p:nvPr/>
        </p:nvSpPr>
        <p:spPr>
          <a:xfrm>
            <a:off x="0" y="1665039"/>
            <a:ext cx="12192000" cy="3547098"/>
          </a:xfrm>
          <a:prstGeom prst="rect">
            <a:avLst/>
          </a:prstGeom>
          <a:solidFill>
            <a:srgbClr val="22608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27B1DC0A-D76C-43CB-A945-449A04398C84}"/>
              </a:ext>
            </a:extLst>
          </p:cNvPr>
          <p:cNvSpPr txBox="1"/>
          <p:nvPr/>
        </p:nvSpPr>
        <p:spPr>
          <a:xfrm>
            <a:off x="4363969" y="3944639"/>
            <a:ext cx="3464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24A1309F-FECC-46FC-AF66-7E02D65D4AF1}"/>
              </a:ext>
            </a:extLst>
          </p:cNvPr>
          <p:cNvSpPr txBox="1"/>
          <p:nvPr/>
        </p:nvSpPr>
        <p:spPr>
          <a:xfrm>
            <a:off x="3982684" y="2640980"/>
            <a:ext cx="42266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00" b="1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Bauhaus 93" panose="04030905020B02020C02" pitchFamily="82" charset="0"/>
                <a:ea typeface="宋体" panose="02010600030101010101" pitchFamily="2" charset="-122"/>
              </a:rPr>
              <a:t>PART </a:t>
            </a:r>
            <a:r>
              <a:rPr lang="en-US" altLang="zh-CN" sz="6600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宋体" panose="02010600030101010101" pitchFamily="2" charset="-122"/>
              </a:rPr>
              <a:t>03</a:t>
            </a:r>
            <a:endParaRPr lang="zh-CN" altLang="en-US" sz="6600" dirty="0">
              <a:solidFill>
                <a:prstClr val="white">
                  <a:lumMod val="95000"/>
                </a:prst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947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:a14="http://schemas.microsoft.com/office/drawing/2010/main" xmlns:a16="http://schemas.microsoft.com/office/drawing/2014/main"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89249BA3-CA74-4560-9202-39B694656D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218" y="1391413"/>
            <a:ext cx="2187782" cy="4296495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96281143-BB6A-4032-BFB4-7E523191EA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19" y="1409596"/>
            <a:ext cx="3121152" cy="19753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6CBA059-3D65-4AB3-BC33-3E31458D88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20" y="3532125"/>
            <a:ext cx="3121152" cy="2155783"/>
          </a:xfrm>
          <a:prstGeom prst="rect">
            <a:avLst/>
          </a:prstGeom>
        </p:spPr>
      </p:pic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3C832AC8-62F4-44C8-B1B0-56607673108A}"/>
              </a:ext>
            </a:extLst>
          </p:cNvPr>
          <p:cNvSpPr/>
          <p:nvPr/>
        </p:nvSpPr>
        <p:spPr>
          <a:xfrm>
            <a:off x="633820" y="1405196"/>
            <a:ext cx="3121152" cy="481983"/>
          </a:xfrm>
          <a:prstGeom prst="rect">
            <a:avLst/>
          </a:prstGeom>
          <a:solidFill>
            <a:srgbClr val="22608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标题预设文本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31DD60BE-EA33-400B-B2D1-E8AEDD26B778}"/>
              </a:ext>
            </a:extLst>
          </p:cNvPr>
          <p:cNvSpPr/>
          <p:nvPr/>
        </p:nvSpPr>
        <p:spPr>
          <a:xfrm>
            <a:off x="633819" y="3532125"/>
            <a:ext cx="3121152" cy="481983"/>
          </a:xfrm>
          <a:prstGeom prst="rect">
            <a:avLst/>
          </a:prstGeom>
          <a:solidFill>
            <a:srgbClr val="226089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标题预设文本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99E48DB8-35AB-4FBE-BD35-1B4EC7FF6A9E}"/>
              </a:ext>
            </a:extLst>
          </p:cNvPr>
          <p:cNvSpPr/>
          <p:nvPr/>
        </p:nvSpPr>
        <p:spPr>
          <a:xfrm>
            <a:off x="3908217" y="1391413"/>
            <a:ext cx="2187783" cy="481983"/>
          </a:xfrm>
          <a:prstGeom prst="rect">
            <a:avLst/>
          </a:prstGeom>
          <a:solidFill>
            <a:srgbClr val="22608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标题预设文本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8A6166FE-5B64-460A-AF3F-66CF660A1F84}"/>
              </a:ext>
            </a:extLst>
          </p:cNvPr>
          <p:cNvSpPr txBox="1"/>
          <p:nvPr/>
        </p:nvSpPr>
        <p:spPr>
          <a:xfrm>
            <a:off x="6516047" y="1479015"/>
            <a:ext cx="218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BD157B71-B301-4D0D-9B49-8144752F6716}"/>
              </a:ext>
            </a:extLst>
          </p:cNvPr>
          <p:cNvSpPr txBox="1"/>
          <p:nvPr/>
        </p:nvSpPr>
        <p:spPr>
          <a:xfrm>
            <a:off x="6516047" y="3014025"/>
            <a:ext cx="218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9128C27F-5DDA-43E7-8DA2-8B6C85FDE80B}"/>
              </a:ext>
            </a:extLst>
          </p:cNvPr>
          <p:cNvSpPr txBox="1"/>
          <p:nvPr/>
        </p:nvSpPr>
        <p:spPr>
          <a:xfrm>
            <a:off x="6516047" y="4549035"/>
            <a:ext cx="218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1EA33987-1149-4753-9765-EA8E446A9CB4}"/>
              </a:ext>
            </a:extLst>
          </p:cNvPr>
          <p:cNvCxnSpPr>
            <a:cxnSpLocks/>
          </p:cNvCxnSpPr>
          <p:nvPr/>
        </p:nvCxnSpPr>
        <p:spPr>
          <a:xfrm>
            <a:off x="6623522" y="2640699"/>
            <a:ext cx="4760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F95AC067-BFF5-4D65-A1EB-D34FB1AD4053}"/>
              </a:ext>
            </a:extLst>
          </p:cNvPr>
          <p:cNvCxnSpPr>
            <a:cxnSpLocks/>
          </p:cNvCxnSpPr>
          <p:nvPr/>
        </p:nvCxnSpPr>
        <p:spPr>
          <a:xfrm>
            <a:off x="6623522" y="4230013"/>
            <a:ext cx="4760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B6509B3-C71E-4416-9195-878BB8826A1D}"/>
              </a:ext>
            </a:extLst>
          </p:cNvPr>
          <p:cNvSpPr txBox="1"/>
          <p:nvPr/>
        </p:nvSpPr>
        <p:spPr>
          <a:xfrm>
            <a:off x="6794342" y="2028352"/>
            <a:ext cx="3751736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1E542EE-E383-4AA9-B23E-5C148F87D61D}"/>
              </a:ext>
            </a:extLst>
          </p:cNvPr>
          <p:cNvSpPr txBox="1"/>
          <p:nvPr/>
        </p:nvSpPr>
        <p:spPr>
          <a:xfrm>
            <a:off x="6794342" y="3571932"/>
            <a:ext cx="3589177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5A8B695-A8FC-42C1-8E21-965EDBDD708B}"/>
              </a:ext>
            </a:extLst>
          </p:cNvPr>
          <p:cNvSpPr txBox="1"/>
          <p:nvPr/>
        </p:nvSpPr>
        <p:spPr>
          <a:xfrm>
            <a:off x="6794342" y="5105114"/>
            <a:ext cx="3751736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78697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D9019C8-9666-49FA-9A11-F9D82A3AC65D}"/>
              </a:ext>
            </a:extLst>
          </p:cNvPr>
          <p:cNvSpPr/>
          <p:nvPr/>
        </p:nvSpPr>
        <p:spPr>
          <a:xfrm>
            <a:off x="553218" y="1473777"/>
            <a:ext cx="8084127" cy="1174173"/>
          </a:xfrm>
          <a:prstGeom prst="rect">
            <a:avLst/>
          </a:prstGeom>
          <a:solidFill>
            <a:srgbClr val="22608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16F7F1A-357C-4EE9-9609-AC6745E8BAC4}"/>
              </a:ext>
            </a:extLst>
          </p:cNvPr>
          <p:cNvSpPr/>
          <p:nvPr/>
        </p:nvSpPr>
        <p:spPr>
          <a:xfrm>
            <a:off x="553217" y="2841914"/>
            <a:ext cx="8084127" cy="1174173"/>
          </a:xfrm>
          <a:prstGeom prst="rect">
            <a:avLst/>
          </a:prstGeom>
          <a:solidFill>
            <a:srgbClr val="226089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E2718F4-B324-4584-830C-BF8F2198C5CF}"/>
              </a:ext>
            </a:extLst>
          </p:cNvPr>
          <p:cNvSpPr/>
          <p:nvPr/>
        </p:nvSpPr>
        <p:spPr>
          <a:xfrm>
            <a:off x="553216" y="4210051"/>
            <a:ext cx="8084127" cy="1174173"/>
          </a:xfrm>
          <a:prstGeom prst="rect">
            <a:avLst/>
          </a:prstGeom>
          <a:solidFill>
            <a:srgbClr val="226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D2A6CA0-B09B-4E24-9DAE-AE6CA61E4D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126" y="1237654"/>
            <a:ext cx="7853783" cy="4382691"/>
          </a:xfrm>
          <a:prstGeom prst="trapezoid">
            <a:avLst>
              <a:gd name="adj" fmla="val 25948"/>
            </a:avLst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601FB3-79CC-4BB7-B5D1-E06709595450}"/>
              </a:ext>
            </a:extLst>
          </p:cNvPr>
          <p:cNvSpPr txBox="1"/>
          <p:nvPr/>
        </p:nvSpPr>
        <p:spPr>
          <a:xfrm>
            <a:off x="782469" y="1835070"/>
            <a:ext cx="218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DE647AA-B3DF-465A-8205-3BF2277A35BD}"/>
              </a:ext>
            </a:extLst>
          </p:cNvPr>
          <p:cNvSpPr txBox="1"/>
          <p:nvPr/>
        </p:nvSpPr>
        <p:spPr>
          <a:xfrm>
            <a:off x="2019692" y="1516238"/>
            <a:ext cx="4660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4C47174-E370-4967-8025-6A943F9BAFEA}"/>
              </a:ext>
            </a:extLst>
          </p:cNvPr>
          <p:cNvSpPr txBox="1"/>
          <p:nvPr/>
        </p:nvSpPr>
        <p:spPr>
          <a:xfrm>
            <a:off x="782469" y="3236723"/>
            <a:ext cx="218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2039C52-F42F-42ED-BB0E-98A262FAE5DC}"/>
              </a:ext>
            </a:extLst>
          </p:cNvPr>
          <p:cNvSpPr txBox="1"/>
          <p:nvPr/>
        </p:nvSpPr>
        <p:spPr>
          <a:xfrm>
            <a:off x="2019692" y="2917891"/>
            <a:ext cx="4660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93471E5-C51C-4ECE-9C96-F3D75AEEC585}"/>
              </a:ext>
            </a:extLst>
          </p:cNvPr>
          <p:cNvSpPr txBox="1"/>
          <p:nvPr/>
        </p:nvSpPr>
        <p:spPr>
          <a:xfrm>
            <a:off x="782469" y="4557972"/>
            <a:ext cx="218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818FD5C-19C0-43CA-B4D2-E8720665968D}"/>
              </a:ext>
            </a:extLst>
          </p:cNvPr>
          <p:cNvSpPr txBox="1"/>
          <p:nvPr/>
        </p:nvSpPr>
        <p:spPr>
          <a:xfrm>
            <a:off x="2019692" y="4239140"/>
            <a:ext cx="4660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412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7727C8D-42E6-4A69-8D8D-A8BDE06E08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6137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9542FD9-8315-4E2D-AFFB-E885178793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068" y="0"/>
            <a:ext cx="4072931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8EA2982-47BA-4D78-BB9C-6C47D5AB18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137" y="0"/>
            <a:ext cx="4072931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37DF54D-BFEC-4052-9CDE-E478A43AC876}"/>
              </a:ext>
            </a:extLst>
          </p:cNvPr>
          <p:cNvSpPr/>
          <p:nvPr/>
        </p:nvSpPr>
        <p:spPr>
          <a:xfrm>
            <a:off x="-1" y="0"/>
            <a:ext cx="12192000" cy="6857999"/>
          </a:xfrm>
          <a:prstGeom prst="rect">
            <a:avLst/>
          </a:prstGeom>
          <a:solidFill>
            <a:srgbClr val="22608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5C9DC033-8782-489E-B1A3-82EA0869287D}"/>
              </a:ext>
            </a:extLst>
          </p:cNvPr>
          <p:cNvCxnSpPr/>
          <p:nvPr/>
        </p:nvCxnSpPr>
        <p:spPr>
          <a:xfrm>
            <a:off x="4046137" y="-12562"/>
            <a:ext cx="0" cy="687056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CCB5A0D7-0191-4FF1-BE40-D002DFECECD1}"/>
              </a:ext>
            </a:extLst>
          </p:cNvPr>
          <p:cNvCxnSpPr/>
          <p:nvPr/>
        </p:nvCxnSpPr>
        <p:spPr>
          <a:xfrm>
            <a:off x="8119068" y="0"/>
            <a:ext cx="0" cy="687056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8C866C4-C5EC-44A6-A76B-0AD13A05F859}"/>
              </a:ext>
            </a:extLst>
          </p:cNvPr>
          <p:cNvSpPr txBox="1"/>
          <p:nvPr/>
        </p:nvSpPr>
        <p:spPr>
          <a:xfrm>
            <a:off x="1736434" y="4349332"/>
            <a:ext cx="218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9123F5C-F2DC-4AE2-B84A-2BF6ADECA8A1}"/>
              </a:ext>
            </a:extLst>
          </p:cNvPr>
          <p:cNvCxnSpPr>
            <a:cxnSpLocks/>
          </p:cNvCxnSpPr>
          <p:nvPr/>
        </p:nvCxnSpPr>
        <p:spPr>
          <a:xfrm>
            <a:off x="3191895" y="4781050"/>
            <a:ext cx="35953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E56E79D-F26D-4286-8674-7237B52C4324}"/>
              </a:ext>
            </a:extLst>
          </p:cNvPr>
          <p:cNvSpPr txBox="1"/>
          <p:nvPr/>
        </p:nvSpPr>
        <p:spPr>
          <a:xfrm>
            <a:off x="5836164" y="4349332"/>
            <a:ext cx="218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E8F0A7F-5793-473E-82C4-45B1642C03D0}"/>
              </a:ext>
            </a:extLst>
          </p:cNvPr>
          <p:cNvCxnSpPr>
            <a:cxnSpLocks/>
          </p:cNvCxnSpPr>
          <p:nvPr/>
        </p:nvCxnSpPr>
        <p:spPr>
          <a:xfrm>
            <a:off x="7291625" y="4781050"/>
            <a:ext cx="35953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A4106C2-7B51-4AEE-B62F-C163C70400E3}"/>
              </a:ext>
            </a:extLst>
          </p:cNvPr>
          <p:cNvSpPr txBox="1"/>
          <p:nvPr/>
        </p:nvSpPr>
        <p:spPr>
          <a:xfrm>
            <a:off x="9909094" y="4349332"/>
            <a:ext cx="218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ABA84FF3-60B1-4BE1-AF6A-6914E1416C56}"/>
              </a:ext>
            </a:extLst>
          </p:cNvPr>
          <p:cNvCxnSpPr>
            <a:cxnSpLocks/>
          </p:cNvCxnSpPr>
          <p:nvPr/>
        </p:nvCxnSpPr>
        <p:spPr>
          <a:xfrm>
            <a:off x="11364555" y="4781050"/>
            <a:ext cx="35953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283DBCF-7DA3-4899-9FCF-A8A31B2E05F3}"/>
              </a:ext>
            </a:extLst>
          </p:cNvPr>
          <p:cNvSpPr txBox="1"/>
          <p:nvPr/>
        </p:nvSpPr>
        <p:spPr>
          <a:xfrm>
            <a:off x="-388457" y="5192449"/>
            <a:ext cx="4660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1FE42B8C-AE8A-42AC-B707-9EA4CF19CE7D}"/>
              </a:ext>
            </a:extLst>
          </p:cNvPr>
          <p:cNvSpPr txBox="1"/>
          <p:nvPr/>
        </p:nvSpPr>
        <p:spPr>
          <a:xfrm>
            <a:off x="3671077" y="5192449"/>
            <a:ext cx="4660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C3673D82-34B9-403B-A703-244693C1E2ED}"/>
              </a:ext>
            </a:extLst>
          </p:cNvPr>
          <p:cNvSpPr txBox="1"/>
          <p:nvPr/>
        </p:nvSpPr>
        <p:spPr>
          <a:xfrm>
            <a:off x="7744008" y="5192449"/>
            <a:ext cx="4660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98261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5B05C53-72F4-4DBD-8F79-E31EF6870342}"/>
              </a:ext>
            </a:extLst>
          </p:cNvPr>
          <p:cNvCxnSpPr>
            <a:cxnSpLocks/>
          </p:cNvCxnSpPr>
          <p:nvPr/>
        </p:nvCxnSpPr>
        <p:spPr>
          <a:xfrm>
            <a:off x="1" y="5230495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DF810CA-1D1D-475D-BC00-74B6E4BAB7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91" b="6248"/>
          <a:stretch/>
        </p:blipFill>
        <p:spPr>
          <a:xfrm>
            <a:off x="2" y="1645861"/>
            <a:ext cx="3631381" cy="17931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9F67CD5F-D91D-4BA2-A377-1B6CA966FF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9" r="20230"/>
          <a:stretch/>
        </p:blipFill>
        <p:spPr>
          <a:xfrm>
            <a:off x="3631383" y="1645860"/>
            <a:ext cx="2738287" cy="1793144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17F782D-A812-4E78-977A-518D7915F84C}"/>
              </a:ext>
            </a:extLst>
          </p:cNvPr>
          <p:cNvSpPr/>
          <p:nvPr/>
        </p:nvSpPr>
        <p:spPr>
          <a:xfrm>
            <a:off x="6369670" y="1645858"/>
            <a:ext cx="5822332" cy="179314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8449" b="-8143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1C395C7A-A859-4035-8987-3A997D9DF7E9}"/>
              </a:ext>
            </a:extLst>
          </p:cNvPr>
          <p:cNvCxnSpPr>
            <a:cxnSpLocks/>
          </p:cNvCxnSpPr>
          <p:nvPr/>
        </p:nvCxnSpPr>
        <p:spPr>
          <a:xfrm>
            <a:off x="1" y="1645858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82416E7-E2B5-4882-8695-78A2C9D1EB3D}"/>
              </a:ext>
            </a:extLst>
          </p:cNvPr>
          <p:cNvSpPr/>
          <p:nvPr/>
        </p:nvSpPr>
        <p:spPr>
          <a:xfrm>
            <a:off x="2" y="3439003"/>
            <a:ext cx="7393858" cy="1773141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466" t="-93465" r="-3986" b="-89785"/>
            </a:stretch>
          </a:blip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9437ED08-FA3A-4C24-9C5B-FEB9C312CD3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1" r="3307"/>
          <a:stretch/>
        </p:blipFill>
        <p:spPr>
          <a:xfrm>
            <a:off x="7393860" y="3439005"/>
            <a:ext cx="4798142" cy="1773136"/>
          </a:xfrm>
          <a:prstGeom prst="rect">
            <a:avLst/>
          </a:prstGeom>
          <a:ln w="38100">
            <a:noFill/>
          </a:ln>
        </p:spPr>
      </p:pic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F7C8A1D0-33A3-4EF2-9D55-6D542A1715A7}"/>
              </a:ext>
            </a:extLst>
          </p:cNvPr>
          <p:cNvCxnSpPr>
            <a:cxnSpLocks/>
          </p:cNvCxnSpPr>
          <p:nvPr/>
        </p:nvCxnSpPr>
        <p:spPr>
          <a:xfrm>
            <a:off x="2" y="3439004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4254367F-9E93-4D5B-B9CC-1D953BD657E2}"/>
              </a:ext>
            </a:extLst>
          </p:cNvPr>
          <p:cNvCxnSpPr>
            <a:cxnSpLocks/>
          </p:cNvCxnSpPr>
          <p:nvPr/>
        </p:nvCxnSpPr>
        <p:spPr>
          <a:xfrm>
            <a:off x="3631383" y="1645858"/>
            <a:ext cx="0" cy="179314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AA233B87-ADEF-4212-B67F-A552B2A37748}"/>
              </a:ext>
            </a:extLst>
          </p:cNvPr>
          <p:cNvCxnSpPr>
            <a:cxnSpLocks/>
          </p:cNvCxnSpPr>
          <p:nvPr/>
        </p:nvCxnSpPr>
        <p:spPr>
          <a:xfrm>
            <a:off x="6369670" y="1645858"/>
            <a:ext cx="0" cy="179314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935C0955-0302-4C9D-84EA-C2A1EF7B8FF5}"/>
              </a:ext>
            </a:extLst>
          </p:cNvPr>
          <p:cNvCxnSpPr>
            <a:cxnSpLocks/>
          </p:cNvCxnSpPr>
          <p:nvPr/>
        </p:nvCxnSpPr>
        <p:spPr>
          <a:xfrm flipH="1">
            <a:off x="7393860" y="3439004"/>
            <a:ext cx="1" cy="177313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A2B2FE01-1192-4F8C-964D-0FA5EBA479F7}"/>
              </a:ext>
            </a:extLst>
          </p:cNvPr>
          <p:cNvSpPr/>
          <p:nvPr/>
        </p:nvSpPr>
        <p:spPr>
          <a:xfrm>
            <a:off x="0" y="1665039"/>
            <a:ext cx="12192000" cy="3547098"/>
          </a:xfrm>
          <a:prstGeom prst="rect">
            <a:avLst/>
          </a:prstGeom>
          <a:solidFill>
            <a:srgbClr val="22608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27B1DC0A-D76C-43CB-A945-449A04398C84}"/>
              </a:ext>
            </a:extLst>
          </p:cNvPr>
          <p:cNvSpPr txBox="1"/>
          <p:nvPr/>
        </p:nvSpPr>
        <p:spPr>
          <a:xfrm>
            <a:off x="4363969" y="3944639"/>
            <a:ext cx="3464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24A1309F-FECC-46FC-AF66-7E02D65D4AF1}"/>
              </a:ext>
            </a:extLst>
          </p:cNvPr>
          <p:cNvSpPr txBox="1"/>
          <p:nvPr/>
        </p:nvSpPr>
        <p:spPr>
          <a:xfrm>
            <a:off x="3982684" y="2640980"/>
            <a:ext cx="42266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00" b="1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Bauhaus 93" panose="04030905020B02020C02" pitchFamily="82" charset="0"/>
                <a:ea typeface="宋体" panose="02010600030101010101" pitchFamily="2" charset="-122"/>
              </a:rPr>
              <a:t>PART </a:t>
            </a:r>
            <a:r>
              <a:rPr lang="en-US" altLang="zh-CN" sz="6600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宋体" panose="02010600030101010101" pitchFamily="2" charset="-122"/>
              </a:rPr>
              <a:t>04</a:t>
            </a:r>
            <a:endParaRPr lang="zh-CN" altLang="en-US" sz="6600" dirty="0">
              <a:solidFill>
                <a:prstClr val="white">
                  <a:lumMod val="95000"/>
                </a:prst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137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:a14="http://schemas.microsoft.com/office/drawing/2010/main" xmlns:a16="http://schemas.microsoft.com/office/drawing/2014/main"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C65837BB-FD1A-496C-8EF8-DF5A26437D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4" r="32933"/>
          <a:stretch/>
        </p:blipFill>
        <p:spPr>
          <a:xfrm>
            <a:off x="888767" y="1949324"/>
            <a:ext cx="2160000" cy="2160000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8A7E87B1-0E56-40AE-862B-B53174D817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6" r="6744"/>
          <a:stretch/>
        </p:blipFill>
        <p:spPr>
          <a:xfrm>
            <a:off x="6326173" y="1949324"/>
            <a:ext cx="2160000" cy="2160000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757FF88C-BF03-44E8-9E23-E68E1A2C0E27}"/>
              </a:ext>
            </a:extLst>
          </p:cNvPr>
          <p:cNvSpPr>
            <a:spLocks noChangeAspect="1"/>
          </p:cNvSpPr>
          <p:nvPr/>
        </p:nvSpPr>
        <p:spPr>
          <a:xfrm>
            <a:off x="3607470" y="1949324"/>
            <a:ext cx="2160000" cy="2160000"/>
          </a:xfrm>
          <a:prstGeom prst="ellipse">
            <a:avLst/>
          </a:prstGeom>
          <a:blipFill dpi="0" rotWithShape="1">
            <a:blip r:embed="rId5"/>
            <a:srcRect/>
            <a:stretch>
              <a:fillRect l="-15136" t="3200" r="-15136" b="-3200"/>
            </a:stretch>
          </a:blipFill>
          <a:ln w="38100" cap="flat" cmpd="sng" algn="ctr">
            <a:noFill/>
            <a:prstDash val="solid"/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7E5F562C-C2C4-422D-955E-9680050737C2}"/>
              </a:ext>
            </a:extLst>
          </p:cNvPr>
          <p:cNvSpPr>
            <a:spLocks noChangeAspect="1"/>
          </p:cNvSpPr>
          <p:nvPr/>
        </p:nvSpPr>
        <p:spPr>
          <a:xfrm>
            <a:off x="9044876" y="1949324"/>
            <a:ext cx="2160000" cy="2160000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792" t="-858" r="-4352" b="-25210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AFCC76E2-66D9-4676-B0C2-EE3D36A4BEE6}"/>
              </a:ext>
            </a:extLst>
          </p:cNvPr>
          <p:cNvSpPr>
            <a:spLocks noChangeAspect="1"/>
          </p:cNvSpPr>
          <p:nvPr/>
        </p:nvSpPr>
        <p:spPr>
          <a:xfrm>
            <a:off x="888767" y="1949323"/>
            <a:ext cx="2160000" cy="2160000"/>
          </a:xfrm>
          <a:prstGeom prst="ellipse">
            <a:avLst/>
          </a:prstGeom>
          <a:solidFill>
            <a:srgbClr val="226089">
              <a:alpha val="40000"/>
            </a:srgbClr>
          </a:solidFill>
          <a:ln w="38100">
            <a:solidFill>
              <a:srgbClr val="226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rain_64278">
            <a:extLst>
              <a:ext uri="{FF2B5EF4-FFF2-40B4-BE49-F238E27FC236}">
                <a16:creationId xmlns:a16="http://schemas.microsoft.com/office/drawing/2014/main" xmlns="" id="{E09956CB-2DC9-42B8-A883-0EB4D0CE94C5}"/>
              </a:ext>
            </a:extLst>
          </p:cNvPr>
          <p:cNvSpPr>
            <a:spLocks noChangeAspect="1"/>
          </p:cNvSpPr>
          <p:nvPr/>
        </p:nvSpPr>
        <p:spPr bwMode="auto">
          <a:xfrm>
            <a:off x="1658164" y="2799523"/>
            <a:ext cx="609685" cy="459601"/>
          </a:xfrm>
          <a:custGeom>
            <a:avLst/>
            <a:gdLst>
              <a:gd name="T0" fmla="*/ 6018 w 6117"/>
              <a:gd name="T1" fmla="*/ 4024 h 4618"/>
              <a:gd name="T2" fmla="*/ 5385 w 6117"/>
              <a:gd name="T3" fmla="*/ 3563 h 4618"/>
              <a:gd name="T4" fmla="*/ 5924 w 6117"/>
              <a:gd name="T5" fmla="*/ 2563 h 4618"/>
              <a:gd name="T6" fmla="*/ 4872 w 6117"/>
              <a:gd name="T7" fmla="*/ 1375 h 4618"/>
              <a:gd name="T8" fmla="*/ 4872 w 6117"/>
              <a:gd name="T9" fmla="*/ 307 h 4618"/>
              <a:gd name="T10" fmla="*/ 4925 w 6117"/>
              <a:gd name="T11" fmla="*/ 307 h 4618"/>
              <a:gd name="T12" fmla="*/ 5008 w 6117"/>
              <a:gd name="T13" fmla="*/ 234 h 4618"/>
              <a:gd name="T14" fmla="*/ 5008 w 6117"/>
              <a:gd name="T15" fmla="*/ 74 h 4618"/>
              <a:gd name="T16" fmla="*/ 4925 w 6117"/>
              <a:gd name="T17" fmla="*/ 0 h 4618"/>
              <a:gd name="T18" fmla="*/ 3970 w 6117"/>
              <a:gd name="T19" fmla="*/ 0 h 4618"/>
              <a:gd name="T20" fmla="*/ 3897 w 6117"/>
              <a:gd name="T21" fmla="*/ 74 h 4618"/>
              <a:gd name="T22" fmla="*/ 3897 w 6117"/>
              <a:gd name="T23" fmla="*/ 234 h 4618"/>
              <a:gd name="T24" fmla="*/ 3970 w 6117"/>
              <a:gd name="T25" fmla="*/ 307 h 4618"/>
              <a:gd name="T26" fmla="*/ 4032 w 6117"/>
              <a:gd name="T27" fmla="*/ 307 h 4618"/>
              <a:gd name="T28" fmla="*/ 4032 w 6117"/>
              <a:gd name="T29" fmla="*/ 1366 h 4618"/>
              <a:gd name="T30" fmla="*/ 2587 w 6117"/>
              <a:gd name="T31" fmla="*/ 1366 h 4618"/>
              <a:gd name="T32" fmla="*/ 2587 w 6117"/>
              <a:gd name="T33" fmla="*/ 382 h 4618"/>
              <a:gd name="T34" fmla="*/ 2387 w 6117"/>
              <a:gd name="T35" fmla="*/ 182 h 4618"/>
              <a:gd name="T36" fmla="*/ 214 w 6117"/>
              <a:gd name="T37" fmla="*/ 182 h 4618"/>
              <a:gd name="T38" fmla="*/ 32 w 6117"/>
              <a:gd name="T39" fmla="*/ 299 h 4618"/>
              <a:gd name="T40" fmla="*/ 63 w 6117"/>
              <a:gd name="T41" fmla="*/ 513 h 4618"/>
              <a:gd name="T42" fmla="*/ 522 w 6117"/>
              <a:gd name="T43" fmla="*/ 1043 h 4618"/>
              <a:gd name="T44" fmla="*/ 522 w 6117"/>
              <a:gd name="T45" fmla="*/ 3561 h 4618"/>
              <a:gd name="T46" fmla="*/ 691 w 6117"/>
              <a:gd name="T47" fmla="*/ 3758 h 4618"/>
              <a:gd name="T48" fmla="*/ 1581 w 6117"/>
              <a:gd name="T49" fmla="*/ 4618 h 4618"/>
              <a:gd name="T50" fmla="*/ 2449 w 6117"/>
              <a:gd name="T51" fmla="*/ 3927 h 4618"/>
              <a:gd name="T52" fmla="*/ 3080 w 6117"/>
              <a:gd name="T53" fmla="*/ 3927 h 4618"/>
              <a:gd name="T54" fmla="*/ 3948 w 6117"/>
              <a:gd name="T55" fmla="*/ 4618 h 4618"/>
              <a:gd name="T56" fmla="*/ 4547 w 6117"/>
              <a:gd name="T57" fmla="*/ 4386 h 4618"/>
              <a:gd name="T58" fmla="*/ 5900 w 6117"/>
              <a:gd name="T59" fmla="*/ 4386 h 4618"/>
              <a:gd name="T60" fmla="*/ 6090 w 6117"/>
              <a:gd name="T61" fmla="*/ 4248 h 4618"/>
              <a:gd name="T62" fmla="*/ 6018 w 6117"/>
              <a:gd name="T63" fmla="*/ 4024 h 4618"/>
              <a:gd name="T64" fmla="*/ 1581 w 6117"/>
              <a:gd name="T65" fmla="*/ 3927 h 4618"/>
              <a:gd name="T66" fmla="*/ 1921 w 6117"/>
              <a:gd name="T67" fmla="*/ 3927 h 4618"/>
              <a:gd name="T68" fmla="*/ 1581 w 6117"/>
              <a:gd name="T69" fmla="*/ 4121 h 4618"/>
              <a:gd name="T70" fmla="*/ 1187 w 6117"/>
              <a:gd name="T71" fmla="*/ 3727 h 4618"/>
              <a:gd name="T72" fmla="*/ 1581 w 6117"/>
              <a:gd name="T73" fmla="*/ 3332 h 4618"/>
              <a:gd name="T74" fmla="*/ 1921 w 6117"/>
              <a:gd name="T75" fmla="*/ 3527 h 4618"/>
              <a:gd name="T76" fmla="*/ 1581 w 6117"/>
              <a:gd name="T77" fmla="*/ 3527 h 4618"/>
              <a:gd name="T78" fmla="*/ 1381 w 6117"/>
              <a:gd name="T79" fmla="*/ 3727 h 4618"/>
              <a:gd name="T80" fmla="*/ 1581 w 6117"/>
              <a:gd name="T81" fmla="*/ 3927 h 4618"/>
              <a:gd name="T82" fmla="*/ 2051 w 6117"/>
              <a:gd name="T83" fmla="*/ 1927 h 4618"/>
              <a:gd name="T84" fmla="*/ 1060 w 6117"/>
              <a:gd name="T85" fmla="*/ 1927 h 4618"/>
              <a:gd name="T86" fmla="*/ 1060 w 6117"/>
              <a:gd name="T87" fmla="*/ 727 h 4618"/>
              <a:gd name="T88" fmla="*/ 2051 w 6117"/>
              <a:gd name="T89" fmla="*/ 727 h 4618"/>
              <a:gd name="T90" fmla="*/ 2051 w 6117"/>
              <a:gd name="T91" fmla="*/ 1927 h 4618"/>
              <a:gd name="T92" fmla="*/ 3948 w 6117"/>
              <a:gd name="T93" fmla="*/ 4121 h 4618"/>
              <a:gd name="T94" fmla="*/ 3609 w 6117"/>
              <a:gd name="T95" fmla="*/ 3927 h 4618"/>
              <a:gd name="T96" fmla="*/ 3948 w 6117"/>
              <a:gd name="T97" fmla="*/ 3927 h 4618"/>
              <a:gd name="T98" fmla="*/ 4148 w 6117"/>
              <a:gd name="T99" fmla="*/ 3727 h 4618"/>
              <a:gd name="T100" fmla="*/ 3948 w 6117"/>
              <a:gd name="T101" fmla="*/ 3527 h 4618"/>
              <a:gd name="T102" fmla="*/ 3609 w 6117"/>
              <a:gd name="T103" fmla="*/ 3527 h 4618"/>
              <a:gd name="T104" fmla="*/ 3948 w 6117"/>
              <a:gd name="T105" fmla="*/ 3332 h 4618"/>
              <a:gd name="T106" fmla="*/ 4343 w 6117"/>
              <a:gd name="T107" fmla="*/ 3727 h 4618"/>
              <a:gd name="T108" fmla="*/ 3948 w 6117"/>
              <a:gd name="T109" fmla="*/ 4121 h 4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117" h="4618">
                <a:moveTo>
                  <a:pt x="6018" y="4024"/>
                </a:moveTo>
                <a:lnTo>
                  <a:pt x="5385" y="3563"/>
                </a:lnTo>
                <a:cubicBezTo>
                  <a:pt x="5714" y="3346"/>
                  <a:pt x="5924" y="2973"/>
                  <a:pt x="5924" y="2563"/>
                </a:cubicBezTo>
                <a:cubicBezTo>
                  <a:pt x="5924" y="1952"/>
                  <a:pt x="5464" y="1447"/>
                  <a:pt x="4872" y="1375"/>
                </a:cubicBezTo>
                <a:lnTo>
                  <a:pt x="4872" y="307"/>
                </a:lnTo>
                <a:lnTo>
                  <a:pt x="4925" y="307"/>
                </a:lnTo>
                <a:cubicBezTo>
                  <a:pt x="4966" y="307"/>
                  <a:pt x="5008" y="274"/>
                  <a:pt x="5008" y="234"/>
                </a:cubicBezTo>
                <a:lnTo>
                  <a:pt x="5008" y="74"/>
                </a:lnTo>
                <a:cubicBezTo>
                  <a:pt x="5008" y="33"/>
                  <a:pt x="4966" y="0"/>
                  <a:pt x="4925" y="0"/>
                </a:cubicBezTo>
                <a:lnTo>
                  <a:pt x="3970" y="0"/>
                </a:lnTo>
                <a:cubicBezTo>
                  <a:pt x="3929" y="0"/>
                  <a:pt x="3897" y="33"/>
                  <a:pt x="3897" y="74"/>
                </a:cubicBezTo>
                <a:lnTo>
                  <a:pt x="3897" y="234"/>
                </a:lnTo>
                <a:cubicBezTo>
                  <a:pt x="3897" y="274"/>
                  <a:pt x="3929" y="307"/>
                  <a:pt x="3970" y="307"/>
                </a:cubicBezTo>
                <a:lnTo>
                  <a:pt x="4032" y="307"/>
                </a:lnTo>
                <a:lnTo>
                  <a:pt x="4032" y="1366"/>
                </a:lnTo>
                <a:lnTo>
                  <a:pt x="2587" y="1366"/>
                </a:lnTo>
                <a:lnTo>
                  <a:pt x="2587" y="382"/>
                </a:lnTo>
                <a:cubicBezTo>
                  <a:pt x="2587" y="272"/>
                  <a:pt x="2497" y="182"/>
                  <a:pt x="2387" y="182"/>
                </a:cubicBezTo>
                <a:lnTo>
                  <a:pt x="214" y="182"/>
                </a:lnTo>
                <a:cubicBezTo>
                  <a:pt x="136" y="182"/>
                  <a:pt x="65" y="228"/>
                  <a:pt x="32" y="299"/>
                </a:cubicBezTo>
                <a:cubicBezTo>
                  <a:pt x="0" y="370"/>
                  <a:pt x="12" y="454"/>
                  <a:pt x="63" y="513"/>
                </a:cubicBezTo>
                <a:lnTo>
                  <a:pt x="522" y="1043"/>
                </a:lnTo>
                <a:lnTo>
                  <a:pt x="522" y="3561"/>
                </a:lnTo>
                <a:cubicBezTo>
                  <a:pt x="522" y="3661"/>
                  <a:pt x="595" y="3743"/>
                  <a:pt x="691" y="3758"/>
                </a:cubicBezTo>
                <a:cubicBezTo>
                  <a:pt x="707" y="4235"/>
                  <a:pt x="1100" y="4618"/>
                  <a:pt x="1581" y="4618"/>
                </a:cubicBezTo>
                <a:cubicBezTo>
                  <a:pt x="2004" y="4618"/>
                  <a:pt x="2358" y="4322"/>
                  <a:pt x="2449" y="3927"/>
                </a:cubicBezTo>
                <a:lnTo>
                  <a:pt x="3080" y="3927"/>
                </a:lnTo>
                <a:cubicBezTo>
                  <a:pt x="3171" y="4322"/>
                  <a:pt x="3526" y="4618"/>
                  <a:pt x="3948" y="4618"/>
                </a:cubicBezTo>
                <a:cubicBezTo>
                  <a:pt x="4179" y="4618"/>
                  <a:pt x="4389" y="4530"/>
                  <a:pt x="4547" y="4386"/>
                </a:cubicBezTo>
                <a:lnTo>
                  <a:pt x="5900" y="4386"/>
                </a:lnTo>
                <a:cubicBezTo>
                  <a:pt x="5987" y="4386"/>
                  <a:pt x="6063" y="4330"/>
                  <a:pt x="6090" y="4248"/>
                </a:cubicBezTo>
                <a:cubicBezTo>
                  <a:pt x="6117" y="4165"/>
                  <a:pt x="6088" y="4075"/>
                  <a:pt x="6018" y="4024"/>
                </a:cubicBezTo>
                <a:close/>
                <a:moveTo>
                  <a:pt x="1581" y="3927"/>
                </a:moveTo>
                <a:lnTo>
                  <a:pt x="1921" y="3927"/>
                </a:lnTo>
                <a:cubicBezTo>
                  <a:pt x="1852" y="4043"/>
                  <a:pt x="1725" y="4121"/>
                  <a:pt x="1581" y="4121"/>
                </a:cubicBezTo>
                <a:cubicBezTo>
                  <a:pt x="1364" y="4121"/>
                  <a:pt x="1187" y="3944"/>
                  <a:pt x="1187" y="3727"/>
                </a:cubicBezTo>
                <a:cubicBezTo>
                  <a:pt x="1187" y="3509"/>
                  <a:pt x="1364" y="3332"/>
                  <a:pt x="1581" y="3332"/>
                </a:cubicBezTo>
                <a:cubicBezTo>
                  <a:pt x="1725" y="3332"/>
                  <a:pt x="1852" y="3410"/>
                  <a:pt x="1921" y="3527"/>
                </a:cubicBezTo>
                <a:lnTo>
                  <a:pt x="1581" y="3527"/>
                </a:lnTo>
                <a:cubicBezTo>
                  <a:pt x="1470" y="3527"/>
                  <a:pt x="1381" y="3616"/>
                  <a:pt x="1381" y="3727"/>
                </a:cubicBezTo>
                <a:cubicBezTo>
                  <a:pt x="1381" y="3837"/>
                  <a:pt x="1470" y="3927"/>
                  <a:pt x="1581" y="3927"/>
                </a:cubicBezTo>
                <a:close/>
                <a:moveTo>
                  <a:pt x="2051" y="1927"/>
                </a:moveTo>
                <a:lnTo>
                  <a:pt x="1060" y="1927"/>
                </a:lnTo>
                <a:lnTo>
                  <a:pt x="1060" y="727"/>
                </a:lnTo>
                <a:lnTo>
                  <a:pt x="2051" y="727"/>
                </a:lnTo>
                <a:lnTo>
                  <a:pt x="2051" y="1927"/>
                </a:lnTo>
                <a:close/>
                <a:moveTo>
                  <a:pt x="3948" y="4121"/>
                </a:moveTo>
                <a:cubicBezTo>
                  <a:pt x="3804" y="4121"/>
                  <a:pt x="3677" y="4043"/>
                  <a:pt x="3609" y="3927"/>
                </a:cubicBezTo>
                <a:lnTo>
                  <a:pt x="3948" y="3927"/>
                </a:lnTo>
                <a:cubicBezTo>
                  <a:pt x="4059" y="3927"/>
                  <a:pt x="4148" y="3837"/>
                  <a:pt x="4148" y="3727"/>
                </a:cubicBezTo>
                <a:cubicBezTo>
                  <a:pt x="4148" y="3616"/>
                  <a:pt x="4059" y="3527"/>
                  <a:pt x="3948" y="3527"/>
                </a:cubicBezTo>
                <a:lnTo>
                  <a:pt x="3609" y="3527"/>
                </a:lnTo>
                <a:cubicBezTo>
                  <a:pt x="3677" y="3410"/>
                  <a:pt x="3804" y="3332"/>
                  <a:pt x="3948" y="3332"/>
                </a:cubicBezTo>
                <a:cubicBezTo>
                  <a:pt x="4166" y="3332"/>
                  <a:pt x="4343" y="3509"/>
                  <a:pt x="4343" y="3727"/>
                </a:cubicBezTo>
                <a:cubicBezTo>
                  <a:pt x="4343" y="3944"/>
                  <a:pt x="4166" y="4121"/>
                  <a:pt x="3948" y="4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7F6FA29F-44BE-4102-A021-D0E1D3B741CE}"/>
              </a:ext>
            </a:extLst>
          </p:cNvPr>
          <p:cNvSpPr>
            <a:spLocks noChangeAspect="1"/>
          </p:cNvSpPr>
          <p:nvPr/>
        </p:nvSpPr>
        <p:spPr>
          <a:xfrm>
            <a:off x="3607470" y="1949323"/>
            <a:ext cx="2160000" cy="2160000"/>
          </a:xfrm>
          <a:prstGeom prst="ellipse">
            <a:avLst/>
          </a:prstGeom>
          <a:solidFill>
            <a:srgbClr val="226089">
              <a:alpha val="40000"/>
            </a:srgbClr>
          </a:solidFill>
          <a:ln w="38100">
            <a:solidFill>
              <a:srgbClr val="226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6B37D31B-0B8A-427B-915E-C1B9D4762A8C}"/>
              </a:ext>
            </a:extLst>
          </p:cNvPr>
          <p:cNvSpPr>
            <a:spLocks noChangeAspect="1"/>
          </p:cNvSpPr>
          <p:nvPr/>
        </p:nvSpPr>
        <p:spPr>
          <a:xfrm>
            <a:off x="6326173" y="1949323"/>
            <a:ext cx="2160000" cy="2160000"/>
          </a:xfrm>
          <a:prstGeom prst="ellipse">
            <a:avLst/>
          </a:prstGeom>
          <a:solidFill>
            <a:srgbClr val="226089">
              <a:alpha val="40000"/>
            </a:srgbClr>
          </a:solidFill>
          <a:ln w="38100">
            <a:solidFill>
              <a:srgbClr val="226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DFFE5AD8-8AFB-42E2-BBCD-A3EE65C1085F}"/>
              </a:ext>
            </a:extLst>
          </p:cNvPr>
          <p:cNvSpPr>
            <a:spLocks noChangeAspect="1"/>
          </p:cNvSpPr>
          <p:nvPr/>
        </p:nvSpPr>
        <p:spPr>
          <a:xfrm>
            <a:off x="9044876" y="1949323"/>
            <a:ext cx="2160000" cy="2160000"/>
          </a:xfrm>
          <a:prstGeom prst="ellipse">
            <a:avLst/>
          </a:prstGeom>
          <a:solidFill>
            <a:srgbClr val="226089">
              <a:alpha val="40000"/>
            </a:srgbClr>
          </a:solidFill>
          <a:ln w="38100">
            <a:solidFill>
              <a:srgbClr val="226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high-speed-train_62905">
            <a:extLst>
              <a:ext uri="{FF2B5EF4-FFF2-40B4-BE49-F238E27FC236}">
                <a16:creationId xmlns:a16="http://schemas.microsoft.com/office/drawing/2014/main" xmlns="" id="{C789F1CA-BDF0-486A-AA6C-A73E9657C9C1}"/>
              </a:ext>
            </a:extLst>
          </p:cNvPr>
          <p:cNvSpPr>
            <a:spLocks noChangeAspect="1"/>
          </p:cNvSpPr>
          <p:nvPr/>
        </p:nvSpPr>
        <p:spPr bwMode="auto">
          <a:xfrm>
            <a:off x="9826080" y="2840098"/>
            <a:ext cx="739353" cy="419026"/>
          </a:xfrm>
          <a:custGeom>
            <a:avLst/>
            <a:gdLst>
              <a:gd name="T0" fmla="*/ 6466 w 6562"/>
              <a:gd name="T1" fmla="*/ 1544 h 3725"/>
              <a:gd name="T2" fmla="*/ 3985 w 6562"/>
              <a:gd name="T3" fmla="*/ 824 h 3725"/>
              <a:gd name="T4" fmla="*/ 4438 w 6562"/>
              <a:gd name="T5" fmla="*/ 267 h 3725"/>
              <a:gd name="T6" fmla="*/ 4717 w 6562"/>
              <a:gd name="T7" fmla="*/ 267 h 3725"/>
              <a:gd name="T8" fmla="*/ 4786 w 6562"/>
              <a:gd name="T9" fmla="*/ 416 h 3725"/>
              <a:gd name="T10" fmla="*/ 4846 w 6562"/>
              <a:gd name="T11" fmla="*/ 431 h 3725"/>
              <a:gd name="T12" fmla="*/ 4965 w 6562"/>
              <a:gd name="T13" fmla="*/ 359 h 3725"/>
              <a:gd name="T14" fmla="*/ 4981 w 6562"/>
              <a:gd name="T15" fmla="*/ 328 h 3725"/>
              <a:gd name="T16" fmla="*/ 4983 w 6562"/>
              <a:gd name="T17" fmla="*/ 98 h 3725"/>
              <a:gd name="T18" fmla="*/ 4798 w 6562"/>
              <a:gd name="T19" fmla="*/ 0 h 3725"/>
              <a:gd name="T20" fmla="*/ 3860 w 6562"/>
              <a:gd name="T21" fmla="*/ 0 h 3725"/>
              <a:gd name="T22" fmla="*/ 3539 w 6562"/>
              <a:gd name="T23" fmla="*/ 206 h 3725"/>
              <a:gd name="T24" fmla="*/ 3597 w 6562"/>
              <a:gd name="T25" fmla="*/ 385 h 3725"/>
              <a:gd name="T26" fmla="*/ 3777 w 6562"/>
              <a:gd name="T27" fmla="*/ 328 h 3725"/>
              <a:gd name="T28" fmla="*/ 3860 w 6562"/>
              <a:gd name="T29" fmla="*/ 267 h 3725"/>
              <a:gd name="T30" fmla="*/ 4094 w 6562"/>
              <a:gd name="T31" fmla="*/ 267 h 3725"/>
              <a:gd name="T32" fmla="*/ 3706 w 6562"/>
              <a:gd name="T33" fmla="*/ 745 h 3725"/>
              <a:gd name="T34" fmla="*/ 3325 w 6562"/>
              <a:gd name="T35" fmla="*/ 653 h 3725"/>
              <a:gd name="T36" fmla="*/ 2960 w 6562"/>
              <a:gd name="T37" fmla="*/ 624 h 3725"/>
              <a:gd name="T38" fmla="*/ 1747 w 6562"/>
              <a:gd name="T39" fmla="*/ 899 h 3725"/>
              <a:gd name="T40" fmla="*/ 494 w 6562"/>
              <a:gd name="T41" fmla="*/ 2135 h 3725"/>
              <a:gd name="T42" fmla="*/ 478 w 6562"/>
              <a:gd name="T43" fmla="*/ 2161 h 3725"/>
              <a:gd name="T44" fmla="*/ 125 w 6562"/>
              <a:gd name="T45" fmla="*/ 2844 h 3725"/>
              <a:gd name="T46" fmla="*/ 487 w 6562"/>
              <a:gd name="T47" fmla="*/ 3643 h 3725"/>
              <a:gd name="T48" fmla="*/ 971 w 6562"/>
              <a:gd name="T49" fmla="*/ 3725 h 3725"/>
              <a:gd name="T50" fmla="*/ 1007 w 6562"/>
              <a:gd name="T51" fmla="*/ 3724 h 3725"/>
              <a:gd name="T52" fmla="*/ 1859 w 6562"/>
              <a:gd name="T53" fmla="*/ 3689 h 3725"/>
              <a:gd name="T54" fmla="*/ 2723 w 6562"/>
              <a:gd name="T55" fmla="*/ 3536 h 3725"/>
              <a:gd name="T56" fmla="*/ 5337 w 6562"/>
              <a:gd name="T57" fmla="*/ 2642 h 3725"/>
              <a:gd name="T58" fmla="*/ 6080 w 6562"/>
              <a:gd name="T59" fmla="*/ 2372 h 3725"/>
              <a:gd name="T60" fmla="*/ 6433 w 6562"/>
              <a:gd name="T61" fmla="*/ 2243 h 3725"/>
              <a:gd name="T62" fmla="*/ 6562 w 6562"/>
              <a:gd name="T63" fmla="*/ 2074 h 3725"/>
              <a:gd name="T64" fmla="*/ 6562 w 6562"/>
              <a:gd name="T65" fmla="*/ 1672 h 3725"/>
              <a:gd name="T66" fmla="*/ 6466 w 6562"/>
              <a:gd name="T67" fmla="*/ 1544 h 3725"/>
              <a:gd name="T68" fmla="*/ 6295 w 6562"/>
              <a:gd name="T69" fmla="*/ 2010 h 3725"/>
              <a:gd name="T70" fmla="*/ 5988 w 6562"/>
              <a:gd name="T71" fmla="*/ 2121 h 3725"/>
              <a:gd name="T72" fmla="*/ 5247 w 6562"/>
              <a:gd name="T73" fmla="*/ 2391 h 3725"/>
              <a:gd name="T74" fmla="*/ 2645 w 6562"/>
              <a:gd name="T75" fmla="*/ 3281 h 3725"/>
              <a:gd name="T76" fmla="*/ 1839 w 6562"/>
              <a:gd name="T77" fmla="*/ 3423 h 3725"/>
              <a:gd name="T78" fmla="*/ 1429 w 6562"/>
              <a:gd name="T79" fmla="*/ 3446 h 3725"/>
              <a:gd name="T80" fmla="*/ 1593 w 6562"/>
              <a:gd name="T81" fmla="*/ 2878 h 3725"/>
              <a:gd name="T82" fmla="*/ 857 w 6562"/>
              <a:gd name="T83" fmla="*/ 2555 h 3725"/>
              <a:gd name="T84" fmla="*/ 557 w 6562"/>
              <a:gd name="T85" fmla="*/ 2549 h 3725"/>
              <a:gd name="T86" fmla="*/ 684 w 6562"/>
              <a:gd name="T87" fmla="*/ 2345 h 3725"/>
              <a:gd name="T88" fmla="*/ 845 w 6562"/>
              <a:gd name="T89" fmla="*/ 2373 h 3725"/>
              <a:gd name="T90" fmla="*/ 1604 w 6562"/>
              <a:gd name="T91" fmla="*/ 2373 h 3725"/>
              <a:gd name="T92" fmla="*/ 2094 w 6562"/>
              <a:gd name="T93" fmla="*/ 2069 h 3725"/>
              <a:gd name="T94" fmla="*/ 2876 w 6562"/>
              <a:gd name="T95" fmla="*/ 1157 h 3725"/>
              <a:gd name="T96" fmla="*/ 2814 w 6562"/>
              <a:gd name="T97" fmla="*/ 1025 h 3725"/>
              <a:gd name="T98" fmla="*/ 2460 w 6562"/>
              <a:gd name="T99" fmla="*/ 940 h 3725"/>
              <a:gd name="T100" fmla="*/ 2960 w 6562"/>
              <a:gd name="T101" fmla="*/ 890 h 3725"/>
              <a:gd name="T102" fmla="*/ 3267 w 6562"/>
              <a:gd name="T103" fmla="*/ 913 h 3725"/>
              <a:gd name="T104" fmla="*/ 3776 w 6562"/>
              <a:gd name="T105" fmla="*/ 1041 h 3725"/>
              <a:gd name="T106" fmla="*/ 5987 w 6562"/>
              <a:gd name="T107" fmla="*/ 1683 h 3725"/>
              <a:gd name="T108" fmla="*/ 3467 w 6562"/>
              <a:gd name="T109" fmla="*/ 1625 h 3725"/>
              <a:gd name="T110" fmla="*/ 3465 w 6562"/>
              <a:gd name="T111" fmla="*/ 1625 h 3725"/>
              <a:gd name="T112" fmla="*/ 2379 w 6562"/>
              <a:gd name="T113" fmla="*/ 2332 h 3725"/>
              <a:gd name="T114" fmla="*/ 2378 w 6562"/>
              <a:gd name="T115" fmla="*/ 2369 h 3725"/>
              <a:gd name="T116" fmla="*/ 2407 w 6562"/>
              <a:gd name="T117" fmla="*/ 2385 h 3725"/>
              <a:gd name="T118" fmla="*/ 2412 w 6562"/>
              <a:gd name="T119" fmla="*/ 2384 h 3725"/>
              <a:gd name="T120" fmla="*/ 6295 w 6562"/>
              <a:gd name="T121" fmla="*/ 1889 h 3725"/>
              <a:gd name="T122" fmla="*/ 6295 w 6562"/>
              <a:gd name="T123" fmla="*/ 2010 h 3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562" h="3725">
                <a:moveTo>
                  <a:pt x="6466" y="1544"/>
                </a:moveTo>
                <a:lnTo>
                  <a:pt x="3985" y="824"/>
                </a:lnTo>
                <a:lnTo>
                  <a:pt x="4438" y="267"/>
                </a:lnTo>
                <a:lnTo>
                  <a:pt x="4717" y="267"/>
                </a:lnTo>
                <a:cubicBezTo>
                  <a:pt x="4703" y="325"/>
                  <a:pt x="4730" y="388"/>
                  <a:pt x="4786" y="416"/>
                </a:cubicBezTo>
                <a:cubicBezTo>
                  <a:pt x="4805" y="427"/>
                  <a:pt x="4826" y="431"/>
                  <a:pt x="4846" y="431"/>
                </a:cubicBezTo>
                <a:cubicBezTo>
                  <a:pt x="4895" y="431"/>
                  <a:pt x="4942" y="405"/>
                  <a:pt x="4965" y="359"/>
                </a:cubicBezTo>
                <a:lnTo>
                  <a:pt x="4981" y="328"/>
                </a:lnTo>
                <a:cubicBezTo>
                  <a:pt x="5022" y="247"/>
                  <a:pt x="5023" y="163"/>
                  <a:pt x="4983" y="98"/>
                </a:cubicBezTo>
                <a:cubicBezTo>
                  <a:pt x="4945" y="36"/>
                  <a:pt x="4877" y="0"/>
                  <a:pt x="4798" y="0"/>
                </a:cubicBezTo>
                <a:lnTo>
                  <a:pt x="3860" y="0"/>
                </a:lnTo>
                <a:cubicBezTo>
                  <a:pt x="3735" y="0"/>
                  <a:pt x="3601" y="87"/>
                  <a:pt x="3539" y="206"/>
                </a:cubicBezTo>
                <a:cubicBezTo>
                  <a:pt x="3506" y="271"/>
                  <a:pt x="3532" y="352"/>
                  <a:pt x="3597" y="385"/>
                </a:cubicBezTo>
                <a:cubicBezTo>
                  <a:pt x="3663" y="419"/>
                  <a:pt x="3743" y="393"/>
                  <a:pt x="3777" y="328"/>
                </a:cubicBezTo>
                <a:cubicBezTo>
                  <a:pt x="3793" y="295"/>
                  <a:pt x="3840" y="267"/>
                  <a:pt x="3860" y="267"/>
                </a:cubicBezTo>
                <a:lnTo>
                  <a:pt x="4094" y="267"/>
                </a:lnTo>
                <a:lnTo>
                  <a:pt x="3706" y="745"/>
                </a:lnTo>
                <a:cubicBezTo>
                  <a:pt x="3566" y="708"/>
                  <a:pt x="3433" y="677"/>
                  <a:pt x="3325" y="653"/>
                </a:cubicBezTo>
                <a:cubicBezTo>
                  <a:pt x="3280" y="643"/>
                  <a:pt x="3146" y="624"/>
                  <a:pt x="2960" y="624"/>
                </a:cubicBezTo>
                <a:cubicBezTo>
                  <a:pt x="2665" y="624"/>
                  <a:pt x="2215" y="671"/>
                  <a:pt x="1747" y="899"/>
                </a:cubicBezTo>
                <a:cubicBezTo>
                  <a:pt x="1113" y="1206"/>
                  <a:pt x="660" y="1865"/>
                  <a:pt x="494" y="2135"/>
                </a:cubicBezTo>
                <a:lnTo>
                  <a:pt x="478" y="2161"/>
                </a:lnTo>
                <a:cubicBezTo>
                  <a:pt x="346" y="2375"/>
                  <a:pt x="211" y="2596"/>
                  <a:pt x="125" y="2844"/>
                </a:cubicBezTo>
                <a:cubicBezTo>
                  <a:pt x="0" y="3205"/>
                  <a:pt x="135" y="3503"/>
                  <a:pt x="487" y="3643"/>
                </a:cubicBezTo>
                <a:cubicBezTo>
                  <a:pt x="625" y="3698"/>
                  <a:pt x="784" y="3725"/>
                  <a:pt x="971" y="3725"/>
                </a:cubicBezTo>
                <a:cubicBezTo>
                  <a:pt x="983" y="3725"/>
                  <a:pt x="995" y="3725"/>
                  <a:pt x="1007" y="3724"/>
                </a:cubicBezTo>
                <a:cubicBezTo>
                  <a:pt x="1341" y="3719"/>
                  <a:pt x="1612" y="3708"/>
                  <a:pt x="1859" y="3689"/>
                </a:cubicBezTo>
                <a:cubicBezTo>
                  <a:pt x="2183" y="3665"/>
                  <a:pt x="2465" y="3615"/>
                  <a:pt x="2723" y="3536"/>
                </a:cubicBezTo>
                <a:cubicBezTo>
                  <a:pt x="3571" y="3275"/>
                  <a:pt x="4375" y="2989"/>
                  <a:pt x="5337" y="2642"/>
                </a:cubicBezTo>
                <a:cubicBezTo>
                  <a:pt x="5585" y="2553"/>
                  <a:pt x="5837" y="2461"/>
                  <a:pt x="6080" y="2372"/>
                </a:cubicBezTo>
                <a:cubicBezTo>
                  <a:pt x="6196" y="2330"/>
                  <a:pt x="6431" y="2244"/>
                  <a:pt x="6433" y="2243"/>
                </a:cubicBezTo>
                <a:cubicBezTo>
                  <a:pt x="6545" y="2206"/>
                  <a:pt x="6562" y="2122"/>
                  <a:pt x="6562" y="2074"/>
                </a:cubicBezTo>
                <a:lnTo>
                  <a:pt x="6562" y="1672"/>
                </a:lnTo>
                <a:cubicBezTo>
                  <a:pt x="6562" y="1613"/>
                  <a:pt x="6523" y="1561"/>
                  <a:pt x="6466" y="1544"/>
                </a:cubicBezTo>
                <a:close/>
                <a:moveTo>
                  <a:pt x="6295" y="2010"/>
                </a:moveTo>
                <a:cubicBezTo>
                  <a:pt x="6193" y="2047"/>
                  <a:pt x="6091" y="2084"/>
                  <a:pt x="5988" y="2121"/>
                </a:cubicBezTo>
                <a:cubicBezTo>
                  <a:pt x="5745" y="2210"/>
                  <a:pt x="5494" y="2302"/>
                  <a:pt x="5247" y="2391"/>
                </a:cubicBezTo>
                <a:cubicBezTo>
                  <a:pt x="4288" y="2737"/>
                  <a:pt x="3487" y="3022"/>
                  <a:pt x="2645" y="3281"/>
                </a:cubicBezTo>
                <a:cubicBezTo>
                  <a:pt x="2406" y="3354"/>
                  <a:pt x="2143" y="3401"/>
                  <a:pt x="1839" y="3423"/>
                </a:cubicBezTo>
                <a:cubicBezTo>
                  <a:pt x="1711" y="3433"/>
                  <a:pt x="1576" y="3440"/>
                  <a:pt x="1429" y="3446"/>
                </a:cubicBezTo>
                <a:cubicBezTo>
                  <a:pt x="1610" y="3225"/>
                  <a:pt x="1664" y="3038"/>
                  <a:pt x="1593" y="2878"/>
                </a:cubicBezTo>
                <a:cubicBezTo>
                  <a:pt x="1509" y="2689"/>
                  <a:pt x="1268" y="2584"/>
                  <a:pt x="857" y="2555"/>
                </a:cubicBezTo>
                <a:cubicBezTo>
                  <a:pt x="749" y="2548"/>
                  <a:pt x="644" y="2547"/>
                  <a:pt x="557" y="2549"/>
                </a:cubicBezTo>
                <a:lnTo>
                  <a:pt x="684" y="2345"/>
                </a:lnTo>
                <a:lnTo>
                  <a:pt x="845" y="2373"/>
                </a:lnTo>
                <a:cubicBezTo>
                  <a:pt x="845" y="2373"/>
                  <a:pt x="1255" y="2449"/>
                  <a:pt x="1604" y="2373"/>
                </a:cubicBezTo>
                <a:cubicBezTo>
                  <a:pt x="1831" y="2324"/>
                  <a:pt x="1995" y="2162"/>
                  <a:pt x="2094" y="2069"/>
                </a:cubicBezTo>
                <a:cubicBezTo>
                  <a:pt x="2101" y="2062"/>
                  <a:pt x="2883" y="1338"/>
                  <a:pt x="2876" y="1157"/>
                </a:cubicBezTo>
                <a:cubicBezTo>
                  <a:pt x="2874" y="1105"/>
                  <a:pt x="2853" y="1058"/>
                  <a:pt x="2814" y="1025"/>
                </a:cubicBezTo>
                <a:cubicBezTo>
                  <a:pt x="2768" y="986"/>
                  <a:pt x="2687" y="948"/>
                  <a:pt x="2460" y="940"/>
                </a:cubicBezTo>
                <a:cubicBezTo>
                  <a:pt x="2652" y="902"/>
                  <a:pt x="2824" y="890"/>
                  <a:pt x="2960" y="890"/>
                </a:cubicBezTo>
                <a:cubicBezTo>
                  <a:pt x="3131" y="890"/>
                  <a:pt x="3245" y="908"/>
                  <a:pt x="3267" y="913"/>
                </a:cubicBezTo>
                <a:cubicBezTo>
                  <a:pt x="3408" y="945"/>
                  <a:pt x="3593" y="988"/>
                  <a:pt x="3776" y="1041"/>
                </a:cubicBezTo>
                <a:lnTo>
                  <a:pt x="5987" y="1683"/>
                </a:lnTo>
                <a:lnTo>
                  <a:pt x="3467" y="1625"/>
                </a:lnTo>
                <a:cubicBezTo>
                  <a:pt x="3466" y="1625"/>
                  <a:pt x="3466" y="1625"/>
                  <a:pt x="3465" y="1625"/>
                </a:cubicBezTo>
                <a:cubicBezTo>
                  <a:pt x="2880" y="1625"/>
                  <a:pt x="2399" y="2303"/>
                  <a:pt x="2379" y="2332"/>
                </a:cubicBezTo>
                <a:cubicBezTo>
                  <a:pt x="2372" y="2343"/>
                  <a:pt x="2371" y="2357"/>
                  <a:pt x="2378" y="2369"/>
                </a:cubicBezTo>
                <a:cubicBezTo>
                  <a:pt x="2384" y="2379"/>
                  <a:pt x="2395" y="2385"/>
                  <a:pt x="2407" y="2385"/>
                </a:cubicBezTo>
                <a:cubicBezTo>
                  <a:pt x="2408" y="2385"/>
                  <a:pt x="2410" y="2384"/>
                  <a:pt x="2412" y="2384"/>
                </a:cubicBezTo>
                <a:lnTo>
                  <a:pt x="6295" y="1889"/>
                </a:lnTo>
                <a:lnTo>
                  <a:pt x="6295" y="20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9" name="locomotive_66591">
            <a:extLst>
              <a:ext uri="{FF2B5EF4-FFF2-40B4-BE49-F238E27FC236}">
                <a16:creationId xmlns:a16="http://schemas.microsoft.com/office/drawing/2014/main" xmlns="" id="{00AE7468-BCFF-48D2-8570-B5A53C6F5F7B}"/>
              </a:ext>
            </a:extLst>
          </p:cNvPr>
          <p:cNvSpPr>
            <a:spLocks noChangeAspect="1"/>
          </p:cNvSpPr>
          <p:nvPr/>
        </p:nvSpPr>
        <p:spPr bwMode="auto">
          <a:xfrm>
            <a:off x="4382627" y="2733673"/>
            <a:ext cx="609685" cy="591300"/>
          </a:xfrm>
          <a:custGeom>
            <a:avLst/>
            <a:gdLst>
              <a:gd name="connsiteX0" fmla="*/ 500344 w 607397"/>
              <a:gd name="connsiteY0" fmla="*/ 503555 h 589081"/>
              <a:gd name="connsiteX1" fmla="*/ 543142 w 607397"/>
              <a:gd name="connsiteY1" fmla="*/ 546318 h 589081"/>
              <a:gd name="connsiteX2" fmla="*/ 500344 w 607397"/>
              <a:gd name="connsiteY2" fmla="*/ 589081 h 589081"/>
              <a:gd name="connsiteX3" fmla="*/ 457546 w 607397"/>
              <a:gd name="connsiteY3" fmla="*/ 546318 h 589081"/>
              <a:gd name="connsiteX4" fmla="*/ 500344 w 607397"/>
              <a:gd name="connsiteY4" fmla="*/ 503555 h 589081"/>
              <a:gd name="connsiteX5" fmla="*/ 385252 w 607397"/>
              <a:gd name="connsiteY5" fmla="*/ 503555 h 589081"/>
              <a:gd name="connsiteX6" fmla="*/ 428050 w 607397"/>
              <a:gd name="connsiteY6" fmla="*/ 546318 h 589081"/>
              <a:gd name="connsiteX7" fmla="*/ 385252 w 607397"/>
              <a:gd name="connsiteY7" fmla="*/ 589081 h 589081"/>
              <a:gd name="connsiteX8" fmla="*/ 342454 w 607397"/>
              <a:gd name="connsiteY8" fmla="*/ 546318 h 589081"/>
              <a:gd name="connsiteX9" fmla="*/ 385252 w 607397"/>
              <a:gd name="connsiteY9" fmla="*/ 503555 h 589081"/>
              <a:gd name="connsiteX10" fmla="*/ 270230 w 607397"/>
              <a:gd name="connsiteY10" fmla="*/ 503555 h 589081"/>
              <a:gd name="connsiteX11" fmla="*/ 313028 w 607397"/>
              <a:gd name="connsiteY11" fmla="*/ 546318 h 589081"/>
              <a:gd name="connsiteX12" fmla="*/ 270230 w 607397"/>
              <a:gd name="connsiteY12" fmla="*/ 589081 h 589081"/>
              <a:gd name="connsiteX13" fmla="*/ 227432 w 607397"/>
              <a:gd name="connsiteY13" fmla="*/ 546318 h 589081"/>
              <a:gd name="connsiteX14" fmla="*/ 270230 w 607397"/>
              <a:gd name="connsiteY14" fmla="*/ 503555 h 589081"/>
              <a:gd name="connsiteX15" fmla="*/ 155173 w 607397"/>
              <a:gd name="connsiteY15" fmla="*/ 503555 h 589081"/>
              <a:gd name="connsiteX16" fmla="*/ 198006 w 607397"/>
              <a:gd name="connsiteY16" fmla="*/ 546318 h 589081"/>
              <a:gd name="connsiteX17" fmla="*/ 155173 w 607397"/>
              <a:gd name="connsiteY17" fmla="*/ 589081 h 589081"/>
              <a:gd name="connsiteX18" fmla="*/ 112340 w 607397"/>
              <a:gd name="connsiteY18" fmla="*/ 546318 h 589081"/>
              <a:gd name="connsiteX19" fmla="*/ 155173 w 607397"/>
              <a:gd name="connsiteY19" fmla="*/ 503555 h 589081"/>
              <a:gd name="connsiteX20" fmla="*/ 96321 w 607397"/>
              <a:gd name="connsiteY20" fmla="*/ 191018 h 589081"/>
              <a:gd name="connsiteX21" fmla="*/ 96321 w 607397"/>
              <a:gd name="connsiteY21" fmla="*/ 307217 h 589081"/>
              <a:gd name="connsiteX22" fmla="*/ 313044 w 607397"/>
              <a:gd name="connsiteY22" fmla="*/ 307217 h 589081"/>
              <a:gd name="connsiteX23" fmla="*/ 313044 w 607397"/>
              <a:gd name="connsiteY23" fmla="*/ 251121 h 589081"/>
              <a:gd name="connsiteX24" fmla="*/ 252843 w 607397"/>
              <a:gd name="connsiteY24" fmla="*/ 191018 h 589081"/>
              <a:gd name="connsiteX25" fmla="*/ 18729 w 607397"/>
              <a:gd name="connsiteY25" fmla="*/ 153621 h 589081"/>
              <a:gd name="connsiteX26" fmla="*/ 254181 w 607397"/>
              <a:gd name="connsiteY26" fmla="*/ 153621 h 589081"/>
              <a:gd name="connsiteX27" fmla="*/ 353178 w 607397"/>
              <a:gd name="connsiteY27" fmla="*/ 252457 h 589081"/>
              <a:gd name="connsiteX28" fmla="*/ 353178 w 607397"/>
              <a:gd name="connsiteY28" fmla="*/ 307217 h 589081"/>
              <a:gd name="connsiteX29" fmla="*/ 468229 w 607397"/>
              <a:gd name="connsiteY29" fmla="*/ 307217 h 589081"/>
              <a:gd name="connsiteX30" fmla="*/ 468229 w 607397"/>
              <a:gd name="connsiteY30" fmla="*/ 197696 h 589081"/>
              <a:gd name="connsiteX31" fmla="*/ 500336 w 607397"/>
              <a:gd name="connsiteY31" fmla="*/ 165642 h 589081"/>
              <a:gd name="connsiteX32" fmla="*/ 532443 w 607397"/>
              <a:gd name="connsiteY32" fmla="*/ 197696 h 589081"/>
              <a:gd name="connsiteX33" fmla="*/ 532443 w 607397"/>
              <a:gd name="connsiteY33" fmla="*/ 307217 h 589081"/>
              <a:gd name="connsiteX34" fmla="*/ 607359 w 607397"/>
              <a:gd name="connsiteY34" fmla="*/ 395368 h 589081"/>
              <a:gd name="connsiteX35" fmla="*/ 517727 w 607397"/>
              <a:gd name="connsiteY35" fmla="*/ 484855 h 589081"/>
              <a:gd name="connsiteX36" fmla="*/ 56187 w 607397"/>
              <a:gd name="connsiteY36" fmla="*/ 484855 h 589081"/>
              <a:gd name="connsiteX37" fmla="*/ 18729 w 607397"/>
              <a:gd name="connsiteY37" fmla="*/ 484855 h 589081"/>
              <a:gd name="connsiteX38" fmla="*/ 0 w 607397"/>
              <a:gd name="connsiteY38" fmla="*/ 466156 h 589081"/>
              <a:gd name="connsiteX39" fmla="*/ 18729 w 607397"/>
              <a:gd name="connsiteY39" fmla="*/ 447458 h 589081"/>
              <a:gd name="connsiteX40" fmla="*/ 57525 w 607397"/>
              <a:gd name="connsiteY40" fmla="*/ 447458 h 589081"/>
              <a:gd name="connsiteX41" fmla="*/ 57525 w 607397"/>
              <a:gd name="connsiteY41" fmla="*/ 307217 h 589081"/>
              <a:gd name="connsiteX42" fmla="*/ 57525 w 607397"/>
              <a:gd name="connsiteY42" fmla="*/ 191018 h 589081"/>
              <a:gd name="connsiteX43" fmla="*/ 18729 w 607397"/>
              <a:gd name="connsiteY43" fmla="*/ 191018 h 589081"/>
              <a:gd name="connsiteX44" fmla="*/ 0 w 607397"/>
              <a:gd name="connsiteY44" fmla="*/ 172320 h 589081"/>
              <a:gd name="connsiteX45" fmla="*/ 18729 w 607397"/>
              <a:gd name="connsiteY45" fmla="*/ 153621 h 589081"/>
              <a:gd name="connsiteX46" fmla="*/ 276890 w 607397"/>
              <a:gd name="connsiteY46" fmla="*/ 0 h 589081"/>
              <a:gd name="connsiteX47" fmla="*/ 309000 w 607397"/>
              <a:gd name="connsiteY47" fmla="*/ 18696 h 589081"/>
              <a:gd name="connsiteX48" fmla="*/ 333083 w 607397"/>
              <a:gd name="connsiteY48" fmla="*/ 0 h 589081"/>
              <a:gd name="connsiteX49" fmla="*/ 358504 w 607397"/>
              <a:gd name="connsiteY49" fmla="*/ 14690 h 589081"/>
              <a:gd name="connsiteX50" fmla="*/ 387939 w 607397"/>
              <a:gd name="connsiteY50" fmla="*/ 2671 h 589081"/>
              <a:gd name="connsiteX51" fmla="*/ 426739 w 607397"/>
              <a:gd name="connsiteY51" fmla="*/ 25373 h 589081"/>
              <a:gd name="connsiteX52" fmla="*/ 457511 w 607397"/>
              <a:gd name="connsiteY52" fmla="*/ 14690 h 589081"/>
              <a:gd name="connsiteX53" fmla="*/ 508353 w 607397"/>
              <a:gd name="connsiteY53" fmla="*/ 65437 h 589081"/>
              <a:gd name="connsiteX54" fmla="*/ 490960 w 607397"/>
              <a:gd name="connsiteY54" fmla="*/ 102830 h 589081"/>
              <a:gd name="connsiteX55" fmla="*/ 493636 w 607397"/>
              <a:gd name="connsiteY55" fmla="*/ 114849 h 589081"/>
              <a:gd name="connsiteX56" fmla="*/ 462863 w 607397"/>
              <a:gd name="connsiteY56" fmla="*/ 145564 h 589081"/>
              <a:gd name="connsiteX57" fmla="*/ 444132 w 607397"/>
              <a:gd name="connsiteY57" fmla="*/ 138887 h 589081"/>
              <a:gd name="connsiteX58" fmla="*/ 405332 w 607397"/>
              <a:gd name="connsiteY58" fmla="*/ 160254 h 589081"/>
              <a:gd name="connsiteX59" fmla="*/ 359842 w 607397"/>
              <a:gd name="connsiteY59" fmla="*/ 114849 h 589081"/>
              <a:gd name="connsiteX60" fmla="*/ 359842 w 607397"/>
              <a:gd name="connsiteY60" fmla="*/ 109507 h 589081"/>
              <a:gd name="connsiteX61" fmla="*/ 327731 w 607397"/>
              <a:gd name="connsiteY61" fmla="*/ 122861 h 589081"/>
              <a:gd name="connsiteX62" fmla="*/ 283580 w 607397"/>
              <a:gd name="connsiteY62" fmla="*/ 78791 h 589081"/>
              <a:gd name="connsiteX63" fmla="*/ 283580 w 607397"/>
              <a:gd name="connsiteY63" fmla="*/ 72114 h 589081"/>
              <a:gd name="connsiteX64" fmla="*/ 276890 w 607397"/>
              <a:gd name="connsiteY64" fmla="*/ 73450 h 589081"/>
              <a:gd name="connsiteX65" fmla="*/ 239428 w 607397"/>
              <a:gd name="connsiteY65" fmla="*/ 37393 h 589081"/>
              <a:gd name="connsiteX66" fmla="*/ 276890 w 607397"/>
              <a:gd name="connsiteY66" fmla="*/ 0 h 589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397" h="589081">
                <a:moveTo>
                  <a:pt x="500344" y="503555"/>
                </a:moveTo>
                <a:cubicBezTo>
                  <a:pt x="523981" y="503555"/>
                  <a:pt x="543142" y="522701"/>
                  <a:pt x="543142" y="546318"/>
                </a:cubicBezTo>
                <a:cubicBezTo>
                  <a:pt x="543142" y="569935"/>
                  <a:pt x="523981" y="589081"/>
                  <a:pt x="500344" y="589081"/>
                </a:cubicBezTo>
                <a:cubicBezTo>
                  <a:pt x="476707" y="589081"/>
                  <a:pt x="457546" y="569935"/>
                  <a:pt x="457546" y="546318"/>
                </a:cubicBezTo>
                <a:cubicBezTo>
                  <a:pt x="457546" y="522701"/>
                  <a:pt x="476707" y="503555"/>
                  <a:pt x="500344" y="503555"/>
                </a:cubicBezTo>
                <a:close/>
                <a:moveTo>
                  <a:pt x="385252" y="503555"/>
                </a:moveTo>
                <a:cubicBezTo>
                  <a:pt x="408889" y="503555"/>
                  <a:pt x="428050" y="522701"/>
                  <a:pt x="428050" y="546318"/>
                </a:cubicBezTo>
                <a:cubicBezTo>
                  <a:pt x="428050" y="569935"/>
                  <a:pt x="408889" y="589081"/>
                  <a:pt x="385252" y="589081"/>
                </a:cubicBezTo>
                <a:cubicBezTo>
                  <a:pt x="361615" y="589081"/>
                  <a:pt x="342454" y="569935"/>
                  <a:pt x="342454" y="546318"/>
                </a:cubicBezTo>
                <a:cubicBezTo>
                  <a:pt x="342454" y="522701"/>
                  <a:pt x="361615" y="503555"/>
                  <a:pt x="385252" y="503555"/>
                </a:cubicBezTo>
                <a:close/>
                <a:moveTo>
                  <a:pt x="270230" y="503555"/>
                </a:moveTo>
                <a:cubicBezTo>
                  <a:pt x="293867" y="503555"/>
                  <a:pt x="313028" y="522701"/>
                  <a:pt x="313028" y="546318"/>
                </a:cubicBezTo>
                <a:cubicBezTo>
                  <a:pt x="313028" y="569935"/>
                  <a:pt x="293867" y="589081"/>
                  <a:pt x="270230" y="589081"/>
                </a:cubicBezTo>
                <a:cubicBezTo>
                  <a:pt x="246593" y="589081"/>
                  <a:pt x="227432" y="569935"/>
                  <a:pt x="227432" y="546318"/>
                </a:cubicBezTo>
                <a:cubicBezTo>
                  <a:pt x="227432" y="522701"/>
                  <a:pt x="246593" y="503555"/>
                  <a:pt x="270230" y="503555"/>
                </a:cubicBezTo>
                <a:close/>
                <a:moveTo>
                  <a:pt x="155173" y="503555"/>
                </a:moveTo>
                <a:cubicBezTo>
                  <a:pt x="178829" y="503555"/>
                  <a:pt x="198006" y="522701"/>
                  <a:pt x="198006" y="546318"/>
                </a:cubicBezTo>
                <a:cubicBezTo>
                  <a:pt x="198006" y="569935"/>
                  <a:pt x="178829" y="589081"/>
                  <a:pt x="155173" y="589081"/>
                </a:cubicBezTo>
                <a:cubicBezTo>
                  <a:pt x="131517" y="589081"/>
                  <a:pt x="112340" y="569935"/>
                  <a:pt x="112340" y="546318"/>
                </a:cubicBezTo>
                <a:cubicBezTo>
                  <a:pt x="112340" y="522701"/>
                  <a:pt x="131517" y="503555"/>
                  <a:pt x="155173" y="503555"/>
                </a:cubicBezTo>
                <a:close/>
                <a:moveTo>
                  <a:pt x="96321" y="191018"/>
                </a:moveTo>
                <a:lnTo>
                  <a:pt x="96321" y="307217"/>
                </a:lnTo>
                <a:lnTo>
                  <a:pt x="313044" y="307217"/>
                </a:lnTo>
                <a:lnTo>
                  <a:pt x="313044" y="251121"/>
                </a:lnTo>
                <a:cubicBezTo>
                  <a:pt x="313044" y="217731"/>
                  <a:pt x="286288" y="191018"/>
                  <a:pt x="252843" y="191018"/>
                </a:cubicBezTo>
                <a:close/>
                <a:moveTo>
                  <a:pt x="18729" y="153621"/>
                </a:moveTo>
                <a:lnTo>
                  <a:pt x="254181" y="153621"/>
                </a:lnTo>
                <a:cubicBezTo>
                  <a:pt x="309031" y="153621"/>
                  <a:pt x="353178" y="197696"/>
                  <a:pt x="353178" y="252457"/>
                </a:cubicBezTo>
                <a:lnTo>
                  <a:pt x="353178" y="307217"/>
                </a:lnTo>
                <a:lnTo>
                  <a:pt x="468229" y="307217"/>
                </a:lnTo>
                <a:lnTo>
                  <a:pt x="468229" y="197696"/>
                </a:lnTo>
                <a:cubicBezTo>
                  <a:pt x="468229" y="180333"/>
                  <a:pt x="482944" y="165642"/>
                  <a:pt x="500336" y="165642"/>
                </a:cubicBezTo>
                <a:cubicBezTo>
                  <a:pt x="517727" y="165642"/>
                  <a:pt x="532443" y="180333"/>
                  <a:pt x="532443" y="197696"/>
                </a:cubicBezTo>
                <a:lnTo>
                  <a:pt x="532443" y="307217"/>
                </a:lnTo>
                <a:cubicBezTo>
                  <a:pt x="575252" y="313895"/>
                  <a:pt x="608697" y="351293"/>
                  <a:pt x="607359" y="395368"/>
                </a:cubicBezTo>
                <a:cubicBezTo>
                  <a:pt x="607359" y="444786"/>
                  <a:pt x="567226" y="484855"/>
                  <a:pt x="517727" y="484855"/>
                </a:cubicBezTo>
                <a:lnTo>
                  <a:pt x="56187" y="484855"/>
                </a:lnTo>
                <a:lnTo>
                  <a:pt x="18729" y="484855"/>
                </a:lnTo>
                <a:cubicBezTo>
                  <a:pt x="8027" y="484855"/>
                  <a:pt x="0" y="476841"/>
                  <a:pt x="0" y="466156"/>
                </a:cubicBezTo>
                <a:cubicBezTo>
                  <a:pt x="0" y="455471"/>
                  <a:pt x="8027" y="447458"/>
                  <a:pt x="18729" y="447458"/>
                </a:cubicBezTo>
                <a:lnTo>
                  <a:pt x="57525" y="447458"/>
                </a:lnTo>
                <a:lnTo>
                  <a:pt x="57525" y="307217"/>
                </a:lnTo>
                <a:lnTo>
                  <a:pt x="57525" y="191018"/>
                </a:lnTo>
                <a:lnTo>
                  <a:pt x="18729" y="191018"/>
                </a:lnTo>
                <a:cubicBezTo>
                  <a:pt x="8027" y="191018"/>
                  <a:pt x="0" y="183005"/>
                  <a:pt x="0" y="172320"/>
                </a:cubicBezTo>
                <a:cubicBezTo>
                  <a:pt x="0" y="161635"/>
                  <a:pt x="8027" y="153621"/>
                  <a:pt x="18729" y="153621"/>
                </a:cubicBezTo>
                <a:close/>
                <a:moveTo>
                  <a:pt x="276890" y="0"/>
                </a:moveTo>
                <a:cubicBezTo>
                  <a:pt x="290269" y="0"/>
                  <a:pt x="302311" y="6677"/>
                  <a:pt x="309000" y="18696"/>
                </a:cubicBezTo>
                <a:cubicBezTo>
                  <a:pt x="311676" y="8013"/>
                  <a:pt x="321042" y="0"/>
                  <a:pt x="333083" y="0"/>
                </a:cubicBezTo>
                <a:cubicBezTo>
                  <a:pt x="342449" y="0"/>
                  <a:pt x="350476" y="4006"/>
                  <a:pt x="358504" y="14690"/>
                </a:cubicBezTo>
                <a:cubicBezTo>
                  <a:pt x="365194" y="6677"/>
                  <a:pt x="375897" y="2671"/>
                  <a:pt x="387939" y="2671"/>
                </a:cubicBezTo>
                <a:cubicBezTo>
                  <a:pt x="403994" y="2671"/>
                  <a:pt x="418711" y="12019"/>
                  <a:pt x="426739" y="25373"/>
                </a:cubicBezTo>
                <a:cubicBezTo>
                  <a:pt x="434766" y="18696"/>
                  <a:pt x="445470" y="14690"/>
                  <a:pt x="457511" y="14690"/>
                </a:cubicBezTo>
                <a:cubicBezTo>
                  <a:pt x="485608" y="14690"/>
                  <a:pt x="508353" y="37393"/>
                  <a:pt x="508353" y="65437"/>
                </a:cubicBezTo>
                <a:cubicBezTo>
                  <a:pt x="508353" y="80127"/>
                  <a:pt x="501664" y="93481"/>
                  <a:pt x="490960" y="102830"/>
                </a:cubicBezTo>
                <a:cubicBezTo>
                  <a:pt x="492298" y="106836"/>
                  <a:pt x="493636" y="110842"/>
                  <a:pt x="493636" y="114849"/>
                </a:cubicBezTo>
                <a:cubicBezTo>
                  <a:pt x="493636" y="132209"/>
                  <a:pt x="480257" y="145564"/>
                  <a:pt x="462863" y="145564"/>
                </a:cubicBezTo>
                <a:cubicBezTo>
                  <a:pt x="456173" y="145564"/>
                  <a:pt x="449484" y="142893"/>
                  <a:pt x="444132" y="138887"/>
                </a:cubicBezTo>
                <a:cubicBezTo>
                  <a:pt x="436104" y="150906"/>
                  <a:pt x="421387" y="160254"/>
                  <a:pt x="405332" y="160254"/>
                </a:cubicBezTo>
                <a:cubicBezTo>
                  <a:pt x="379911" y="160254"/>
                  <a:pt x="359842" y="140222"/>
                  <a:pt x="359842" y="114849"/>
                </a:cubicBezTo>
                <a:lnTo>
                  <a:pt x="359842" y="109507"/>
                </a:lnTo>
                <a:cubicBezTo>
                  <a:pt x="351814" y="117520"/>
                  <a:pt x="339773" y="122861"/>
                  <a:pt x="327731" y="122861"/>
                </a:cubicBezTo>
                <a:cubicBezTo>
                  <a:pt x="303649" y="122861"/>
                  <a:pt x="283580" y="102830"/>
                  <a:pt x="283580" y="78791"/>
                </a:cubicBezTo>
                <a:lnTo>
                  <a:pt x="283580" y="72114"/>
                </a:lnTo>
                <a:cubicBezTo>
                  <a:pt x="282242" y="73450"/>
                  <a:pt x="279566" y="73450"/>
                  <a:pt x="276890" y="73450"/>
                </a:cubicBezTo>
                <a:cubicBezTo>
                  <a:pt x="256821" y="73450"/>
                  <a:pt x="240766" y="56089"/>
                  <a:pt x="239428" y="37393"/>
                </a:cubicBezTo>
                <a:cubicBezTo>
                  <a:pt x="239428" y="16025"/>
                  <a:pt x="256821" y="0"/>
                  <a:pt x="2768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0" name="subway_100228">
            <a:extLst>
              <a:ext uri="{FF2B5EF4-FFF2-40B4-BE49-F238E27FC236}">
                <a16:creationId xmlns:a16="http://schemas.microsoft.com/office/drawing/2014/main" xmlns="" id="{8FA4BC96-C500-4D1C-A432-E7D2606E5172}"/>
              </a:ext>
            </a:extLst>
          </p:cNvPr>
          <p:cNvSpPr>
            <a:spLocks noChangeAspect="1"/>
          </p:cNvSpPr>
          <p:nvPr/>
        </p:nvSpPr>
        <p:spPr bwMode="auto">
          <a:xfrm>
            <a:off x="7101331" y="2751077"/>
            <a:ext cx="609684" cy="589409"/>
          </a:xfrm>
          <a:custGeom>
            <a:avLst/>
            <a:gdLst>
              <a:gd name="connsiteX0" fmla="*/ 134599 w 608468"/>
              <a:gd name="connsiteY0" fmla="*/ 494593 h 588233"/>
              <a:gd name="connsiteX1" fmla="*/ 176550 w 608468"/>
              <a:gd name="connsiteY1" fmla="*/ 502268 h 588233"/>
              <a:gd name="connsiteX2" fmla="*/ 170557 w 608468"/>
              <a:gd name="connsiteY2" fmla="*/ 513935 h 588233"/>
              <a:gd name="connsiteX3" fmla="*/ 435937 w 608468"/>
              <a:gd name="connsiteY3" fmla="*/ 513935 h 588233"/>
              <a:gd name="connsiteX4" fmla="*/ 429944 w 608468"/>
              <a:gd name="connsiteY4" fmla="*/ 502422 h 588233"/>
              <a:gd name="connsiteX5" fmla="*/ 472048 w 608468"/>
              <a:gd name="connsiteY5" fmla="*/ 494900 h 588233"/>
              <a:gd name="connsiteX6" fmla="*/ 504779 w 608468"/>
              <a:gd name="connsiteY6" fmla="*/ 558452 h 588233"/>
              <a:gd name="connsiteX7" fmla="*/ 496020 w 608468"/>
              <a:gd name="connsiteY7" fmla="*/ 585930 h 588233"/>
              <a:gd name="connsiteX8" fmla="*/ 486646 w 608468"/>
              <a:gd name="connsiteY8" fmla="*/ 588233 h 588233"/>
              <a:gd name="connsiteX9" fmla="*/ 468514 w 608468"/>
              <a:gd name="connsiteY9" fmla="*/ 577180 h 588233"/>
              <a:gd name="connsiteX10" fmla="*/ 456835 w 608468"/>
              <a:gd name="connsiteY10" fmla="*/ 554615 h 588233"/>
              <a:gd name="connsiteX11" fmla="*/ 149658 w 608468"/>
              <a:gd name="connsiteY11" fmla="*/ 554461 h 588233"/>
              <a:gd name="connsiteX12" fmla="*/ 137826 w 608468"/>
              <a:gd name="connsiteY12" fmla="*/ 577180 h 588233"/>
              <a:gd name="connsiteX13" fmla="*/ 119694 w 608468"/>
              <a:gd name="connsiteY13" fmla="*/ 588233 h 588233"/>
              <a:gd name="connsiteX14" fmla="*/ 110320 w 608468"/>
              <a:gd name="connsiteY14" fmla="*/ 585930 h 588233"/>
              <a:gd name="connsiteX15" fmla="*/ 101561 w 608468"/>
              <a:gd name="connsiteY15" fmla="*/ 558452 h 588233"/>
              <a:gd name="connsiteX16" fmla="*/ 83313 w 608468"/>
              <a:gd name="connsiteY16" fmla="*/ 461780 h 588233"/>
              <a:gd name="connsiteX17" fmla="*/ 115895 w 608468"/>
              <a:gd name="connsiteY17" fmla="*/ 486334 h 588233"/>
              <a:gd name="connsiteX18" fmla="*/ 35978 w 608468"/>
              <a:gd name="connsiteY18" fmla="*/ 581020 h 588233"/>
              <a:gd name="connsiteX19" fmla="*/ 20456 w 608468"/>
              <a:gd name="connsiteY19" fmla="*/ 588233 h 588233"/>
              <a:gd name="connsiteX20" fmla="*/ 7239 w 608468"/>
              <a:gd name="connsiteY20" fmla="*/ 583476 h 588233"/>
              <a:gd name="connsiteX21" fmla="*/ 4780 w 608468"/>
              <a:gd name="connsiteY21" fmla="*/ 554625 h 588233"/>
              <a:gd name="connsiteX22" fmla="*/ 524712 w 608468"/>
              <a:gd name="connsiteY22" fmla="*/ 461145 h 588233"/>
              <a:gd name="connsiteX23" fmla="*/ 603689 w 608468"/>
              <a:gd name="connsiteY23" fmla="*/ 554619 h 588233"/>
              <a:gd name="connsiteX24" fmla="*/ 601231 w 608468"/>
              <a:gd name="connsiteY24" fmla="*/ 583475 h 588233"/>
              <a:gd name="connsiteX25" fmla="*/ 588017 w 608468"/>
              <a:gd name="connsiteY25" fmla="*/ 588233 h 588233"/>
              <a:gd name="connsiteX26" fmla="*/ 572344 w 608468"/>
              <a:gd name="connsiteY26" fmla="*/ 581019 h 588233"/>
              <a:gd name="connsiteX27" fmla="*/ 492291 w 608468"/>
              <a:gd name="connsiteY27" fmla="*/ 486010 h 588233"/>
              <a:gd name="connsiteX28" fmla="*/ 524712 w 608468"/>
              <a:gd name="connsiteY28" fmla="*/ 461145 h 588233"/>
              <a:gd name="connsiteX29" fmla="*/ 383066 w 608468"/>
              <a:gd name="connsiteY29" fmla="*/ 351169 h 588233"/>
              <a:gd name="connsiteX30" fmla="*/ 354331 w 608468"/>
              <a:gd name="connsiteY30" fmla="*/ 379857 h 588233"/>
              <a:gd name="connsiteX31" fmla="*/ 383066 w 608468"/>
              <a:gd name="connsiteY31" fmla="*/ 408544 h 588233"/>
              <a:gd name="connsiteX32" fmla="*/ 411800 w 608468"/>
              <a:gd name="connsiteY32" fmla="*/ 379857 h 588233"/>
              <a:gd name="connsiteX33" fmla="*/ 383066 w 608468"/>
              <a:gd name="connsiteY33" fmla="*/ 351169 h 588233"/>
              <a:gd name="connsiteX34" fmla="*/ 224332 w 608468"/>
              <a:gd name="connsiteY34" fmla="*/ 351169 h 588233"/>
              <a:gd name="connsiteX35" fmla="*/ 195597 w 608468"/>
              <a:gd name="connsiteY35" fmla="*/ 379857 h 588233"/>
              <a:gd name="connsiteX36" fmla="*/ 224332 w 608468"/>
              <a:gd name="connsiteY36" fmla="*/ 408544 h 588233"/>
              <a:gd name="connsiteX37" fmla="*/ 253221 w 608468"/>
              <a:gd name="connsiteY37" fmla="*/ 379857 h 588233"/>
              <a:gd name="connsiteX38" fmla="*/ 224332 w 608468"/>
              <a:gd name="connsiteY38" fmla="*/ 351169 h 588233"/>
              <a:gd name="connsiteX39" fmla="*/ 155976 w 608468"/>
              <a:gd name="connsiteY39" fmla="*/ 44315 h 588233"/>
              <a:gd name="connsiteX40" fmla="*/ 451433 w 608468"/>
              <a:gd name="connsiteY40" fmla="*/ 44315 h 588233"/>
              <a:gd name="connsiteX41" fmla="*/ 391358 w 608468"/>
              <a:gd name="connsiteY41" fmla="*/ 284308 h 588233"/>
              <a:gd name="connsiteX42" fmla="*/ 216051 w 608468"/>
              <a:gd name="connsiteY42" fmla="*/ 284308 h 588233"/>
              <a:gd name="connsiteX43" fmla="*/ 122300 w 608468"/>
              <a:gd name="connsiteY43" fmla="*/ 43892 h 588233"/>
              <a:gd name="connsiteX44" fmla="*/ 187453 w 608468"/>
              <a:gd name="connsiteY44" fmla="*/ 304533 h 588233"/>
              <a:gd name="connsiteX45" fmla="*/ 203280 w 608468"/>
              <a:gd name="connsiteY45" fmla="*/ 316959 h 588233"/>
              <a:gd name="connsiteX46" fmla="*/ 404117 w 608468"/>
              <a:gd name="connsiteY46" fmla="*/ 316959 h 588233"/>
              <a:gd name="connsiteX47" fmla="*/ 419945 w 608468"/>
              <a:gd name="connsiteY47" fmla="*/ 304533 h 588233"/>
              <a:gd name="connsiteX48" fmla="*/ 485251 w 608468"/>
              <a:gd name="connsiteY48" fmla="*/ 43892 h 588233"/>
              <a:gd name="connsiteX49" fmla="*/ 511988 w 608468"/>
              <a:gd name="connsiteY49" fmla="*/ 109858 h 588233"/>
              <a:gd name="connsiteX50" fmla="*/ 529199 w 608468"/>
              <a:gd name="connsiteY50" fmla="*/ 360067 h 588233"/>
              <a:gd name="connsiteX51" fmla="*/ 426552 w 608468"/>
              <a:gd name="connsiteY51" fmla="*/ 469754 h 588233"/>
              <a:gd name="connsiteX52" fmla="*/ 180846 w 608468"/>
              <a:gd name="connsiteY52" fmla="*/ 469754 h 588233"/>
              <a:gd name="connsiteX53" fmla="*/ 78199 w 608468"/>
              <a:gd name="connsiteY53" fmla="*/ 360067 h 588233"/>
              <a:gd name="connsiteX54" fmla="*/ 95409 w 608468"/>
              <a:gd name="connsiteY54" fmla="*/ 109858 h 588233"/>
              <a:gd name="connsiteX55" fmla="*/ 122300 w 608468"/>
              <a:gd name="connsiteY55" fmla="*/ 43892 h 588233"/>
              <a:gd name="connsiteX56" fmla="*/ 213279 w 608468"/>
              <a:gd name="connsiteY56" fmla="*/ 0 h 588233"/>
              <a:gd name="connsiteX57" fmla="*/ 394132 w 608468"/>
              <a:gd name="connsiteY57" fmla="*/ 0 h 588233"/>
              <a:gd name="connsiteX58" fmla="*/ 444377 w 608468"/>
              <a:gd name="connsiteY58" fmla="*/ 11784 h 588233"/>
              <a:gd name="connsiteX59" fmla="*/ 163033 w 608468"/>
              <a:gd name="connsiteY59" fmla="*/ 11784 h 588233"/>
              <a:gd name="connsiteX60" fmla="*/ 213279 w 608468"/>
              <a:gd name="connsiteY60" fmla="*/ 0 h 588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08468" h="588233">
                <a:moveTo>
                  <a:pt x="134599" y="494593"/>
                </a:moveTo>
                <a:cubicBezTo>
                  <a:pt x="147814" y="499198"/>
                  <a:pt x="161951" y="501961"/>
                  <a:pt x="176550" y="502268"/>
                </a:cubicBezTo>
                <a:lnTo>
                  <a:pt x="170557" y="513935"/>
                </a:lnTo>
                <a:lnTo>
                  <a:pt x="435937" y="513935"/>
                </a:lnTo>
                <a:lnTo>
                  <a:pt x="429944" y="502422"/>
                </a:lnTo>
                <a:cubicBezTo>
                  <a:pt x="444542" y="501961"/>
                  <a:pt x="458679" y="499505"/>
                  <a:pt x="472048" y="494900"/>
                </a:cubicBezTo>
                <a:lnTo>
                  <a:pt x="504779" y="558452"/>
                </a:lnTo>
                <a:cubicBezTo>
                  <a:pt x="510003" y="568430"/>
                  <a:pt x="506008" y="580711"/>
                  <a:pt x="496020" y="585930"/>
                </a:cubicBezTo>
                <a:cubicBezTo>
                  <a:pt x="493100" y="587465"/>
                  <a:pt x="489873" y="588233"/>
                  <a:pt x="486646" y="588233"/>
                </a:cubicBezTo>
                <a:cubicBezTo>
                  <a:pt x="479270" y="588233"/>
                  <a:pt x="472202" y="584242"/>
                  <a:pt x="468514" y="577180"/>
                </a:cubicBezTo>
                <a:lnTo>
                  <a:pt x="456835" y="554615"/>
                </a:lnTo>
                <a:lnTo>
                  <a:pt x="149658" y="554461"/>
                </a:lnTo>
                <a:lnTo>
                  <a:pt x="137826" y="577180"/>
                </a:lnTo>
                <a:cubicBezTo>
                  <a:pt x="134292" y="584242"/>
                  <a:pt x="127069" y="588233"/>
                  <a:pt x="119694" y="588233"/>
                </a:cubicBezTo>
                <a:cubicBezTo>
                  <a:pt x="116620" y="588233"/>
                  <a:pt x="113393" y="587465"/>
                  <a:pt x="110320" y="585930"/>
                </a:cubicBezTo>
                <a:cubicBezTo>
                  <a:pt x="100332" y="580711"/>
                  <a:pt x="96490" y="568430"/>
                  <a:pt x="101561" y="558452"/>
                </a:cubicBezTo>
                <a:close/>
                <a:moveTo>
                  <a:pt x="83313" y="461780"/>
                </a:moveTo>
                <a:cubicBezTo>
                  <a:pt x="92996" y="471755"/>
                  <a:pt x="103908" y="479889"/>
                  <a:pt x="115895" y="486334"/>
                </a:cubicBezTo>
                <a:lnTo>
                  <a:pt x="35978" y="581020"/>
                </a:lnTo>
                <a:cubicBezTo>
                  <a:pt x="31982" y="585778"/>
                  <a:pt x="26296" y="588233"/>
                  <a:pt x="20456" y="588233"/>
                </a:cubicBezTo>
                <a:cubicBezTo>
                  <a:pt x="15845" y="588233"/>
                  <a:pt x="11081" y="586698"/>
                  <a:pt x="7239" y="583476"/>
                </a:cubicBezTo>
                <a:cubicBezTo>
                  <a:pt x="-1367" y="576109"/>
                  <a:pt x="-2443" y="563372"/>
                  <a:pt x="4780" y="554625"/>
                </a:cubicBezTo>
                <a:close/>
                <a:moveTo>
                  <a:pt x="524712" y="461145"/>
                </a:moveTo>
                <a:lnTo>
                  <a:pt x="603689" y="554619"/>
                </a:lnTo>
                <a:cubicBezTo>
                  <a:pt x="610911" y="563368"/>
                  <a:pt x="609836" y="576107"/>
                  <a:pt x="601231" y="583475"/>
                </a:cubicBezTo>
                <a:cubicBezTo>
                  <a:pt x="597390" y="586698"/>
                  <a:pt x="592626" y="588233"/>
                  <a:pt x="588017" y="588233"/>
                </a:cubicBezTo>
                <a:cubicBezTo>
                  <a:pt x="582178" y="588233"/>
                  <a:pt x="576493" y="585777"/>
                  <a:pt x="572344" y="581019"/>
                </a:cubicBezTo>
                <a:lnTo>
                  <a:pt x="492291" y="486010"/>
                </a:lnTo>
                <a:cubicBezTo>
                  <a:pt x="504122" y="479564"/>
                  <a:pt x="515185" y="471122"/>
                  <a:pt x="524712" y="461145"/>
                </a:cubicBezTo>
                <a:close/>
                <a:moveTo>
                  <a:pt x="383066" y="351169"/>
                </a:moveTo>
                <a:cubicBezTo>
                  <a:pt x="367238" y="351169"/>
                  <a:pt x="354331" y="363902"/>
                  <a:pt x="354331" y="379857"/>
                </a:cubicBezTo>
                <a:cubicBezTo>
                  <a:pt x="354331" y="395658"/>
                  <a:pt x="367238" y="408544"/>
                  <a:pt x="383066" y="408544"/>
                </a:cubicBezTo>
                <a:cubicBezTo>
                  <a:pt x="398893" y="408544"/>
                  <a:pt x="411800" y="395658"/>
                  <a:pt x="411800" y="379857"/>
                </a:cubicBezTo>
                <a:cubicBezTo>
                  <a:pt x="411800" y="363902"/>
                  <a:pt x="398893" y="351169"/>
                  <a:pt x="383066" y="351169"/>
                </a:cubicBezTo>
                <a:close/>
                <a:moveTo>
                  <a:pt x="224332" y="351169"/>
                </a:moveTo>
                <a:cubicBezTo>
                  <a:pt x="208505" y="351169"/>
                  <a:pt x="195597" y="363902"/>
                  <a:pt x="195597" y="379857"/>
                </a:cubicBezTo>
                <a:cubicBezTo>
                  <a:pt x="195597" y="395658"/>
                  <a:pt x="208505" y="408544"/>
                  <a:pt x="224332" y="408544"/>
                </a:cubicBezTo>
                <a:cubicBezTo>
                  <a:pt x="240313" y="408544"/>
                  <a:pt x="253221" y="395658"/>
                  <a:pt x="253221" y="379857"/>
                </a:cubicBezTo>
                <a:cubicBezTo>
                  <a:pt x="253221" y="363902"/>
                  <a:pt x="240313" y="351169"/>
                  <a:pt x="224332" y="351169"/>
                </a:cubicBezTo>
                <a:close/>
                <a:moveTo>
                  <a:pt x="155976" y="44315"/>
                </a:moveTo>
                <a:lnTo>
                  <a:pt x="451433" y="44315"/>
                </a:lnTo>
                <a:lnTo>
                  <a:pt x="391358" y="284308"/>
                </a:lnTo>
                <a:lnTo>
                  <a:pt x="216051" y="284308"/>
                </a:lnTo>
                <a:close/>
                <a:moveTo>
                  <a:pt x="122300" y="43892"/>
                </a:moveTo>
                <a:lnTo>
                  <a:pt x="187453" y="304533"/>
                </a:lnTo>
                <a:cubicBezTo>
                  <a:pt x="189297" y="311897"/>
                  <a:pt x="195905" y="316959"/>
                  <a:pt x="203280" y="316959"/>
                </a:cubicBezTo>
                <a:lnTo>
                  <a:pt x="404117" y="316959"/>
                </a:lnTo>
                <a:cubicBezTo>
                  <a:pt x="411647" y="316959"/>
                  <a:pt x="418101" y="311897"/>
                  <a:pt x="419945" y="304533"/>
                </a:cubicBezTo>
                <a:lnTo>
                  <a:pt x="485251" y="43892"/>
                </a:lnTo>
                <a:cubicBezTo>
                  <a:pt x="500464" y="62301"/>
                  <a:pt x="510298" y="85159"/>
                  <a:pt x="511988" y="109858"/>
                </a:cubicBezTo>
                <a:lnTo>
                  <a:pt x="529199" y="360067"/>
                </a:lnTo>
                <a:cubicBezTo>
                  <a:pt x="533501" y="420356"/>
                  <a:pt x="487249" y="469754"/>
                  <a:pt x="426552" y="469754"/>
                </a:cubicBezTo>
                <a:lnTo>
                  <a:pt x="180846" y="469754"/>
                </a:lnTo>
                <a:cubicBezTo>
                  <a:pt x="120149" y="469754"/>
                  <a:pt x="74050" y="420356"/>
                  <a:pt x="78199" y="360067"/>
                </a:cubicBezTo>
                <a:lnTo>
                  <a:pt x="95409" y="109858"/>
                </a:lnTo>
                <a:cubicBezTo>
                  <a:pt x="97100" y="85159"/>
                  <a:pt x="106934" y="62301"/>
                  <a:pt x="122300" y="43892"/>
                </a:cubicBezTo>
                <a:close/>
                <a:moveTo>
                  <a:pt x="213279" y="0"/>
                </a:moveTo>
                <a:lnTo>
                  <a:pt x="394132" y="0"/>
                </a:lnTo>
                <a:cubicBezTo>
                  <a:pt x="411956" y="0"/>
                  <a:pt x="429012" y="4285"/>
                  <a:pt x="444377" y="11784"/>
                </a:cubicBezTo>
                <a:lnTo>
                  <a:pt x="163033" y="11784"/>
                </a:lnTo>
                <a:cubicBezTo>
                  <a:pt x="178552" y="4285"/>
                  <a:pt x="195608" y="0"/>
                  <a:pt x="2132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EB8A875C-D9AB-43EE-853C-F7545A0E3294}"/>
              </a:ext>
            </a:extLst>
          </p:cNvPr>
          <p:cNvSpPr txBox="1"/>
          <p:nvPr/>
        </p:nvSpPr>
        <p:spPr>
          <a:xfrm>
            <a:off x="1098175" y="4423630"/>
            <a:ext cx="1767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9A77EB7A-64D9-4E39-BF17-00C6995FAB6D}"/>
              </a:ext>
            </a:extLst>
          </p:cNvPr>
          <p:cNvSpPr txBox="1"/>
          <p:nvPr/>
        </p:nvSpPr>
        <p:spPr>
          <a:xfrm>
            <a:off x="3885416" y="4423630"/>
            <a:ext cx="1767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3C6E3CDA-4D4A-41A3-BA3D-35FF639C5095}"/>
              </a:ext>
            </a:extLst>
          </p:cNvPr>
          <p:cNvSpPr txBox="1"/>
          <p:nvPr/>
        </p:nvSpPr>
        <p:spPr>
          <a:xfrm>
            <a:off x="6561302" y="4423630"/>
            <a:ext cx="1767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C1A0124A-1BCF-41BD-861D-2D762EFEE3BB}"/>
              </a:ext>
            </a:extLst>
          </p:cNvPr>
          <p:cNvSpPr txBox="1"/>
          <p:nvPr/>
        </p:nvSpPr>
        <p:spPr>
          <a:xfrm>
            <a:off x="9326329" y="4423630"/>
            <a:ext cx="1767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57CECFC-4693-4A1B-9F68-C99DEEE3705E}"/>
              </a:ext>
            </a:extLst>
          </p:cNvPr>
          <p:cNvSpPr txBox="1"/>
          <p:nvPr/>
        </p:nvSpPr>
        <p:spPr>
          <a:xfrm>
            <a:off x="292006" y="5000097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1BB6696-8C87-4BDD-9E4C-BDDCDFBD62FD}"/>
              </a:ext>
            </a:extLst>
          </p:cNvPr>
          <p:cNvSpPr txBox="1"/>
          <p:nvPr/>
        </p:nvSpPr>
        <p:spPr>
          <a:xfrm>
            <a:off x="3016470" y="4996054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F759968-B560-45EE-9B7D-5E00FE509DAF}"/>
              </a:ext>
            </a:extLst>
          </p:cNvPr>
          <p:cNvSpPr txBox="1"/>
          <p:nvPr/>
        </p:nvSpPr>
        <p:spPr>
          <a:xfrm>
            <a:off x="5740934" y="4996053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813207D-D14B-4587-B425-F9886B542904}"/>
              </a:ext>
            </a:extLst>
          </p:cNvPr>
          <p:cNvSpPr txBox="1"/>
          <p:nvPr/>
        </p:nvSpPr>
        <p:spPr>
          <a:xfrm>
            <a:off x="8524757" y="4996053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</p:spTree>
    <p:extLst>
      <p:ext uri="{BB962C8B-B14F-4D97-AF65-F5344CB8AC3E}">
        <p14:creationId xmlns:p14="http://schemas.microsoft.com/office/powerpoint/2010/main" val="24184528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52F9D70-DC6E-4AEA-B5D6-4F5724EE0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3" r="11583"/>
          <a:stretch/>
        </p:blipFill>
        <p:spPr>
          <a:xfrm>
            <a:off x="4476000" y="1646954"/>
            <a:ext cx="3240000" cy="3240000"/>
          </a:xfrm>
          <a:prstGeom prst="ellipse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C077359F-7F5D-422D-AFC0-0D0DC734880B}"/>
              </a:ext>
            </a:extLst>
          </p:cNvPr>
          <p:cNvSpPr/>
          <p:nvPr/>
        </p:nvSpPr>
        <p:spPr>
          <a:xfrm>
            <a:off x="4476000" y="1646954"/>
            <a:ext cx="3240000" cy="3240000"/>
          </a:xfrm>
          <a:prstGeom prst="ellipse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14CC6482-63BE-48B3-8934-A073C326D93E}"/>
              </a:ext>
            </a:extLst>
          </p:cNvPr>
          <p:cNvCxnSpPr>
            <a:stCxn id="3" idx="2"/>
            <a:endCxn id="3" idx="6"/>
          </p:cNvCxnSpPr>
          <p:nvPr/>
        </p:nvCxnSpPr>
        <p:spPr>
          <a:xfrm>
            <a:off x="4476000" y="3266954"/>
            <a:ext cx="324000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21FF15AD-0A95-4DCC-B653-D2EA01894DE1}"/>
              </a:ext>
            </a:extLst>
          </p:cNvPr>
          <p:cNvCxnSpPr>
            <a:cxnSpLocks/>
            <a:stCxn id="3" idx="4"/>
          </p:cNvCxnSpPr>
          <p:nvPr/>
        </p:nvCxnSpPr>
        <p:spPr>
          <a:xfrm flipV="1">
            <a:off x="6096000" y="1646954"/>
            <a:ext cx="0" cy="324000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2BD313B-5596-4325-9406-516B347D5741}"/>
              </a:ext>
            </a:extLst>
          </p:cNvPr>
          <p:cNvSpPr txBox="1"/>
          <p:nvPr/>
        </p:nvSpPr>
        <p:spPr>
          <a:xfrm>
            <a:off x="4754882" y="2117179"/>
            <a:ext cx="13411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3D5FE1E-D8BA-4223-A6F6-4421A5149E57}"/>
              </a:ext>
            </a:extLst>
          </p:cNvPr>
          <p:cNvSpPr txBox="1"/>
          <p:nvPr/>
        </p:nvSpPr>
        <p:spPr>
          <a:xfrm>
            <a:off x="6096000" y="2138069"/>
            <a:ext cx="13411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453D8AE-E312-4DD9-A4C3-23BC105E38DA}"/>
              </a:ext>
            </a:extLst>
          </p:cNvPr>
          <p:cNvSpPr txBox="1"/>
          <p:nvPr/>
        </p:nvSpPr>
        <p:spPr>
          <a:xfrm>
            <a:off x="4754882" y="3434073"/>
            <a:ext cx="13411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7AFA8A6-6556-4300-801F-8807C1B93A5A}"/>
              </a:ext>
            </a:extLst>
          </p:cNvPr>
          <p:cNvSpPr txBox="1"/>
          <p:nvPr/>
        </p:nvSpPr>
        <p:spPr>
          <a:xfrm>
            <a:off x="6096000" y="3434073"/>
            <a:ext cx="13411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L 形 18">
            <a:extLst>
              <a:ext uri="{FF2B5EF4-FFF2-40B4-BE49-F238E27FC236}">
                <a16:creationId xmlns:a16="http://schemas.microsoft.com/office/drawing/2014/main" xmlns="" id="{15E44901-7CC5-4260-A1B6-1835F3282E17}"/>
              </a:ext>
            </a:extLst>
          </p:cNvPr>
          <p:cNvSpPr>
            <a:spLocks noChangeAspect="1"/>
          </p:cNvSpPr>
          <p:nvPr/>
        </p:nvSpPr>
        <p:spPr>
          <a:xfrm rot="10800000">
            <a:off x="7579743" y="1646954"/>
            <a:ext cx="272513" cy="272513"/>
          </a:xfrm>
          <a:prstGeom prst="corner">
            <a:avLst>
              <a:gd name="adj1" fmla="val 39326"/>
              <a:gd name="adj2" fmla="val 38522"/>
            </a:avLst>
          </a:prstGeom>
          <a:solidFill>
            <a:srgbClr val="226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L 形 19">
            <a:extLst>
              <a:ext uri="{FF2B5EF4-FFF2-40B4-BE49-F238E27FC236}">
                <a16:creationId xmlns:a16="http://schemas.microsoft.com/office/drawing/2014/main" xmlns="" id="{2323DAC3-A949-466D-9322-9178107D181F}"/>
              </a:ext>
            </a:extLst>
          </p:cNvPr>
          <p:cNvSpPr>
            <a:spLocks noChangeAspect="1"/>
          </p:cNvSpPr>
          <p:nvPr/>
        </p:nvSpPr>
        <p:spPr>
          <a:xfrm>
            <a:off x="4476000" y="4614441"/>
            <a:ext cx="272513" cy="272513"/>
          </a:xfrm>
          <a:prstGeom prst="corner">
            <a:avLst>
              <a:gd name="adj1" fmla="val 39326"/>
              <a:gd name="adj2" fmla="val 38522"/>
            </a:avLst>
          </a:prstGeom>
          <a:solidFill>
            <a:srgbClr val="226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D1EC57BE-2E17-45C5-8DC6-9F382344BA66}"/>
              </a:ext>
            </a:extLst>
          </p:cNvPr>
          <p:cNvGrpSpPr/>
          <p:nvPr/>
        </p:nvGrpSpPr>
        <p:grpSpPr>
          <a:xfrm>
            <a:off x="7579743" y="4614448"/>
            <a:ext cx="272506" cy="272506"/>
            <a:chOff x="4303304" y="4776494"/>
            <a:chExt cx="272506" cy="272506"/>
          </a:xfrm>
          <a:solidFill>
            <a:srgbClr val="226089"/>
          </a:solidFill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932E34A3-B687-407A-BE84-0F85AB1026F2}"/>
                </a:ext>
              </a:extLst>
            </p:cNvPr>
            <p:cNvSpPr/>
            <p:nvPr/>
          </p:nvSpPr>
          <p:spPr>
            <a:xfrm>
              <a:off x="4476000" y="4776494"/>
              <a:ext cx="99810" cy="2725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7997EBBA-5F99-4128-8E2A-DA36BC97BA1E}"/>
                </a:ext>
              </a:extLst>
            </p:cNvPr>
            <p:cNvSpPr/>
            <p:nvPr/>
          </p:nvSpPr>
          <p:spPr>
            <a:xfrm rot="5400000">
              <a:off x="4389652" y="4862842"/>
              <a:ext cx="99810" cy="2725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00F79D09-57C5-4F49-BEF8-9FFA26EFEDBB}"/>
              </a:ext>
            </a:extLst>
          </p:cNvPr>
          <p:cNvGrpSpPr/>
          <p:nvPr/>
        </p:nvGrpSpPr>
        <p:grpSpPr>
          <a:xfrm rot="10800000">
            <a:off x="4476007" y="1646954"/>
            <a:ext cx="272506" cy="272506"/>
            <a:chOff x="4303304" y="4776494"/>
            <a:chExt cx="272506" cy="272506"/>
          </a:xfrm>
          <a:solidFill>
            <a:srgbClr val="226089"/>
          </a:solidFill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C452680E-311A-44D5-9FA0-6ECD707D2833}"/>
                </a:ext>
              </a:extLst>
            </p:cNvPr>
            <p:cNvSpPr/>
            <p:nvPr/>
          </p:nvSpPr>
          <p:spPr>
            <a:xfrm>
              <a:off x="4476000" y="4776494"/>
              <a:ext cx="99810" cy="2725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FDE023C3-F1BE-4047-BB6F-56FCDB2CACDA}"/>
                </a:ext>
              </a:extLst>
            </p:cNvPr>
            <p:cNvSpPr/>
            <p:nvPr/>
          </p:nvSpPr>
          <p:spPr>
            <a:xfrm rot="5400000">
              <a:off x="4389652" y="4862842"/>
              <a:ext cx="99810" cy="2725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C5C36A7-882E-41D1-9FDC-611CCE123273}"/>
              </a:ext>
            </a:extLst>
          </p:cNvPr>
          <p:cNvSpPr txBox="1"/>
          <p:nvPr/>
        </p:nvSpPr>
        <p:spPr>
          <a:xfrm>
            <a:off x="1490391" y="1501120"/>
            <a:ext cx="2407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rgbClr val="22608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Strengths</a:t>
            </a:r>
            <a:endParaRPr lang="zh-CN" altLang="en-US" sz="2000" dirty="0">
              <a:solidFill>
                <a:srgbClr val="226089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F881C52-DCD6-498A-8B08-52AD4EF555AF}"/>
              </a:ext>
            </a:extLst>
          </p:cNvPr>
          <p:cNvSpPr txBox="1"/>
          <p:nvPr/>
        </p:nvSpPr>
        <p:spPr>
          <a:xfrm>
            <a:off x="1490390" y="4519864"/>
            <a:ext cx="2407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rgbClr val="22608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Opportunities</a:t>
            </a:r>
            <a:endParaRPr lang="zh-CN" altLang="en-US" sz="2000" dirty="0">
              <a:solidFill>
                <a:srgbClr val="226089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285F523-65F3-4CB3-9066-AD0FB73AC324}"/>
              </a:ext>
            </a:extLst>
          </p:cNvPr>
          <p:cNvSpPr txBox="1"/>
          <p:nvPr/>
        </p:nvSpPr>
        <p:spPr>
          <a:xfrm>
            <a:off x="8166701" y="4510943"/>
            <a:ext cx="2407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22608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Threats</a:t>
            </a:r>
            <a:endParaRPr lang="zh-CN" altLang="en-US" sz="2000" dirty="0">
              <a:solidFill>
                <a:srgbClr val="226089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8119D99-9280-4A39-A30E-AA9F92AFCE35}"/>
              </a:ext>
            </a:extLst>
          </p:cNvPr>
          <p:cNvSpPr txBox="1"/>
          <p:nvPr/>
        </p:nvSpPr>
        <p:spPr>
          <a:xfrm>
            <a:off x="8166700" y="1519350"/>
            <a:ext cx="2407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22608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Weaknesses</a:t>
            </a:r>
            <a:endParaRPr lang="zh-CN" altLang="en-US" sz="2000" dirty="0">
              <a:solidFill>
                <a:srgbClr val="226089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DF41835B-4C29-4D14-B831-3E9B860AB349}"/>
              </a:ext>
            </a:extLst>
          </p:cNvPr>
          <p:cNvSpPr txBox="1"/>
          <p:nvPr/>
        </p:nvSpPr>
        <p:spPr>
          <a:xfrm>
            <a:off x="331631" y="2117179"/>
            <a:ext cx="4660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E46535AE-113E-4208-9FD9-E75AA2288816}"/>
              </a:ext>
            </a:extLst>
          </p:cNvPr>
          <p:cNvSpPr txBox="1"/>
          <p:nvPr/>
        </p:nvSpPr>
        <p:spPr>
          <a:xfrm>
            <a:off x="331631" y="5053059"/>
            <a:ext cx="4660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338EB3E3-D8F8-4911-A426-B98BFCE3F0AF}"/>
              </a:ext>
            </a:extLst>
          </p:cNvPr>
          <p:cNvSpPr txBox="1"/>
          <p:nvPr/>
        </p:nvSpPr>
        <p:spPr>
          <a:xfrm>
            <a:off x="7096672" y="2110300"/>
            <a:ext cx="4660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A227D03-C34B-4E3C-929B-0DA1F9552730}"/>
              </a:ext>
            </a:extLst>
          </p:cNvPr>
          <p:cNvSpPr txBox="1"/>
          <p:nvPr/>
        </p:nvSpPr>
        <p:spPr>
          <a:xfrm>
            <a:off x="7096672" y="5053059"/>
            <a:ext cx="4660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448633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49ED8BD-2771-40B3-A8D9-09EC0ABC5C54}"/>
              </a:ext>
            </a:extLst>
          </p:cNvPr>
          <p:cNvSpPr/>
          <p:nvPr/>
        </p:nvSpPr>
        <p:spPr>
          <a:xfrm>
            <a:off x="-16359" y="-59334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1076577-37F2-461D-B66A-7CC68A218771}"/>
              </a:ext>
            </a:extLst>
          </p:cNvPr>
          <p:cNvSpPr/>
          <p:nvPr/>
        </p:nvSpPr>
        <p:spPr>
          <a:xfrm>
            <a:off x="7567206" y="1231401"/>
            <a:ext cx="3672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本模板为</a:t>
            </a:r>
            <a:endParaRPr kumimoji="0" lang="en-US" altLang="zh-CN" sz="1600" b="0" i="0" u="none" strike="noStrike" kern="1200" cap="none" spc="2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200" normalizeH="0" baseline="0" noProof="0">
                <a:ln>
                  <a:noFill/>
                </a:ln>
                <a:solidFill>
                  <a:srgbClr val="CD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学生参赛获奖作品</a:t>
            </a:r>
            <a:endParaRPr kumimoji="0" lang="en-US" sz="3200" b="1" i="0" u="none" strike="noStrike" kern="1200" cap="none" spc="200" normalizeH="0" baseline="0" noProof="0">
              <a:ln>
                <a:noFill/>
              </a:ln>
              <a:solidFill>
                <a:srgbClr val="CD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93A6658-F4EC-474A-9502-C9FAAC1A3646}"/>
              </a:ext>
            </a:extLst>
          </p:cNvPr>
          <p:cNvSpPr/>
          <p:nvPr/>
        </p:nvSpPr>
        <p:spPr>
          <a:xfrm>
            <a:off x="1343732" y="2094696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3DBF8B3-0FD7-4E60-B39B-59FC40386157}"/>
              </a:ext>
            </a:extLst>
          </p:cNvPr>
          <p:cNvSpPr txBox="1"/>
          <p:nvPr/>
        </p:nvSpPr>
        <p:spPr>
          <a:xfrm>
            <a:off x="1790868" y="2130038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F0A1AA9-BC63-4C7D-8514-6335E0CCA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60" y="806035"/>
            <a:ext cx="6124342" cy="12802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FA3E16-724B-4BD5-8BE3-275D13A67091}"/>
              </a:ext>
            </a:extLst>
          </p:cNvPr>
          <p:cNvSpPr txBox="1"/>
          <p:nvPr/>
        </p:nvSpPr>
        <p:spPr>
          <a:xfrm>
            <a:off x="1483432" y="2584041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D7DD1BF-9BCD-4E4D-AB3A-6E344A0ABFAF}"/>
              </a:ext>
            </a:extLst>
          </p:cNvPr>
          <p:cNvSpPr txBox="1"/>
          <p:nvPr/>
        </p:nvSpPr>
        <p:spPr>
          <a:xfrm>
            <a:off x="3821020" y="2584041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9B30A0D-A1BC-4A7A-8310-D937403E0416}"/>
              </a:ext>
            </a:extLst>
          </p:cNvPr>
          <p:cNvSpPr/>
          <p:nvPr/>
        </p:nvSpPr>
        <p:spPr>
          <a:xfrm>
            <a:off x="848956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A38B136-E067-49A3-94DC-6459A5BF4B2E}"/>
              </a:ext>
            </a:extLst>
          </p:cNvPr>
          <p:cNvSpPr txBox="1"/>
          <p:nvPr/>
        </p:nvSpPr>
        <p:spPr>
          <a:xfrm>
            <a:off x="608807" y="5893217"/>
            <a:ext cx="292194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微信扫码听听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作者设计思路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15EE8E9-AB03-4F6F-9386-0ED02F4F2AA1}"/>
              </a:ext>
            </a:extLst>
          </p:cNvPr>
          <p:cNvSpPr txBox="1"/>
          <p:nvPr/>
        </p:nvSpPr>
        <p:spPr>
          <a:xfrm>
            <a:off x="3643482" y="5893217"/>
            <a:ext cx="306556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微信扫码下载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277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份参赛模板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CB15575-2BA3-4975-A2BB-A2B82E855B06}"/>
              </a:ext>
            </a:extLst>
          </p:cNvPr>
          <p:cNvSpPr txBox="1"/>
          <p:nvPr/>
        </p:nvSpPr>
        <p:spPr>
          <a:xfrm>
            <a:off x="7567207" y="2112823"/>
            <a:ext cx="356283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</a:t>
            </a:r>
            <a:r>
              <a:rPr lang="zh-CN" altLang="en-US" dirty="0"/>
              <a:t>：潘明轩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母校</a:t>
            </a:r>
            <a:r>
              <a:rPr lang="zh-CN" altLang="en-US" dirty="0"/>
              <a:t>：西南交通大学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8FDBC5D-E5CA-4EF2-AABC-404D8C735D30}"/>
              </a:ext>
            </a:extLst>
          </p:cNvPr>
          <p:cNvSpPr/>
          <p:nvPr/>
        </p:nvSpPr>
        <p:spPr>
          <a:xfrm>
            <a:off x="3908097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0404E479-2136-49F0-A8A8-226AFC691FA4}"/>
              </a:ext>
            </a:extLst>
          </p:cNvPr>
          <p:cNvSpPr/>
          <p:nvPr/>
        </p:nvSpPr>
        <p:spPr>
          <a:xfrm>
            <a:off x="7424868" y="1032900"/>
            <a:ext cx="3883511" cy="1768127"/>
          </a:xfrm>
          <a:prstGeom prst="rect">
            <a:avLst/>
          </a:prstGeom>
          <a:noFill/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65ABEF0-3E28-45CD-A0A7-67CEB6537D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848" r="4754" b="34939"/>
          <a:stretch/>
        </p:blipFill>
        <p:spPr>
          <a:xfrm>
            <a:off x="6853831" y="3208676"/>
            <a:ext cx="5338169" cy="36493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BEC4E33-B72E-4359-A7FB-91A4642EE6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745" y="3346598"/>
            <a:ext cx="2268000" cy="226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9737B815-58FD-4776-A050-999398BB67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41" y="3349265"/>
            <a:ext cx="2304000" cy="23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ṩľidê">
            <a:extLst>
              <a:ext uri="{FF2B5EF4-FFF2-40B4-BE49-F238E27FC236}">
                <a16:creationId xmlns:a16="http://schemas.microsoft.com/office/drawing/2014/main" xmlns="" id="{807B267B-59F1-4C19-8A3C-64D8E35D2316}"/>
              </a:ext>
            </a:extLst>
          </p:cNvPr>
          <p:cNvSpPr/>
          <p:nvPr/>
        </p:nvSpPr>
        <p:spPr>
          <a:xfrm rot="10800000">
            <a:off x="2599566" y="-1959839"/>
            <a:ext cx="6983558" cy="6983557"/>
          </a:xfrm>
          <a:prstGeom prst="blockArc">
            <a:avLst>
              <a:gd name="adj1" fmla="val 10800000"/>
              <a:gd name="adj2" fmla="val 84797"/>
              <a:gd name="adj3" fmla="val 7707"/>
            </a:avLst>
          </a:prstGeom>
          <a:gradFill flip="none" rotWithShape="1">
            <a:gsLst>
              <a:gs pos="0">
                <a:srgbClr val="FBF7F3">
                  <a:alpha val="35000"/>
                </a:srgbClr>
              </a:gs>
              <a:gs pos="100000">
                <a:srgbClr val="BFDCEF"/>
              </a:gs>
            </a:gsLst>
            <a:lin ang="16200000" scaled="1"/>
            <a:tileRect/>
          </a:gradFill>
          <a:ln w="6350" cap="flat" cmpd="sng" algn="ctr">
            <a:gradFill flip="none" rotWithShape="1">
              <a:gsLst>
                <a:gs pos="0">
                  <a:srgbClr val="EA8010">
                    <a:lumMod val="5000"/>
                    <a:lumOff val="95000"/>
                    <a:alpha val="0"/>
                  </a:srgbClr>
                </a:gs>
                <a:gs pos="100000">
                  <a:srgbClr val="778495">
                    <a:lumMod val="40000"/>
                    <a:lumOff val="60000"/>
                  </a:srgb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8FA4CAF-1EB4-4632-A4F4-A8DDCB2556F6}"/>
              </a:ext>
            </a:extLst>
          </p:cNvPr>
          <p:cNvSpPr/>
          <p:nvPr/>
        </p:nvSpPr>
        <p:spPr>
          <a:xfrm>
            <a:off x="0" y="1117376"/>
            <a:ext cx="12192000" cy="2517140"/>
          </a:xfrm>
          <a:prstGeom prst="rect">
            <a:avLst/>
          </a:prstGeom>
          <a:blipFill dpi="0" rotWithShape="1">
            <a:blip r:embed="rId3"/>
            <a:srcRect/>
            <a:stretch>
              <a:fillRect t="-178014" b="-120714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xmlns="" id="{B191BD0C-5839-4795-A500-540071F773DB}"/>
              </a:ext>
            </a:extLst>
          </p:cNvPr>
          <p:cNvSpPr/>
          <p:nvPr/>
        </p:nvSpPr>
        <p:spPr>
          <a:xfrm>
            <a:off x="0" y="1117377"/>
            <a:ext cx="12192000" cy="251714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0" name="Group 5">
            <a:extLst>
              <a:ext uri="{FF2B5EF4-FFF2-40B4-BE49-F238E27FC236}">
                <a16:creationId xmlns:a16="http://schemas.microsoft.com/office/drawing/2014/main" xmlns="" id="{C234E408-3463-4195-8C15-37428DB32651}"/>
              </a:ext>
            </a:extLst>
          </p:cNvPr>
          <p:cNvGrpSpPr/>
          <p:nvPr/>
        </p:nvGrpSpPr>
        <p:grpSpPr>
          <a:xfrm>
            <a:off x="1675613" y="2415014"/>
            <a:ext cx="1595908" cy="1595908"/>
            <a:chOff x="1675613" y="2544686"/>
            <a:chExt cx="1595908" cy="1595908"/>
          </a:xfrm>
        </p:grpSpPr>
        <p:sp>
          <p:nvSpPr>
            <p:cNvPr id="51" name="ïsḻíḍê">
              <a:extLst>
                <a:ext uri="{FF2B5EF4-FFF2-40B4-BE49-F238E27FC236}">
                  <a16:creationId xmlns:a16="http://schemas.microsoft.com/office/drawing/2014/main" xmlns="" id="{BDE0CE5F-D60F-4FF1-AECD-34574269B486}"/>
                </a:ext>
              </a:extLst>
            </p:cNvPr>
            <p:cNvSpPr/>
            <p:nvPr/>
          </p:nvSpPr>
          <p:spPr>
            <a:xfrm>
              <a:off x="1675613" y="2544686"/>
              <a:ext cx="1595908" cy="159590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26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5425" marR="0" lvl="0" indent="-22542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Arial" pitchFamily="34" charset="0"/>
              </a:endParaRPr>
            </a:p>
          </p:txBody>
        </p:sp>
        <p:sp>
          <p:nvSpPr>
            <p:cNvPr id="52" name="logic-board-games_103231">
              <a:extLst>
                <a:ext uri="{FF2B5EF4-FFF2-40B4-BE49-F238E27FC236}">
                  <a16:creationId xmlns:a16="http://schemas.microsoft.com/office/drawing/2014/main" xmlns="" id="{18663DB2-2340-4F8A-B88B-018B3078CAF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7038" y="3010366"/>
              <a:ext cx="553056" cy="664547"/>
            </a:xfrm>
            <a:custGeom>
              <a:avLst/>
              <a:gdLst>
                <a:gd name="connsiteX0" fmla="*/ 391687 w 505636"/>
                <a:gd name="connsiteY0" fmla="*/ 406104 h 607568"/>
                <a:gd name="connsiteX1" fmla="*/ 496347 w 505636"/>
                <a:gd name="connsiteY1" fmla="*/ 475305 h 607568"/>
                <a:gd name="connsiteX2" fmla="*/ 505568 w 505636"/>
                <a:gd name="connsiteY2" fmla="*/ 494638 h 607568"/>
                <a:gd name="connsiteX3" fmla="*/ 492966 w 505636"/>
                <a:gd name="connsiteY3" fmla="*/ 511976 h 607568"/>
                <a:gd name="connsiteX4" fmla="*/ 269507 w 505636"/>
                <a:gd name="connsiteY4" fmla="*/ 607568 h 607568"/>
                <a:gd name="connsiteX5" fmla="*/ 269507 w 505636"/>
                <a:gd name="connsiteY5" fmla="*/ 499701 h 607568"/>
                <a:gd name="connsiteX6" fmla="*/ 391687 w 505636"/>
                <a:gd name="connsiteY6" fmla="*/ 406104 h 607568"/>
                <a:gd name="connsiteX7" fmla="*/ 113915 w 505636"/>
                <a:gd name="connsiteY7" fmla="*/ 406104 h 607568"/>
                <a:gd name="connsiteX8" fmla="*/ 236059 w 505636"/>
                <a:gd name="connsiteY8" fmla="*/ 499701 h 607568"/>
                <a:gd name="connsiteX9" fmla="*/ 236059 w 505636"/>
                <a:gd name="connsiteY9" fmla="*/ 607568 h 607568"/>
                <a:gd name="connsiteX10" fmla="*/ 12666 w 505636"/>
                <a:gd name="connsiteY10" fmla="*/ 511976 h 607568"/>
                <a:gd name="connsiteX11" fmla="*/ 68 w 505636"/>
                <a:gd name="connsiteY11" fmla="*/ 494638 h 607568"/>
                <a:gd name="connsiteX12" fmla="*/ 9286 w 505636"/>
                <a:gd name="connsiteY12" fmla="*/ 475305 h 607568"/>
                <a:gd name="connsiteX13" fmla="*/ 402000 w 505636"/>
                <a:gd name="connsiteY13" fmla="*/ 347817 h 607568"/>
                <a:gd name="connsiteX14" fmla="*/ 451474 w 505636"/>
                <a:gd name="connsiteY14" fmla="*/ 347817 h 607568"/>
                <a:gd name="connsiteX15" fmla="*/ 472523 w 505636"/>
                <a:gd name="connsiteY15" fmla="*/ 368679 h 607568"/>
                <a:gd name="connsiteX16" fmla="*/ 472523 w 505636"/>
                <a:gd name="connsiteY16" fmla="*/ 419300 h 607568"/>
                <a:gd name="connsiteX17" fmla="*/ 400617 w 505636"/>
                <a:gd name="connsiteY17" fmla="*/ 371440 h 607568"/>
                <a:gd name="connsiteX18" fmla="*/ 402000 w 505636"/>
                <a:gd name="connsiteY18" fmla="*/ 351652 h 607568"/>
                <a:gd name="connsiteX19" fmla="*/ 402000 w 505636"/>
                <a:gd name="connsiteY19" fmla="*/ 347817 h 607568"/>
                <a:gd name="connsiteX20" fmla="*/ 54162 w 505636"/>
                <a:gd name="connsiteY20" fmla="*/ 347817 h 607568"/>
                <a:gd name="connsiteX21" fmla="*/ 103636 w 505636"/>
                <a:gd name="connsiteY21" fmla="*/ 347817 h 607568"/>
                <a:gd name="connsiteX22" fmla="*/ 103636 w 505636"/>
                <a:gd name="connsiteY22" fmla="*/ 351651 h 607568"/>
                <a:gd name="connsiteX23" fmla="*/ 105019 w 505636"/>
                <a:gd name="connsiteY23" fmla="*/ 371743 h 607568"/>
                <a:gd name="connsiteX24" fmla="*/ 33113 w 505636"/>
                <a:gd name="connsiteY24" fmla="*/ 419441 h 607568"/>
                <a:gd name="connsiteX25" fmla="*/ 33113 w 505636"/>
                <a:gd name="connsiteY25" fmla="*/ 368675 h 607568"/>
                <a:gd name="connsiteX26" fmla="*/ 54162 w 505636"/>
                <a:gd name="connsiteY26" fmla="*/ 347817 h 607568"/>
                <a:gd name="connsiteX27" fmla="*/ 252818 w 505636"/>
                <a:gd name="connsiteY27" fmla="*/ 314810 h 607568"/>
                <a:gd name="connsiteX28" fmla="*/ 237915 w 505636"/>
                <a:gd name="connsiteY28" fmla="*/ 318031 h 607568"/>
                <a:gd name="connsiteX29" fmla="*/ 219171 w 505636"/>
                <a:gd name="connsiteY29" fmla="*/ 366508 h 607568"/>
                <a:gd name="connsiteX30" fmla="*/ 252818 w 505636"/>
                <a:gd name="connsiteY30" fmla="*/ 388445 h 607568"/>
                <a:gd name="connsiteX31" fmla="*/ 267721 w 505636"/>
                <a:gd name="connsiteY31" fmla="*/ 385224 h 607568"/>
                <a:gd name="connsiteX32" fmla="*/ 287234 w 505636"/>
                <a:gd name="connsiteY32" fmla="*/ 364821 h 607568"/>
                <a:gd name="connsiteX33" fmla="*/ 286465 w 505636"/>
                <a:gd name="connsiteY33" fmla="*/ 336594 h 607568"/>
                <a:gd name="connsiteX34" fmla="*/ 252818 w 505636"/>
                <a:gd name="connsiteY34" fmla="*/ 314810 h 607568"/>
                <a:gd name="connsiteX35" fmla="*/ 252818 w 505636"/>
                <a:gd name="connsiteY35" fmla="*/ 236112 h 607568"/>
                <a:gd name="connsiteX36" fmla="*/ 368510 w 505636"/>
                <a:gd name="connsiteY36" fmla="*/ 351627 h 607568"/>
                <a:gd name="connsiteX37" fmla="*/ 252818 w 505636"/>
                <a:gd name="connsiteY37" fmla="*/ 467143 h 607568"/>
                <a:gd name="connsiteX38" fmla="*/ 137126 w 505636"/>
                <a:gd name="connsiteY38" fmla="*/ 351627 h 607568"/>
                <a:gd name="connsiteX39" fmla="*/ 252818 w 505636"/>
                <a:gd name="connsiteY39" fmla="*/ 236112 h 607568"/>
                <a:gd name="connsiteX40" fmla="*/ 252782 w 505636"/>
                <a:gd name="connsiteY40" fmla="*/ 164135 h 607568"/>
                <a:gd name="connsiteX41" fmla="*/ 385233 w 505636"/>
                <a:gd name="connsiteY41" fmla="*/ 219208 h 607568"/>
                <a:gd name="connsiteX42" fmla="*/ 385233 w 505636"/>
                <a:gd name="connsiteY42" fmla="*/ 283179 h 607568"/>
                <a:gd name="connsiteX43" fmla="*/ 252782 w 505636"/>
                <a:gd name="connsiteY43" fmla="*/ 202640 h 607568"/>
                <a:gd name="connsiteX44" fmla="*/ 120331 w 505636"/>
                <a:gd name="connsiteY44" fmla="*/ 283179 h 607568"/>
                <a:gd name="connsiteX45" fmla="*/ 120331 w 505636"/>
                <a:gd name="connsiteY45" fmla="*/ 219208 h 607568"/>
                <a:gd name="connsiteX46" fmla="*/ 252782 w 505636"/>
                <a:gd name="connsiteY46" fmla="*/ 164135 h 607568"/>
                <a:gd name="connsiteX47" fmla="*/ 153510 w 505636"/>
                <a:gd name="connsiteY47" fmla="*/ 0 h 607568"/>
                <a:gd name="connsiteX48" fmla="*/ 352056 w 505636"/>
                <a:gd name="connsiteY48" fmla="*/ 0 h 607568"/>
                <a:gd name="connsiteX49" fmla="*/ 372956 w 505636"/>
                <a:gd name="connsiteY49" fmla="*/ 20868 h 607568"/>
                <a:gd name="connsiteX50" fmla="*/ 372956 w 505636"/>
                <a:gd name="connsiteY50" fmla="*/ 87002 h 607568"/>
                <a:gd name="connsiteX51" fmla="*/ 352056 w 505636"/>
                <a:gd name="connsiteY51" fmla="*/ 108024 h 607568"/>
                <a:gd name="connsiteX52" fmla="*/ 339916 w 505636"/>
                <a:gd name="connsiteY52" fmla="*/ 108024 h 607568"/>
                <a:gd name="connsiteX53" fmla="*/ 339916 w 505636"/>
                <a:gd name="connsiteY53" fmla="*/ 144236 h 607568"/>
                <a:gd name="connsiteX54" fmla="*/ 252783 w 505636"/>
                <a:gd name="connsiteY54" fmla="*/ 130733 h 607568"/>
                <a:gd name="connsiteX55" fmla="*/ 165650 w 505636"/>
                <a:gd name="connsiteY55" fmla="*/ 144236 h 607568"/>
                <a:gd name="connsiteX56" fmla="*/ 165650 w 505636"/>
                <a:gd name="connsiteY56" fmla="*/ 108024 h 607568"/>
                <a:gd name="connsiteX57" fmla="*/ 153510 w 505636"/>
                <a:gd name="connsiteY57" fmla="*/ 108024 h 607568"/>
                <a:gd name="connsiteX58" fmla="*/ 132610 w 505636"/>
                <a:gd name="connsiteY58" fmla="*/ 87002 h 607568"/>
                <a:gd name="connsiteX59" fmla="*/ 132610 w 505636"/>
                <a:gd name="connsiteY59" fmla="*/ 20868 h 607568"/>
                <a:gd name="connsiteX60" fmla="*/ 153510 w 505636"/>
                <a:gd name="connsiteY60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05636" h="607568">
                  <a:moveTo>
                    <a:pt x="391687" y="406104"/>
                  </a:moveTo>
                  <a:lnTo>
                    <a:pt x="496347" y="475305"/>
                  </a:lnTo>
                  <a:cubicBezTo>
                    <a:pt x="502648" y="479601"/>
                    <a:pt x="506183" y="486966"/>
                    <a:pt x="505568" y="494638"/>
                  </a:cubicBezTo>
                  <a:cubicBezTo>
                    <a:pt x="504800" y="502310"/>
                    <a:pt x="500036" y="508907"/>
                    <a:pt x="492966" y="511976"/>
                  </a:cubicBezTo>
                  <a:lnTo>
                    <a:pt x="269507" y="607568"/>
                  </a:lnTo>
                  <a:lnTo>
                    <a:pt x="269507" y="499701"/>
                  </a:lnTo>
                  <a:cubicBezTo>
                    <a:pt x="325295" y="493410"/>
                    <a:pt x="371708" y="456432"/>
                    <a:pt x="391687" y="406104"/>
                  </a:cubicBezTo>
                  <a:close/>
                  <a:moveTo>
                    <a:pt x="113915" y="406104"/>
                  </a:moveTo>
                  <a:cubicBezTo>
                    <a:pt x="133888" y="456432"/>
                    <a:pt x="180288" y="493410"/>
                    <a:pt x="236059" y="499701"/>
                  </a:cubicBezTo>
                  <a:lnTo>
                    <a:pt x="236059" y="607568"/>
                  </a:lnTo>
                  <a:lnTo>
                    <a:pt x="12666" y="511976"/>
                  </a:lnTo>
                  <a:cubicBezTo>
                    <a:pt x="5599" y="508907"/>
                    <a:pt x="836" y="502310"/>
                    <a:pt x="68" y="494638"/>
                  </a:cubicBezTo>
                  <a:cubicBezTo>
                    <a:pt x="-547" y="486966"/>
                    <a:pt x="2987" y="479601"/>
                    <a:pt x="9286" y="475305"/>
                  </a:cubicBezTo>
                  <a:close/>
                  <a:moveTo>
                    <a:pt x="402000" y="347817"/>
                  </a:moveTo>
                  <a:lnTo>
                    <a:pt x="451474" y="347817"/>
                  </a:lnTo>
                  <a:cubicBezTo>
                    <a:pt x="463151" y="347817"/>
                    <a:pt x="472523" y="357174"/>
                    <a:pt x="472523" y="368679"/>
                  </a:cubicBezTo>
                  <a:lnTo>
                    <a:pt x="472523" y="419300"/>
                  </a:lnTo>
                  <a:lnTo>
                    <a:pt x="400617" y="371440"/>
                  </a:lnTo>
                  <a:cubicBezTo>
                    <a:pt x="401539" y="364997"/>
                    <a:pt x="402000" y="358401"/>
                    <a:pt x="402000" y="351652"/>
                  </a:cubicBezTo>
                  <a:cubicBezTo>
                    <a:pt x="402000" y="350271"/>
                    <a:pt x="402000" y="349044"/>
                    <a:pt x="402000" y="347817"/>
                  </a:cubicBezTo>
                  <a:close/>
                  <a:moveTo>
                    <a:pt x="54162" y="347817"/>
                  </a:moveTo>
                  <a:lnTo>
                    <a:pt x="103636" y="347817"/>
                  </a:lnTo>
                  <a:cubicBezTo>
                    <a:pt x="103636" y="349044"/>
                    <a:pt x="103636" y="350271"/>
                    <a:pt x="103636" y="351651"/>
                  </a:cubicBezTo>
                  <a:cubicBezTo>
                    <a:pt x="103636" y="358400"/>
                    <a:pt x="104097" y="365148"/>
                    <a:pt x="105019" y="371743"/>
                  </a:cubicBezTo>
                  <a:lnTo>
                    <a:pt x="33113" y="419441"/>
                  </a:lnTo>
                  <a:lnTo>
                    <a:pt x="33113" y="368675"/>
                  </a:lnTo>
                  <a:cubicBezTo>
                    <a:pt x="33113" y="357173"/>
                    <a:pt x="42485" y="347817"/>
                    <a:pt x="54162" y="347817"/>
                  </a:cubicBezTo>
                  <a:close/>
                  <a:moveTo>
                    <a:pt x="252818" y="314810"/>
                  </a:moveTo>
                  <a:cubicBezTo>
                    <a:pt x="247594" y="314810"/>
                    <a:pt x="242524" y="315884"/>
                    <a:pt x="237915" y="318031"/>
                  </a:cubicBezTo>
                  <a:cubicBezTo>
                    <a:pt x="219324" y="326315"/>
                    <a:pt x="210874" y="348099"/>
                    <a:pt x="219171" y="366508"/>
                  </a:cubicBezTo>
                  <a:cubicBezTo>
                    <a:pt x="225163" y="379854"/>
                    <a:pt x="238222" y="388445"/>
                    <a:pt x="252818" y="388445"/>
                  </a:cubicBezTo>
                  <a:cubicBezTo>
                    <a:pt x="258042" y="388445"/>
                    <a:pt x="263112" y="387371"/>
                    <a:pt x="267721" y="385224"/>
                  </a:cubicBezTo>
                  <a:cubicBezTo>
                    <a:pt x="276786" y="381235"/>
                    <a:pt x="283700" y="374025"/>
                    <a:pt x="287234" y="364821"/>
                  </a:cubicBezTo>
                  <a:cubicBezTo>
                    <a:pt x="290767" y="355616"/>
                    <a:pt x="290460" y="345645"/>
                    <a:pt x="286465" y="336594"/>
                  </a:cubicBezTo>
                  <a:cubicBezTo>
                    <a:pt x="280473" y="323401"/>
                    <a:pt x="267260" y="314810"/>
                    <a:pt x="252818" y="314810"/>
                  </a:cubicBezTo>
                  <a:close/>
                  <a:moveTo>
                    <a:pt x="252818" y="236112"/>
                  </a:moveTo>
                  <a:cubicBezTo>
                    <a:pt x="316579" y="236112"/>
                    <a:pt x="368510" y="287964"/>
                    <a:pt x="368510" y="351627"/>
                  </a:cubicBezTo>
                  <a:cubicBezTo>
                    <a:pt x="368510" y="415291"/>
                    <a:pt x="316579" y="467143"/>
                    <a:pt x="252818" y="467143"/>
                  </a:cubicBezTo>
                  <a:cubicBezTo>
                    <a:pt x="189057" y="467143"/>
                    <a:pt x="137126" y="415291"/>
                    <a:pt x="137126" y="351627"/>
                  </a:cubicBezTo>
                  <a:cubicBezTo>
                    <a:pt x="137126" y="287964"/>
                    <a:pt x="189057" y="236112"/>
                    <a:pt x="252818" y="236112"/>
                  </a:cubicBezTo>
                  <a:close/>
                  <a:moveTo>
                    <a:pt x="252782" y="164135"/>
                  </a:moveTo>
                  <a:cubicBezTo>
                    <a:pt x="330378" y="164135"/>
                    <a:pt x="385233" y="197271"/>
                    <a:pt x="385233" y="219208"/>
                  </a:cubicBezTo>
                  <a:lnTo>
                    <a:pt x="385233" y="283179"/>
                  </a:lnTo>
                  <a:cubicBezTo>
                    <a:pt x="360341" y="235316"/>
                    <a:pt x="310403" y="202640"/>
                    <a:pt x="252782" y="202640"/>
                  </a:cubicBezTo>
                  <a:cubicBezTo>
                    <a:pt x="195161" y="202640"/>
                    <a:pt x="145223" y="235316"/>
                    <a:pt x="120331" y="283179"/>
                  </a:cubicBezTo>
                  <a:lnTo>
                    <a:pt x="120331" y="219208"/>
                  </a:lnTo>
                  <a:cubicBezTo>
                    <a:pt x="120331" y="197271"/>
                    <a:pt x="175186" y="164135"/>
                    <a:pt x="252782" y="164135"/>
                  </a:cubicBezTo>
                  <a:close/>
                  <a:moveTo>
                    <a:pt x="153510" y="0"/>
                  </a:moveTo>
                  <a:lnTo>
                    <a:pt x="352056" y="0"/>
                  </a:lnTo>
                  <a:cubicBezTo>
                    <a:pt x="363582" y="0"/>
                    <a:pt x="372956" y="9360"/>
                    <a:pt x="372956" y="20868"/>
                  </a:cubicBezTo>
                  <a:lnTo>
                    <a:pt x="372956" y="87002"/>
                  </a:lnTo>
                  <a:cubicBezTo>
                    <a:pt x="372956" y="98664"/>
                    <a:pt x="363582" y="108024"/>
                    <a:pt x="352056" y="108024"/>
                  </a:cubicBezTo>
                  <a:lnTo>
                    <a:pt x="339916" y="108024"/>
                  </a:lnTo>
                  <a:lnTo>
                    <a:pt x="339916" y="144236"/>
                  </a:lnTo>
                  <a:cubicBezTo>
                    <a:pt x="313638" y="135490"/>
                    <a:pt x="283518" y="130733"/>
                    <a:pt x="252783" y="130733"/>
                  </a:cubicBezTo>
                  <a:cubicBezTo>
                    <a:pt x="222048" y="130733"/>
                    <a:pt x="191928" y="135490"/>
                    <a:pt x="165650" y="144236"/>
                  </a:cubicBezTo>
                  <a:lnTo>
                    <a:pt x="165650" y="108024"/>
                  </a:lnTo>
                  <a:lnTo>
                    <a:pt x="153510" y="108024"/>
                  </a:lnTo>
                  <a:cubicBezTo>
                    <a:pt x="141984" y="108024"/>
                    <a:pt x="132610" y="98664"/>
                    <a:pt x="132610" y="87002"/>
                  </a:cubicBezTo>
                  <a:lnTo>
                    <a:pt x="132610" y="20868"/>
                  </a:lnTo>
                  <a:cubicBezTo>
                    <a:pt x="132610" y="9360"/>
                    <a:pt x="141984" y="0"/>
                    <a:pt x="153510" y="0"/>
                  </a:cubicBezTo>
                  <a:close/>
                </a:path>
              </a:pathLst>
            </a:custGeom>
            <a:solidFill>
              <a:srgbClr val="226089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53" name="Group 5">
            <a:extLst>
              <a:ext uri="{FF2B5EF4-FFF2-40B4-BE49-F238E27FC236}">
                <a16:creationId xmlns:a16="http://schemas.microsoft.com/office/drawing/2014/main" xmlns="" id="{E6063E9D-07ED-46B6-B351-8F79B922D43A}"/>
              </a:ext>
            </a:extLst>
          </p:cNvPr>
          <p:cNvGrpSpPr/>
          <p:nvPr/>
        </p:nvGrpSpPr>
        <p:grpSpPr>
          <a:xfrm>
            <a:off x="3899977" y="3041697"/>
            <a:ext cx="1595908" cy="1595908"/>
            <a:chOff x="1675613" y="2544686"/>
            <a:chExt cx="1595908" cy="1595908"/>
          </a:xfrm>
        </p:grpSpPr>
        <p:sp>
          <p:nvSpPr>
            <p:cNvPr id="54" name="ïsḻíḍê">
              <a:extLst>
                <a:ext uri="{FF2B5EF4-FFF2-40B4-BE49-F238E27FC236}">
                  <a16:creationId xmlns:a16="http://schemas.microsoft.com/office/drawing/2014/main" xmlns="" id="{02D5C89D-D7FE-4F43-A4D5-AE555BF93EDF}"/>
                </a:ext>
              </a:extLst>
            </p:cNvPr>
            <p:cNvSpPr/>
            <p:nvPr/>
          </p:nvSpPr>
          <p:spPr>
            <a:xfrm>
              <a:off x="1675613" y="2544686"/>
              <a:ext cx="1595908" cy="159590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26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5425" marR="0" lvl="0" indent="-22542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Arial" pitchFamily="34" charset="0"/>
              </a:endParaRPr>
            </a:p>
          </p:txBody>
        </p:sp>
        <p:sp>
          <p:nvSpPr>
            <p:cNvPr id="55" name="logic-board-games_103231">
              <a:extLst>
                <a:ext uri="{FF2B5EF4-FFF2-40B4-BE49-F238E27FC236}">
                  <a16:creationId xmlns:a16="http://schemas.microsoft.com/office/drawing/2014/main" xmlns="" id="{90DE285A-0188-459D-9E86-ED1B9E9A21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36620" y="3010366"/>
              <a:ext cx="473891" cy="664548"/>
            </a:xfrm>
            <a:custGeom>
              <a:avLst/>
              <a:gdLst>
                <a:gd name="T0" fmla="*/ 2218 w 2241"/>
                <a:gd name="T1" fmla="*/ 2987 h 3147"/>
                <a:gd name="T2" fmla="*/ 1945 w 2241"/>
                <a:gd name="T3" fmla="*/ 2520 h 3147"/>
                <a:gd name="T4" fmla="*/ 1947 w 2241"/>
                <a:gd name="T5" fmla="*/ 2520 h 3147"/>
                <a:gd name="T6" fmla="*/ 2143 w 2241"/>
                <a:gd name="T7" fmla="*/ 2320 h 3147"/>
                <a:gd name="T8" fmla="*/ 2143 w 2241"/>
                <a:gd name="T9" fmla="*/ 520 h 3147"/>
                <a:gd name="T10" fmla="*/ 1947 w 2241"/>
                <a:gd name="T11" fmla="*/ 320 h 3147"/>
                <a:gd name="T12" fmla="*/ 1673 w 2241"/>
                <a:gd name="T13" fmla="*/ 320 h 3147"/>
                <a:gd name="T14" fmla="*/ 1551 w 2241"/>
                <a:gd name="T15" fmla="*/ 95 h 3147"/>
                <a:gd name="T16" fmla="*/ 1394 w 2241"/>
                <a:gd name="T17" fmla="*/ 0 h 3147"/>
                <a:gd name="T18" fmla="*/ 859 w 2241"/>
                <a:gd name="T19" fmla="*/ 0 h 3147"/>
                <a:gd name="T20" fmla="*/ 702 w 2241"/>
                <a:gd name="T21" fmla="*/ 95 h 3147"/>
                <a:gd name="T22" fmla="*/ 580 w 2241"/>
                <a:gd name="T23" fmla="*/ 320 h 3147"/>
                <a:gd name="T24" fmla="*/ 307 w 2241"/>
                <a:gd name="T25" fmla="*/ 320 h 3147"/>
                <a:gd name="T26" fmla="*/ 103 w 2241"/>
                <a:gd name="T27" fmla="*/ 520 h 3147"/>
                <a:gd name="T28" fmla="*/ 103 w 2241"/>
                <a:gd name="T29" fmla="*/ 2320 h 3147"/>
                <a:gd name="T30" fmla="*/ 294 w 2241"/>
                <a:gd name="T31" fmla="*/ 2519 h 3147"/>
                <a:gd name="T32" fmla="*/ 22 w 2241"/>
                <a:gd name="T33" fmla="*/ 2987 h 3147"/>
                <a:gd name="T34" fmla="*/ 19 w 2241"/>
                <a:gd name="T35" fmla="*/ 3096 h 3147"/>
                <a:gd name="T36" fmla="*/ 114 w 2241"/>
                <a:gd name="T37" fmla="*/ 3147 h 3147"/>
                <a:gd name="T38" fmla="*/ 501 w 2241"/>
                <a:gd name="T39" fmla="*/ 3147 h 3147"/>
                <a:gd name="T40" fmla="*/ 655 w 2241"/>
                <a:gd name="T41" fmla="*/ 3044 h 3147"/>
                <a:gd name="T42" fmla="*/ 889 w 2241"/>
                <a:gd name="T43" fmla="*/ 2520 h 3147"/>
                <a:gd name="T44" fmla="*/ 1353 w 2241"/>
                <a:gd name="T45" fmla="*/ 2520 h 3147"/>
                <a:gd name="T46" fmla="*/ 1586 w 2241"/>
                <a:gd name="T47" fmla="*/ 3044 h 3147"/>
                <a:gd name="T48" fmla="*/ 1741 w 2241"/>
                <a:gd name="T49" fmla="*/ 3147 h 3147"/>
                <a:gd name="T50" fmla="*/ 2127 w 2241"/>
                <a:gd name="T51" fmla="*/ 3147 h 3147"/>
                <a:gd name="T52" fmla="*/ 2222 w 2241"/>
                <a:gd name="T53" fmla="*/ 3096 h 3147"/>
                <a:gd name="T54" fmla="*/ 2218 w 2241"/>
                <a:gd name="T55" fmla="*/ 2987 h 3147"/>
                <a:gd name="T56" fmla="*/ 554 w 2241"/>
                <a:gd name="T57" fmla="*/ 2263 h 3147"/>
                <a:gd name="T58" fmla="*/ 356 w 2241"/>
                <a:gd name="T59" fmla="*/ 2065 h 3147"/>
                <a:gd name="T60" fmla="*/ 554 w 2241"/>
                <a:gd name="T61" fmla="*/ 1867 h 3147"/>
                <a:gd name="T62" fmla="*/ 752 w 2241"/>
                <a:gd name="T63" fmla="*/ 2065 h 3147"/>
                <a:gd name="T64" fmla="*/ 554 w 2241"/>
                <a:gd name="T65" fmla="*/ 2263 h 3147"/>
                <a:gd name="T66" fmla="*/ 356 w 2241"/>
                <a:gd name="T67" fmla="*/ 1680 h 3147"/>
                <a:gd name="T68" fmla="*/ 356 w 2241"/>
                <a:gd name="T69" fmla="*/ 613 h 3147"/>
                <a:gd name="T70" fmla="*/ 1876 w 2241"/>
                <a:gd name="T71" fmla="*/ 613 h 3147"/>
                <a:gd name="T72" fmla="*/ 1876 w 2241"/>
                <a:gd name="T73" fmla="*/ 1680 h 3147"/>
                <a:gd name="T74" fmla="*/ 356 w 2241"/>
                <a:gd name="T75" fmla="*/ 1680 h 3147"/>
                <a:gd name="T76" fmla="*/ 1683 w 2241"/>
                <a:gd name="T77" fmla="*/ 2263 h 3147"/>
                <a:gd name="T78" fmla="*/ 1485 w 2241"/>
                <a:gd name="T79" fmla="*/ 2065 h 3147"/>
                <a:gd name="T80" fmla="*/ 1683 w 2241"/>
                <a:gd name="T81" fmla="*/ 1867 h 3147"/>
                <a:gd name="T82" fmla="*/ 1882 w 2241"/>
                <a:gd name="T83" fmla="*/ 2065 h 3147"/>
                <a:gd name="T84" fmla="*/ 1683 w 2241"/>
                <a:gd name="T85" fmla="*/ 2263 h 3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41" h="3147">
                  <a:moveTo>
                    <a:pt x="2218" y="2987"/>
                  </a:moveTo>
                  <a:lnTo>
                    <a:pt x="1945" y="2520"/>
                  </a:lnTo>
                  <a:lnTo>
                    <a:pt x="1947" y="2520"/>
                  </a:lnTo>
                  <a:cubicBezTo>
                    <a:pt x="2058" y="2520"/>
                    <a:pt x="2143" y="2430"/>
                    <a:pt x="2143" y="2320"/>
                  </a:cubicBezTo>
                  <a:lnTo>
                    <a:pt x="2143" y="520"/>
                  </a:lnTo>
                  <a:cubicBezTo>
                    <a:pt x="2143" y="410"/>
                    <a:pt x="2058" y="320"/>
                    <a:pt x="1947" y="320"/>
                  </a:cubicBezTo>
                  <a:lnTo>
                    <a:pt x="1673" y="320"/>
                  </a:lnTo>
                  <a:lnTo>
                    <a:pt x="1551" y="95"/>
                  </a:lnTo>
                  <a:cubicBezTo>
                    <a:pt x="1522" y="41"/>
                    <a:pt x="1454" y="0"/>
                    <a:pt x="1394" y="0"/>
                  </a:cubicBezTo>
                  <a:lnTo>
                    <a:pt x="859" y="0"/>
                  </a:lnTo>
                  <a:cubicBezTo>
                    <a:pt x="799" y="0"/>
                    <a:pt x="731" y="41"/>
                    <a:pt x="702" y="95"/>
                  </a:cubicBezTo>
                  <a:lnTo>
                    <a:pt x="580" y="320"/>
                  </a:lnTo>
                  <a:lnTo>
                    <a:pt x="307" y="320"/>
                  </a:lnTo>
                  <a:cubicBezTo>
                    <a:pt x="197" y="320"/>
                    <a:pt x="103" y="410"/>
                    <a:pt x="103" y="520"/>
                  </a:cubicBezTo>
                  <a:lnTo>
                    <a:pt x="103" y="2320"/>
                  </a:lnTo>
                  <a:cubicBezTo>
                    <a:pt x="103" y="2427"/>
                    <a:pt x="189" y="2514"/>
                    <a:pt x="294" y="2519"/>
                  </a:cubicBezTo>
                  <a:lnTo>
                    <a:pt x="22" y="2987"/>
                  </a:lnTo>
                  <a:cubicBezTo>
                    <a:pt x="1" y="3023"/>
                    <a:pt x="0" y="3064"/>
                    <a:pt x="19" y="3096"/>
                  </a:cubicBezTo>
                  <a:cubicBezTo>
                    <a:pt x="37" y="3128"/>
                    <a:pt x="72" y="3147"/>
                    <a:pt x="114" y="3147"/>
                  </a:cubicBezTo>
                  <a:lnTo>
                    <a:pt x="501" y="3147"/>
                  </a:lnTo>
                  <a:cubicBezTo>
                    <a:pt x="563" y="3147"/>
                    <a:pt x="629" y="3103"/>
                    <a:pt x="655" y="3044"/>
                  </a:cubicBezTo>
                  <a:lnTo>
                    <a:pt x="889" y="2520"/>
                  </a:lnTo>
                  <a:lnTo>
                    <a:pt x="1353" y="2520"/>
                  </a:lnTo>
                  <a:lnTo>
                    <a:pt x="1586" y="3044"/>
                  </a:lnTo>
                  <a:cubicBezTo>
                    <a:pt x="1612" y="3103"/>
                    <a:pt x="1678" y="3147"/>
                    <a:pt x="1741" y="3147"/>
                  </a:cubicBezTo>
                  <a:lnTo>
                    <a:pt x="2127" y="3147"/>
                  </a:lnTo>
                  <a:cubicBezTo>
                    <a:pt x="2169" y="3147"/>
                    <a:pt x="2204" y="3128"/>
                    <a:pt x="2222" y="3096"/>
                  </a:cubicBezTo>
                  <a:cubicBezTo>
                    <a:pt x="2241" y="3064"/>
                    <a:pt x="2239" y="3023"/>
                    <a:pt x="2218" y="2987"/>
                  </a:cubicBezTo>
                  <a:close/>
                  <a:moveTo>
                    <a:pt x="554" y="2263"/>
                  </a:moveTo>
                  <a:cubicBezTo>
                    <a:pt x="445" y="2263"/>
                    <a:pt x="356" y="2174"/>
                    <a:pt x="356" y="2065"/>
                  </a:cubicBezTo>
                  <a:cubicBezTo>
                    <a:pt x="356" y="1955"/>
                    <a:pt x="445" y="1867"/>
                    <a:pt x="554" y="1867"/>
                  </a:cubicBezTo>
                  <a:cubicBezTo>
                    <a:pt x="663" y="1867"/>
                    <a:pt x="752" y="1955"/>
                    <a:pt x="752" y="2065"/>
                  </a:cubicBezTo>
                  <a:cubicBezTo>
                    <a:pt x="752" y="2174"/>
                    <a:pt x="663" y="2263"/>
                    <a:pt x="554" y="2263"/>
                  </a:cubicBezTo>
                  <a:close/>
                  <a:moveTo>
                    <a:pt x="356" y="1680"/>
                  </a:moveTo>
                  <a:lnTo>
                    <a:pt x="356" y="613"/>
                  </a:lnTo>
                  <a:lnTo>
                    <a:pt x="1876" y="613"/>
                  </a:lnTo>
                  <a:lnTo>
                    <a:pt x="1876" y="1680"/>
                  </a:lnTo>
                  <a:lnTo>
                    <a:pt x="356" y="1680"/>
                  </a:lnTo>
                  <a:close/>
                  <a:moveTo>
                    <a:pt x="1683" y="2263"/>
                  </a:moveTo>
                  <a:cubicBezTo>
                    <a:pt x="1574" y="2263"/>
                    <a:pt x="1485" y="2174"/>
                    <a:pt x="1485" y="2065"/>
                  </a:cubicBezTo>
                  <a:cubicBezTo>
                    <a:pt x="1485" y="1955"/>
                    <a:pt x="1574" y="1867"/>
                    <a:pt x="1683" y="1867"/>
                  </a:cubicBezTo>
                  <a:cubicBezTo>
                    <a:pt x="1793" y="1867"/>
                    <a:pt x="1882" y="1955"/>
                    <a:pt x="1882" y="2065"/>
                  </a:cubicBezTo>
                  <a:cubicBezTo>
                    <a:pt x="1882" y="2174"/>
                    <a:pt x="1793" y="2263"/>
                    <a:pt x="1683" y="2263"/>
                  </a:cubicBezTo>
                  <a:close/>
                </a:path>
              </a:pathLst>
            </a:custGeom>
            <a:solidFill>
              <a:srgbClr val="226089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59" name="Group 5">
            <a:extLst>
              <a:ext uri="{FF2B5EF4-FFF2-40B4-BE49-F238E27FC236}">
                <a16:creationId xmlns:a16="http://schemas.microsoft.com/office/drawing/2014/main" xmlns="" id="{0A09BB15-AE45-4E06-88FF-63D7CC6F6333}"/>
              </a:ext>
            </a:extLst>
          </p:cNvPr>
          <p:cNvGrpSpPr/>
          <p:nvPr/>
        </p:nvGrpSpPr>
        <p:grpSpPr>
          <a:xfrm>
            <a:off x="6665308" y="3069164"/>
            <a:ext cx="1595908" cy="1595908"/>
            <a:chOff x="1675613" y="2544686"/>
            <a:chExt cx="1595908" cy="1595908"/>
          </a:xfrm>
        </p:grpSpPr>
        <p:sp>
          <p:nvSpPr>
            <p:cNvPr id="60" name="ïsḻíḍê">
              <a:extLst>
                <a:ext uri="{FF2B5EF4-FFF2-40B4-BE49-F238E27FC236}">
                  <a16:creationId xmlns:a16="http://schemas.microsoft.com/office/drawing/2014/main" xmlns="" id="{67D348E8-9E38-4607-91CD-52B6BB517A2F}"/>
                </a:ext>
              </a:extLst>
            </p:cNvPr>
            <p:cNvSpPr/>
            <p:nvPr/>
          </p:nvSpPr>
          <p:spPr>
            <a:xfrm>
              <a:off x="1675613" y="2544686"/>
              <a:ext cx="1595908" cy="159590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26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5425" marR="0" lvl="0" indent="-22542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Arial" pitchFamily="34" charset="0"/>
              </a:endParaRPr>
            </a:p>
          </p:txBody>
        </p:sp>
        <p:sp>
          <p:nvSpPr>
            <p:cNvPr id="61" name="logic-board-games_103231">
              <a:extLst>
                <a:ext uri="{FF2B5EF4-FFF2-40B4-BE49-F238E27FC236}">
                  <a16:creationId xmlns:a16="http://schemas.microsoft.com/office/drawing/2014/main" xmlns="" id="{08277E15-AA20-402D-9593-2408E0268D3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30169" y="3010366"/>
              <a:ext cx="486793" cy="664548"/>
            </a:xfrm>
            <a:custGeom>
              <a:avLst/>
              <a:gdLst>
                <a:gd name="connsiteX0" fmla="*/ 77982 w 444280"/>
                <a:gd name="connsiteY0" fmla="*/ 498529 h 606510"/>
                <a:gd name="connsiteX1" fmla="*/ 72628 w 444280"/>
                <a:gd name="connsiteY1" fmla="*/ 524702 h 606510"/>
                <a:gd name="connsiteX2" fmla="*/ 375222 w 444280"/>
                <a:gd name="connsiteY2" fmla="*/ 524702 h 606510"/>
                <a:gd name="connsiteX3" fmla="*/ 370005 w 444280"/>
                <a:gd name="connsiteY3" fmla="*/ 498529 h 606510"/>
                <a:gd name="connsiteX4" fmla="*/ 21280 w 444280"/>
                <a:gd name="connsiteY4" fmla="*/ 462627 h 606510"/>
                <a:gd name="connsiteX5" fmla="*/ 42149 w 444280"/>
                <a:gd name="connsiteY5" fmla="*/ 476878 h 606510"/>
                <a:gd name="connsiteX6" fmla="*/ 42424 w 444280"/>
                <a:gd name="connsiteY6" fmla="*/ 477015 h 606510"/>
                <a:gd name="connsiteX7" fmla="*/ 82376 w 444280"/>
                <a:gd name="connsiteY7" fmla="*/ 477015 h 606510"/>
                <a:gd name="connsiteX8" fmla="*/ 365611 w 444280"/>
                <a:gd name="connsiteY8" fmla="*/ 477015 h 606510"/>
                <a:gd name="connsiteX9" fmla="*/ 402680 w 444280"/>
                <a:gd name="connsiteY9" fmla="*/ 477015 h 606510"/>
                <a:gd name="connsiteX10" fmla="*/ 405563 w 444280"/>
                <a:gd name="connsiteY10" fmla="*/ 476604 h 606510"/>
                <a:gd name="connsiteX11" fmla="*/ 422176 w 444280"/>
                <a:gd name="connsiteY11" fmla="*/ 466601 h 606510"/>
                <a:gd name="connsiteX12" fmla="*/ 429040 w 444280"/>
                <a:gd name="connsiteY12" fmla="*/ 498529 h 606510"/>
                <a:gd name="connsiteX13" fmla="*/ 409545 w 444280"/>
                <a:gd name="connsiteY13" fmla="*/ 498529 h 606510"/>
                <a:gd name="connsiteX14" fmla="*/ 414213 w 444280"/>
                <a:gd name="connsiteY14" fmla="*/ 524702 h 606510"/>
                <a:gd name="connsiteX15" fmla="*/ 434258 w 444280"/>
                <a:gd name="connsiteY15" fmla="*/ 524702 h 606510"/>
                <a:gd name="connsiteX16" fmla="*/ 444280 w 444280"/>
                <a:gd name="connsiteY16" fmla="*/ 568141 h 606510"/>
                <a:gd name="connsiteX17" fmla="*/ 422039 w 444280"/>
                <a:gd name="connsiteY17" fmla="*/ 568141 h 606510"/>
                <a:gd name="connsiteX18" fmla="*/ 429040 w 444280"/>
                <a:gd name="connsiteY18" fmla="*/ 606510 h 606510"/>
                <a:gd name="connsiteX19" fmla="*/ 391697 w 444280"/>
                <a:gd name="connsiteY19" fmla="*/ 606510 h 606510"/>
                <a:gd name="connsiteX20" fmla="*/ 384008 w 444280"/>
                <a:gd name="connsiteY20" fmla="*/ 568141 h 606510"/>
                <a:gd name="connsiteX21" fmla="*/ 63841 w 444280"/>
                <a:gd name="connsiteY21" fmla="*/ 568141 h 606510"/>
                <a:gd name="connsiteX22" fmla="*/ 56839 w 444280"/>
                <a:gd name="connsiteY22" fmla="*/ 602947 h 606510"/>
                <a:gd name="connsiteX23" fmla="*/ 18123 w 444280"/>
                <a:gd name="connsiteY23" fmla="*/ 602947 h 606510"/>
                <a:gd name="connsiteX24" fmla="*/ 24713 w 444280"/>
                <a:gd name="connsiteY24" fmla="*/ 568141 h 606510"/>
                <a:gd name="connsiteX25" fmla="*/ 0 w 444280"/>
                <a:gd name="connsiteY25" fmla="*/ 568141 h 606510"/>
                <a:gd name="connsiteX26" fmla="*/ 9885 w 444280"/>
                <a:gd name="connsiteY26" fmla="*/ 524702 h 606510"/>
                <a:gd name="connsiteX27" fmla="*/ 33088 w 444280"/>
                <a:gd name="connsiteY27" fmla="*/ 524702 h 606510"/>
                <a:gd name="connsiteX28" fmla="*/ 38030 w 444280"/>
                <a:gd name="connsiteY28" fmla="*/ 498666 h 606510"/>
                <a:gd name="connsiteX29" fmla="*/ 13592 w 444280"/>
                <a:gd name="connsiteY29" fmla="*/ 498666 h 606510"/>
                <a:gd name="connsiteX30" fmla="*/ 340020 w 444280"/>
                <a:gd name="connsiteY30" fmla="*/ 353109 h 606510"/>
                <a:gd name="connsiteX31" fmla="*/ 361225 w 444280"/>
                <a:gd name="connsiteY31" fmla="*/ 374208 h 606510"/>
                <a:gd name="connsiteX32" fmla="*/ 340020 w 444280"/>
                <a:gd name="connsiteY32" fmla="*/ 395307 h 606510"/>
                <a:gd name="connsiteX33" fmla="*/ 318815 w 444280"/>
                <a:gd name="connsiteY33" fmla="*/ 374208 h 606510"/>
                <a:gd name="connsiteX34" fmla="*/ 340020 w 444280"/>
                <a:gd name="connsiteY34" fmla="*/ 353109 h 606510"/>
                <a:gd name="connsiteX35" fmla="*/ 102003 w 444280"/>
                <a:gd name="connsiteY35" fmla="*/ 353109 h 606510"/>
                <a:gd name="connsiteX36" fmla="*/ 123138 w 444280"/>
                <a:gd name="connsiteY36" fmla="*/ 374208 h 606510"/>
                <a:gd name="connsiteX37" fmla="*/ 102003 w 444280"/>
                <a:gd name="connsiteY37" fmla="*/ 395307 h 606510"/>
                <a:gd name="connsiteX38" fmla="*/ 80868 w 444280"/>
                <a:gd name="connsiteY38" fmla="*/ 374208 h 606510"/>
                <a:gd name="connsiteX39" fmla="*/ 102003 w 444280"/>
                <a:gd name="connsiteY39" fmla="*/ 353109 h 606510"/>
                <a:gd name="connsiteX40" fmla="*/ 374032 w 444280"/>
                <a:gd name="connsiteY40" fmla="*/ 310559 h 606510"/>
                <a:gd name="connsiteX41" fmla="*/ 395237 w 444280"/>
                <a:gd name="connsiteY41" fmla="*/ 331764 h 606510"/>
                <a:gd name="connsiteX42" fmla="*/ 374032 w 444280"/>
                <a:gd name="connsiteY42" fmla="*/ 352969 h 606510"/>
                <a:gd name="connsiteX43" fmla="*/ 352827 w 444280"/>
                <a:gd name="connsiteY43" fmla="*/ 331764 h 606510"/>
                <a:gd name="connsiteX44" fmla="*/ 374032 w 444280"/>
                <a:gd name="connsiteY44" fmla="*/ 310559 h 606510"/>
                <a:gd name="connsiteX45" fmla="*/ 67990 w 444280"/>
                <a:gd name="connsiteY45" fmla="*/ 310559 h 606510"/>
                <a:gd name="connsiteX46" fmla="*/ 89195 w 444280"/>
                <a:gd name="connsiteY46" fmla="*/ 331764 h 606510"/>
                <a:gd name="connsiteX47" fmla="*/ 67990 w 444280"/>
                <a:gd name="connsiteY47" fmla="*/ 352969 h 606510"/>
                <a:gd name="connsiteX48" fmla="*/ 46785 w 444280"/>
                <a:gd name="connsiteY48" fmla="*/ 331764 h 606510"/>
                <a:gd name="connsiteX49" fmla="*/ 67990 w 444280"/>
                <a:gd name="connsiteY49" fmla="*/ 310559 h 606510"/>
                <a:gd name="connsiteX50" fmla="*/ 388972 w 444280"/>
                <a:gd name="connsiteY50" fmla="*/ 291373 h 606510"/>
                <a:gd name="connsiteX51" fmla="*/ 362747 w 444280"/>
                <a:gd name="connsiteY51" fmla="*/ 296342 h 606510"/>
                <a:gd name="connsiteX52" fmla="*/ 305767 w 444280"/>
                <a:gd name="connsiteY52" fmla="*/ 333898 h 606510"/>
                <a:gd name="connsiteX53" fmla="*/ 305767 w 444280"/>
                <a:gd name="connsiteY53" fmla="*/ 380639 h 606510"/>
                <a:gd name="connsiteX54" fmla="*/ 340642 w 444280"/>
                <a:gd name="connsiteY54" fmla="*/ 415454 h 606510"/>
                <a:gd name="connsiteX55" fmla="*/ 375517 w 444280"/>
                <a:gd name="connsiteY55" fmla="*/ 380639 h 606510"/>
                <a:gd name="connsiteX56" fmla="*/ 375517 w 444280"/>
                <a:gd name="connsiteY56" fmla="*/ 371318 h 606510"/>
                <a:gd name="connsiteX57" fmla="*/ 401055 w 444280"/>
                <a:gd name="connsiteY57" fmla="*/ 354459 h 606510"/>
                <a:gd name="connsiteX58" fmla="*/ 411078 w 444280"/>
                <a:gd name="connsiteY58" fmla="*/ 306348 h 606510"/>
                <a:gd name="connsiteX59" fmla="*/ 388972 w 444280"/>
                <a:gd name="connsiteY59" fmla="*/ 291373 h 606510"/>
                <a:gd name="connsiteX60" fmla="*/ 53130 w 444280"/>
                <a:gd name="connsiteY60" fmla="*/ 291373 h 606510"/>
                <a:gd name="connsiteX61" fmla="*/ 31024 w 444280"/>
                <a:gd name="connsiteY61" fmla="*/ 306348 h 606510"/>
                <a:gd name="connsiteX62" fmla="*/ 40909 w 444280"/>
                <a:gd name="connsiteY62" fmla="*/ 354459 h 606510"/>
                <a:gd name="connsiteX63" fmla="*/ 66585 w 444280"/>
                <a:gd name="connsiteY63" fmla="*/ 371318 h 606510"/>
                <a:gd name="connsiteX64" fmla="*/ 66585 w 444280"/>
                <a:gd name="connsiteY64" fmla="*/ 380639 h 606510"/>
                <a:gd name="connsiteX65" fmla="*/ 101460 w 444280"/>
                <a:gd name="connsiteY65" fmla="*/ 415454 h 606510"/>
                <a:gd name="connsiteX66" fmla="*/ 136198 w 444280"/>
                <a:gd name="connsiteY66" fmla="*/ 380639 h 606510"/>
                <a:gd name="connsiteX67" fmla="*/ 136198 w 444280"/>
                <a:gd name="connsiteY67" fmla="*/ 333898 h 606510"/>
                <a:gd name="connsiteX68" fmla="*/ 79354 w 444280"/>
                <a:gd name="connsiteY68" fmla="*/ 296342 h 606510"/>
                <a:gd name="connsiteX69" fmla="*/ 53130 w 444280"/>
                <a:gd name="connsiteY69" fmla="*/ 291373 h 606510"/>
                <a:gd name="connsiteX70" fmla="*/ 90201 w 444280"/>
                <a:gd name="connsiteY70" fmla="*/ 39613 h 606510"/>
                <a:gd name="connsiteX71" fmla="*/ 74686 w 444280"/>
                <a:gd name="connsiteY71" fmla="*/ 52497 h 606510"/>
                <a:gd name="connsiteX72" fmla="*/ 51756 w 444280"/>
                <a:gd name="connsiteY72" fmla="*/ 176270 h 606510"/>
                <a:gd name="connsiteX73" fmla="*/ 49560 w 444280"/>
                <a:gd name="connsiteY73" fmla="*/ 202450 h 606510"/>
                <a:gd name="connsiteX74" fmla="*/ 49560 w 444280"/>
                <a:gd name="connsiteY74" fmla="*/ 260019 h 606510"/>
                <a:gd name="connsiteX75" fmla="*/ 395563 w 444280"/>
                <a:gd name="connsiteY75" fmla="*/ 260019 h 606510"/>
                <a:gd name="connsiteX76" fmla="*/ 394739 w 444280"/>
                <a:gd name="connsiteY76" fmla="*/ 202450 h 606510"/>
                <a:gd name="connsiteX77" fmla="*/ 392542 w 444280"/>
                <a:gd name="connsiteY77" fmla="*/ 176270 h 606510"/>
                <a:gd name="connsiteX78" fmla="*/ 370299 w 444280"/>
                <a:gd name="connsiteY78" fmla="*/ 52497 h 606510"/>
                <a:gd name="connsiteX79" fmla="*/ 354921 w 444280"/>
                <a:gd name="connsiteY79" fmla="*/ 39613 h 606510"/>
                <a:gd name="connsiteX80" fmla="*/ 52168 w 444280"/>
                <a:gd name="connsiteY80" fmla="*/ 0 h 606510"/>
                <a:gd name="connsiteX81" fmla="*/ 392954 w 444280"/>
                <a:gd name="connsiteY81" fmla="*/ 0 h 606510"/>
                <a:gd name="connsiteX82" fmla="*/ 402977 w 444280"/>
                <a:gd name="connsiteY82" fmla="*/ 8498 h 606510"/>
                <a:gd name="connsiteX83" fmla="*/ 431536 w 444280"/>
                <a:gd name="connsiteY83" fmla="*/ 170376 h 606510"/>
                <a:gd name="connsiteX84" fmla="*/ 434282 w 444280"/>
                <a:gd name="connsiteY84" fmla="*/ 202450 h 606510"/>
                <a:gd name="connsiteX85" fmla="*/ 435106 w 444280"/>
                <a:gd name="connsiteY85" fmla="*/ 383791 h 606510"/>
                <a:gd name="connsiteX86" fmla="*/ 406272 w 444280"/>
                <a:gd name="connsiteY86" fmla="*/ 455067 h 606510"/>
                <a:gd name="connsiteX87" fmla="*/ 402703 w 444280"/>
                <a:gd name="connsiteY87" fmla="*/ 457123 h 606510"/>
                <a:gd name="connsiteX88" fmla="*/ 402153 w 444280"/>
                <a:gd name="connsiteY88" fmla="*/ 457123 h 606510"/>
                <a:gd name="connsiteX89" fmla="*/ 361649 w 444280"/>
                <a:gd name="connsiteY89" fmla="*/ 457123 h 606510"/>
                <a:gd name="connsiteX90" fmla="*/ 86357 w 444280"/>
                <a:gd name="connsiteY90" fmla="*/ 457123 h 606510"/>
                <a:gd name="connsiteX91" fmla="*/ 45852 w 444280"/>
                <a:gd name="connsiteY91" fmla="*/ 457123 h 606510"/>
                <a:gd name="connsiteX92" fmla="*/ 42969 w 444280"/>
                <a:gd name="connsiteY92" fmla="*/ 457123 h 606510"/>
                <a:gd name="connsiteX93" fmla="*/ 40223 w 444280"/>
                <a:gd name="connsiteY93" fmla="*/ 455067 h 606510"/>
                <a:gd name="connsiteX94" fmla="*/ 9879 w 444280"/>
                <a:gd name="connsiteY94" fmla="*/ 385573 h 606510"/>
                <a:gd name="connsiteX95" fmla="*/ 9879 w 444280"/>
                <a:gd name="connsiteY95" fmla="*/ 202450 h 606510"/>
                <a:gd name="connsiteX96" fmla="*/ 12625 w 444280"/>
                <a:gd name="connsiteY96" fmla="*/ 170513 h 606510"/>
                <a:gd name="connsiteX97" fmla="*/ 42145 w 444280"/>
                <a:gd name="connsiteY97" fmla="*/ 8498 h 606510"/>
                <a:gd name="connsiteX98" fmla="*/ 52168 w 444280"/>
                <a:gd name="connsiteY98" fmla="*/ 0 h 60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44280" h="606510">
                  <a:moveTo>
                    <a:pt x="77982" y="498529"/>
                  </a:moveTo>
                  <a:lnTo>
                    <a:pt x="72628" y="524702"/>
                  </a:lnTo>
                  <a:lnTo>
                    <a:pt x="375222" y="524702"/>
                  </a:lnTo>
                  <a:lnTo>
                    <a:pt x="370005" y="498529"/>
                  </a:lnTo>
                  <a:close/>
                  <a:moveTo>
                    <a:pt x="21280" y="462627"/>
                  </a:moveTo>
                  <a:cubicBezTo>
                    <a:pt x="27733" y="471260"/>
                    <a:pt x="34598" y="476741"/>
                    <a:pt x="42149" y="476878"/>
                  </a:cubicBezTo>
                  <a:cubicBezTo>
                    <a:pt x="42286" y="476878"/>
                    <a:pt x="42286" y="477015"/>
                    <a:pt x="42424" y="477015"/>
                  </a:cubicBezTo>
                  <a:lnTo>
                    <a:pt x="82376" y="477015"/>
                  </a:lnTo>
                  <a:lnTo>
                    <a:pt x="365611" y="477015"/>
                  </a:lnTo>
                  <a:lnTo>
                    <a:pt x="402680" y="477015"/>
                  </a:lnTo>
                  <a:cubicBezTo>
                    <a:pt x="403641" y="477015"/>
                    <a:pt x="404602" y="476741"/>
                    <a:pt x="405563" y="476604"/>
                  </a:cubicBezTo>
                  <a:cubicBezTo>
                    <a:pt x="411604" y="475645"/>
                    <a:pt x="417233" y="472082"/>
                    <a:pt x="422176" y="466601"/>
                  </a:cubicBezTo>
                  <a:lnTo>
                    <a:pt x="429040" y="498529"/>
                  </a:lnTo>
                  <a:lnTo>
                    <a:pt x="409545" y="498529"/>
                  </a:lnTo>
                  <a:lnTo>
                    <a:pt x="414213" y="524702"/>
                  </a:lnTo>
                  <a:lnTo>
                    <a:pt x="434258" y="524702"/>
                  </a:lnTo>
                  <a:lnTo>
                    <a:pt x="444280" y="568141"/>
                  </a:lnTo>
                  <a:lnTo>
                    <a:pt x="422039" y="568141"/>
                  </a:lnTo>
                  <a:lnTo>
                    <a:pt x="429040" y="606510"/>
                  </a:lnTo>
                  <a:lnTo>
                    <a:pt x="391697" y="606510"/>
                  </a:lnTo>
                  <a:lnTo>
                    <a:pt x="384008" y="568141"/>
                  </a:lnTo>
                  <a:lnTo>
                    <a:pt x="63841" y="568141"/>
                  </a:lnTo>
                  <a:lnTo>
                    <a:pt x="56839" y="602947"/>
                  </a:lnTo>
                  <a:lnTo>
                    <a:pt x="18123" y="602947"/>
                  </a:lnTo>
                  <a:lnTo>
                    <a:pt x="24713" y="568141"/>
                  </a:lnTo>
                  <a:lnTo>
                    <a:pt x="0" y="568141"/>
                  </a:lnTo>
                  <a:lnTo>
                    <a:pt x="9885" y="524702"/>
                  </a:lnTo>
                  <a:lnTo>
                    <a:pt x="33088" y="524702"/>
                  </a:lnTo>
                  <a:lnTo>
                    <a:pt x="38030" y="498666"/>
                  </a:lnTo>
                  <a:lnTo>
                    <a:pt x="13592" y="498666"/>
                  </a:lnTo>
                  <a:close/>
                  <a:moveTo>
                    <a:pt x="340020" y="353109"/>
                  </a:moveTo>
                  <a:cubicBezTo>
                    <a:pt x="351731" y="353109"/>
                    <a:pt x="361225" y="362555"/>
                    <a:pt x="361225" y="374208"/>
                  </a:cubicBezTo>
                  <a:cubicBezTo>
                    <a:pt x="361225" y="385861"/>
                    <a:pt x="351731" y="395307"/>
                    <a:pt x="340020" y="395307"/>
                  </a:cubicBezTo>
                  <a:cubicBezTo>
                    <a:pt x="328309" y="395307"/>
                    <a:pt x="318815" y="385861"/>
                    <a:pt x="318815" y="374208"/>
                  </a:cubicBezTo>
                  <a:cubicBezTo>
                    <a:pt x="318815" y="362555"/>
                    <a:pt x="328309" y="353109"/>
                    <a:pt x="340020" y="353109"/>
                  </a:cubicBezTo>
                  <a:close/>
                  <a:moveTo>
                    <a:pt x="102003" y="353109"/>
                  </a:moveTo>
                  <a:cubicBezTo>
                    <a:pt x="113676" y="353109"/>
                    <a:pt x="123138" y="362555"/>
                    <a:pt x="123138" y="374208"/>
                  </a:cubicBezTo>
                  <a:cubicBezTo>
                    <a:pt x="123138" y="385861"/>
                    <a:pt x="113676" y="395307"/>
                    <a:pt x="102003" y="395307"/>
                  </a:cubicBezTo>
                  <a:cubicBezTo>
                    <a:pt x="90330" y="395307"/>
                    <a:pt x="80868" y="385861"/>
                    <a:pt x="80868" y="374208"/>
                  </a:cubicBezTo>
                  <a:cubicBezTo>
                    <a:pt x="80868" y="362555"/>
                    <a:pt x="90330" y="353109"/>
                    <a:pt x="102003" y="353109"/>
                  </a:cubicBezTo>
                  <a:close/>
                  <a:moveTo>
                    <a:pt x="374032" y="310559"/>
                  </a:moveTo>
                  <a:cubicBezTo>
                    <a:pt x="385743" y="310559"/>
                    <a:pt x="395237" y="320053"/>
                    <a:pt x="395237" y="331764"/>
                  </a:cubicBezTo>
                  <a:cubicBezTo>
                    <a:pt x="395237" y="343475"/>
                    <a:pt x="385743" y="352969"/>
                    <a:pt x="374032" y="352969"/>
                  </a:cubicBezTo>
                  <a:cubicBezTo>
                    <a:pt x="362321" y="352969"/>
                    <a:pt x="352827" y="343475"/>
                    <a:pt x="352827" y="331764"/>
                  </a:cubicBezTo>
                  <a:cubicBezTo>
                    <a:pt x="352827" y="320053"/>
                    <a:pt x="362321" y="310559"/>
                    <a:pt x="374032" y="310559"/>
                  </a:cubicBezTo>
                  <a:close/>
                  <a:moveTo>
                    <a:pt x="67990" y="310559"/>
                  </a:moveTo>
                  <a:cubicBezTo>
                    <a:pt x="79701" y="310559"/>
                    <a:pt x="89195" y="320053"/>
                    <a:pt x="89195" y="331764"/>
                  </a:cubicBezTo>
                  <a:cubicBezTo>
                    <a:pt x="89195" y="343475"/>
                    <a:pt x="79701" y="352969"/>
                    <a:pt x="67990" y="352969"/>
                  </a:cubicBezTo>
                  <a:cubicBezTo>
                    <a:pt x="56279" y="352969"/>
                    <a:pt x="46785" y="343475"/>
                    <a:pt x="46785" y="331764"/>
                  </a:cubicBezTo>
                  <a:cubicBezTo>
                    <a:pt x="46785" y="320053"/>
                    <a:pt x="56279" y="310559"/>
                    <a:pt x="67990" y="310559"/>
                  </a:cubicBezTo>
                  <a:close/>
                  <a:moveTo>
                    <a:pt x="388972" y="291373"/>
                  </a:moveTo>
                  <a:cubicBezTo>
                    <a:pt x="380219" y="289557"/>
                    <a:pt x="370780" y="291065"/>
                    <a:pt x="362747" y="296342"/>
                  </a:cubicBezTo>
                  <a:lnTo>
                    <a:pt x="305767" y="333898"/>
                  </a:lnTo>
                  <a:lnTo>
                    <a:pt x="305767" y="380639"/>
                  </a:lnTo>
                  <a:cubicBezTo>
                    <a:pt x="305767" y="399828"/>
                    <a:pt x="321419" y="415454"/>
                    <a:pt x="340642" y="415454"/>
                  </a:cubicBezTo>
                  <a:cubicBezTo>
                    <a:pt x="359864" y="415454"/>
                    <a:pt x="375517" y="399828"/>
                    <a:pt x="375517" y="380639"/>
                  </a:cubicBezTo>
                  <a:lnTo>
                    <a:pt x="375517" y="371318"/>
                  </a:lnTo>
                  <a:lnTo>
                    <a:pt x="401055" y="354459"/>
                  </a:lnTo>
                  <a:cubicBezTo>
                    <a:pt x="417119" y="343904"/>
                    <a:pt x="421650" y="322385"/>
                    <a:pt x="411078" y="306348"/>
                  </a:cubicBezTo>
                  <a:cubicBezTo>
                    <a:pt x="405792" y="298329"/>
                    <a:pt x="397725" y="293189"/>
                    <a:pt x="388972" y="291373"/>
                  </a:cubicBezTo>
                  <a:close/>
                  <a:moveTo>
                    <a:pt x="53130" y="291373"/>
                  </a:moveTo>
                  <a:cubicBezTo>
                    <a:pt x="44377" y="293189"/>
                    <a:pt x="36310" y="298329"/>
                    <a:pt x="31024" y="306348"/>
                  </a:cubicBezTo>
                  <a:cubicBezTo>
                    <a:pt x="20451" y="322385"/>
                    <a:pt x="24845" y="343904"/>
                    <a:pt x="40909" y="354459"/>
                  </a:cubicBezTo>
                  <a:lnTo>
                    <a:pt x="66585" y="371318"/>
                  </a:lnTo>
                  <a:lnTo>
                    <a:pt x="66585" y="380639"/>
                  </a:lnTo>
                  <a:cubicBezTo>
                    <a:pt x="66585" y="399828"/>
                    <a:pt x="82100" y="415454"/>
                    <a:pt x="101460" y="415454"/>
                  </a:cubicBezTo>
                  <a:cubicBezTo>
                    <a:pt x="120682" y="415454"/>
                    <a:pt x="136198" y="399828"/>
                    <a:pt x="136198" y="380639"/>
                  </a:cubicBezTo>
                  <a:lnTo>
                    <a:pt x="136198" y="333898"/>
                  </a:lnTo>
                  <a:lnTo>
                    <a:pt x="79354" y="296342"/>
                  </a:lnTo>
                  <a:cubicBezTo>
                    <a:pt x="71322" y="291065"/>
                    <a:pt x="61883" y="289557"/>
                    <a:pt x="53130" y="291373"/>
                  </a:cubicBezTo>
                  <a:close/>
                  <a:moveTo>
                    <a:pt x="90201" y="39613"/>
                  </a:moveTo>
                  <a:cubicBezTo>
                    <a:pt x="82787" y="39613"/>
                    <a:pt x="75922" y="45370"/>
                    <a:pt x="74686" y="52497"/>
                  </a:cubicBezTo>
                  <a:lnTo>
                    <a:pt x="51756" y="176270"/>
                  </a:lnTo>
                  <a:cubicBezTo>
                    <a:pt x="50521" y="183397"/>
                    <a:pt x="49560" y="195185"/>
                    <a:pt x="49560" y="202450"/>
                  </a:cubicBezTo>
                  <a:lnTo>
                    <a:pt x="49560" y="260019"/>
                  </a:lnTo>
                  <a:cubicBezTo>
                    <a:pt x="49560" y="260019"/>
                    <a:pt x="219952" y="320603"/>
                    <a:pt x="395563" y="260019"/>
                  </a:cubicBezTo>
                  <a:lnTo>
                    <a:pt x="394739" y="202450"/>
                  </a:lnTo>
                  <a:cubicBezTo>
                    <a:pt x="394739" y="195185"/>
                    <a:pt x="393778" y="183397"/>
                    <a:pt x="392542" y="176270"/>
                  </a:cubicBezTo>
                  <a:lnTo>
                    <a:pt x="370299" y="52497"/>
                  </a:lnTo>
                  <a:cubicBezTo>
                    <a:pt x="369201" y="45370"/>
                    <a:pt x="362198" y="39613"/>
                    <a:pt x="354921" y="39613"/>
                  </a:cubicBezTo>
                  <a:close/>
                  <a:moveTo>
                    <a:pt x="52168" y="0"/>
                  </a:moveTo>
                  <a:lnTo>
                    <a:pt x="392954" y="0"/>
                  </a:lnTo>
                  <a:cubicBezTo>
                    <a:pt x="397485" y="0"/>
                    <a:pt x="402153" y="3975"/>
                    <a:pt x="402977" y="8498"/>
                  </a:cubicBezTo>
                  <a:lnTo>
                    <a:pt x="431536" y="170376"/>
                  </a:lnTo>
                  <a:cubicBezTo>
                    <a:pt x="432909" y="179011"/>
                    <a:pt x="434145" y="193678"/>
                    <a:pt x="434282" y="202450"/>
                  </a:cubicBezTo>
                  <a:lnTo>
                    <a:pt x="435106" y="383791"/>
                  </a:lnTo>
                  <a:cubicBezTo>
                    <a:pt x="427142" y="418607"/>
                    <a:pt x="414236" y="447528"/>
                    <a:pt x="406272" y="455067"/>
                  </a:cubicBezTo>
                  <a:cubicBezTo>
                    <a:pt x="404899" y="456301"/>
                    <a:pt x="403664" y="457123"/>
                    <a:pt x="402703" y="457123"/>
                  </a:cubicBezTo>
                  <a:lnTo>
                    <a:pt x="402153" y="457123"/>
                  </a:lnTo>
                  <a:lnTo>
                    <a:pt x="361649" y="457123"/>
                  </a:lnTo>
                  <a:lnTo>
                    <a:pt x="86357" y="457123"/>
                  </a:lnTo>
                  <a:lnTo>
                    <a:pt x="45852" y="457123"/>
                  </a:lnTo>
                  <a:lnTo>
                    <a:pt x="42969" y="457123"/>
                  </a:lnTo>
                  <a:cubicBezTo>
                    <a:pt x="42145" y="456849"/>
                    <a:pt x="41184" y="456163"/>
                    <a:pt x="40223" y="455067"/>
                  </a:cubicBezTo>
                  <a:cubicBezTo>
                    <a:pt x="32122" y="446980"/>
                    <a:pt x="19078" y="417236"/>
                    <a:pt x="9879" y="385573"/>
                  </a:cubicBezTo>
                  <a:lnTo>
                    <a:pt x="9879" y="202450"/>
                  </a:lnTo>
                  <a:cubicBezTo>
                    <a:pt x="9879" y="193678"/>
                    <a:pt x="11115" y="179011"/>
                    <a:pt x="12625" y="170513"/>
                  </a:cubicBezTo>
                  <a:lnTo>
                    <a:pt x="42145" y="8498"/>
                  </a:lnTo>
                  <a:cubicBezTo>
                    <a:pt x="42969" y="3975"/>
                    <a:pt x="47637" y="0"/>
                    <a:pt x="52168" y="0"/>
                  </a:cubicBezTo>
                  <a:close/>
                </a:path>
              </a:pathLst>
            </a:custGeom>
            <a:solidFill>
              <a:srgbClr val="226089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56" name="Group 5">
            <a:extLst>
              <a:ext uri="{FF2B5EF4-FFF2-40B4-BE49-F238E27FC236}">
                <a16:creationId xmlns:a16="http://schemas.microsoft.com/office/drawing/2014/main" xmlns="" id="{AF28158A-1EAA-4393-BCB1-7B2957E26899}"/>
              </a:ext>
            </a:extLst>
          </p:cNvPr>
          <p:cNvGrpSpPr/>
          <p:nvPr/>
        </p:nvGrpSpPr>
        <p:grpSpPr>
          <a:xfrm>
            <a:off x="9031433" y="2415014"/>
            <a:ext cx="1595908" cy="1595908"/>
            <a:chOff x="1675613" y="2544686"/>
            <a:chExt cx="1595908" cy="1595908"/>
          </a:xfrm>
        </p:grpSpPr>
        <p:sp>
          <p:nvSpPr>
            <p:cNvPr id="57" name="ïsḻíḍê">
              <a:extLst>
                <a:ext uri="{FF2B5EF4-FFF2-40B4-BE49-F238E27FC236}">
                  <a16:creationId xmlns:a16="http://schemas.microsoft.com/office/drawing/2014/main" xmlns="" id="{3FC87ABF-FF93-4590-9E2A-6AE9DE644F1B}"/>
                </a:ext>
              </a:extLst>
            </p:cNvPr>
            <p:cNvSpPr/>
            <p:nvPr/>
          </p:nvSpPr>
          <p:spPr>
            <a:xfrm>
              <a:off x="1675613" y="2544686"/>
              <a:ext cx="1595908" cy="159590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260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5425" marR="0" lvl="0" indent="-22542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Arial" pitchFamily="34" charset="0"/>
              </a:endParaRPr>
            </a:p>
          </p:txBody>
        </p:sp>
        <p:sp>
          <p:nvSpPr>
            <p:cNvPr id="58" name="logic-board-games_103231">
              <a:extLst>
                <a:ext uri="{FF2B5EF4-FFF2-40B4-BE49-F238E27FC236}">
                  <a16:creationId xmlns:a16="http://schemas.microsoft.com/office/drawing/2014/main" xmlns="" id="{716697A4-37A8-4BC4-8ECD-EA4BF1EC6BF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11729" y="3010366"/>
              <a:ext cx="523673" cy="664548"/>
            </a:xfrm>
            <a:custGeom>
              <a:avLst/>
              <a:gdLst>
                <a:gd name="T0" fmla="*/ 3806 w 5110"/>
                <a:gd name="T1" fmla="*/ 1472 h 6495"/>
                <a:gd name="T2" fmla="*/ 2822 w 5110"/>
                <a:gd name="T3" fmla="*/ 1472 h 6495"/>
                <a:gd name="T4" fmla="*/ 3351 w 5110"/>
                <a:gd name="T5" fmla="*/ 444 h 6495"/>
                <a:gd name="T6" fmla="*/ 3607 w 5110"/>
                <a:gd name="T7" fmla="*/ 444 h 6495"/>
                <a:gd name="T8" fmla="*/ 3846 w 5110"/>
                <a:gd name="T9" fmla="*/ 1014 h 6495"/>
                <a:gd name="T10" fmla="*/ 4051 w 5110"/>
                <a:gd name="T11" fmla="*/ 1150 h 6495"/>
                <a:gd name="T12" fmla="*/ 4137 w 5110"/>
                <a:gd name="T13" fmla="*/ 1133 h 6495"/>
                <a:gd name="T14" fmla="*/ 4256 w 5110"/>
                <a:gd name="T15" fmla="*/ 842 h 6495"/>
                <a:gd name="T16" fmla="*/ 3959 w 5110"/>
                <a:gd name="T17" fmla="*/ 136 h 6495"/>
                <a:gd name="T18" fmla="*/ 3754 w 5110"/>
                <a:gd name="T19" fmla="*/ 0 h 6495"/>
                <a:gd name="T20" fmla="*/ 1355 w 5110"/>
                <a:gd name="T21" fmla="*/ 0 h 6495"/>
                <a:gd name="T22" fmla="*/ 1151 w 5110"/>
                <a:gd name="T23" fmla="*/ 136 h 6495"/>
                <a:gd name="T24" fmla="*/ 854 w 5110"/>
                <a:gd name="T25" fmla="*/ 842 h 6495"/>
                <a:gd name="T26" fmla="*/ 972 w 5110"/>
                <a:gd name="T27" fmla="*/ 1133 h 6495"/>
                <a:gd name="T28" fmla="*/ 1263 w 5110"/>
                <a:gd name="T29" fmla="*/ 1014 h 6495"/>
                <a:gd name="T30" fmla="*/ 1503 w 5110"/>
                <a:gd name="T31" fmla="*/ 444 h 6495"/>
                <a:gd name="T32" fmla="*/ 1759 w 5110"/>
                <a:gd name="T33" fmla="*/ 444 h 6495"/>
                <a:gd name="T34" fmla="*/ 2288 w 5110"/>
                <a:gd name="T35" fmla="*/ 1472 h 6495"/>
                <a:gd name="T36" fmla="*/ 1304 w 5110"/>
                <a:gd name="T37" fmla="*/ 1472 h 6495"/>
                <a:gd name="T38" fmla="*/ 0 w 5110"/>
                <a:gd name="T39" fmla="*/ 2776 h 6495"/>
                <a:gd name="T40" fmla="*/ 0 w 5110"/>
                <a:gd name="T41" fmla="*/ 5908 h 6495"/>
                <a:gd name="T42" fmla="*/ 587 w 5110"/>
                <a:gd name="T43" fmla="*/ 6495 h 6495"/>
                <a:gd name="T44" fmla="*/ 4523 w 5110"/>
                <a:gd name="T45" fmla="*/ 6495 h 6495"/>
                <a:gd name="T46" fmla="*/ 5110 w 5110"/>
                <a:gd name="T47" fmla="*/ 5908 h 6495"/>
                <a:gd name="T48" fmla="*/ 5110 w 5110"/>
                <a:gd name="T49" fmla="*/ 2776 h 6495"/>
                <a:gd name="T50" fmla="*/ 3806 w 5110"/>
                <a:gd name="T51" fmla="*/ 1472 h 6495"/>
                <a:gd name="T52" fmla="*/ 2852 w 5110"/>
                <a:gd name="T53" fmla="*/ 444 h 6495"/>
                <a:gd name="T54" fmla="*/ 2555 w 5110"/>
                <a:gd name="T55" fmla="*/ 1020 h 6495"/>
                <a:gd name="T56" fmla="*/ 2258 w 5110"/>
                <a:gd name="T57" fmla="*/ 444 h 6495"/>
                <a:gd name="T58" fmla="*/ 2852 w 5110"/>
                <a:gd name="T59" fmla="*/ 444 h 6495"/>
                <a:gd name="T60" fmla="*/ 1241 w 5110"/>
                <a:gd name="T61" fmla="*/ 6117 h 6495"/>
                <a:gd name="T62" fmla="*/ 830 w 5110"/>
                <a:gd name="T63" fmla="*/ 5706 h 6495"/>
                <a:gd name="T64" fmla="*/ 1241 w 5110"/>
                <a:gd name="T65" fmla="*/ 5296 h 6495"/>
                <a:gd name="T66" fmla="*/ 1651 w 5110"/>
                <a:gd name="T67" fmla="*/ 5706 h 6495"/>
                <a:gd name="T68" fmla="*/ 1241 w 5110"/>
                <a:gd name="T69" fmla="*/ 6117 h 6495"/>
                <a:gd name="T70" fmla="*/ 3869 w 5110"/>
                <a:gd name="T71" fmla="*/ 6117 h 6495"/>
                <a:gd name="T72" fmla="*/ 3458 w 5110"/>
                <a:gd name="T73" fmla="*/ 5706 h 6495"/>
                <a:gd name="T74" fmla="*/ 3869 w 5110"/>
                <a:gd name="T75" fmla="*/ 5296 h 6495"/>
                <a:gd name="T76" fmla="*/ 4279 w 5110"/>
                <a:gd name="T77" fmla="*/ 5706 h 6495"/>
                <a:gd name="T78" fmla="*/ 3869 w 5110"/>
                <a:gd name="T79" fmla="*/ 6117 h 6495"/>
                <a:gd name="T80" fmla="*/ 4293 w 5110"/>
                <a:gd name="T81" fmla="*/ 4593 h 6495"/>
                <a:gd name="T82" fmla="*/ 4058 w 5110"/>
                <a:gd name="T83" fmla="*/ 4828 h 6495"/>
                <a:gd name="T84" fmla="*/ 1052 w 5110"/>
                <a:gd name="T85" fmla="*/ 4828 h 6495"/>
                <a:gd name="T86" fmla="*/ 817 w 5110"/>
                <a:gd name="T87" fmla="*/ 4593 h 6495"/>
                <a:gd name="T88" fmla="*/ 817 w 5110"/>
                <a:gd name="T89" fmla="*/ 2754 h 6495"/>
                <a:gd name="T90" fmla="*/ 1404 w 5110"/>
                <a:gd name="T91" fmla="*/ 2167 h 6495"/>
                <a:gd name="T92" fmla="*/ 3706 w 5110"/>
                <a:gd name="T93" fmla="*/ 2167 h 6495"/>
                <a:gd name="T94" fmla="*/ 4293 w 5110"/>
                <a:gd name="T95" fmla="*/ 2754 h 6495"/>
                <a:gd name="T96" fmla="*/ 4293 w 5110"/>
                <a:gd name="T97" fmla="*/ 4593 h 6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10" h="6495">
                  <a:moveTo>
                    <a:pt x="3806" y="1472"/>
                  </a:moveTo>
                  <a:lnTo>
                    <a:pt x="2822" y="1472"/>
                  </a:lnTo>
                  <a:lnTo>
                    <a:pt x="3351" y="444"/>
                  </a:lnTo>
                  <a:lnTo>
                    <a:pt x="3607" y="444"/>
                  </a:lnTo>
                  <a:lnTo>
                    <a:pt x="3846" y="1014"/>
                  </a:lnTo>
                  <a:cubicBezTo>
                    <a:pt x="3882" y="1099"/>
                    <a:pt x="3965" y="1150"/>
                    <a:pt x="4051" y="1150"/>
                  </a:cubicBezTo>
                  <a:cubicBezTo>
                    <a:pt x="4080" y="1150"/>
                    <a:pt x="4109" y="1145"/>
                    <a:pt x="4137" y="1133"/>
                  </a:cubicBezTo>
                  <a:cubicBezTo>
                    <a:pt x="4250" y="1085"/>
                    <a:pt x="4303" y="955"/>
                    <a:pt x="4256" y="842"/>
                  </a:cubicBezTo>
                  <a:lnTo>
                    <a:pt x="3959" y="136"/>
                  </a:lnTo>
                  <a:cubicBezTo>
                    <a:pt x="3924" y="54"/>
                    <a:pt x="3844" y="0"/>
                    <a:pt x="3754" y="0"/>
                  </a:cubicBezTo>
                  <a:lnTo>
                    <a:pt x="1355" y="0"/>
                  </a:lnTo>
                  <a:cubicBezTo>
                    <a:pt x="1266" y="0"/>
                    <a:pt x="1185" y="54"/>
                    <a:pt x="1151" y="136"/>
                  </a:cubicBezTo>
                  <a:lnTo>
                    <a:pt x="854" y="842"/>
                  </a:lnTo>
                  <a:cubicBezTo>
                    <a:pt x="806" y="955"/>
                    <a:pt x="859" y="1085"/>
                    <a:pt x="972" y="1133"/>
                  </a:cubicBezTo>
                  <a:cubicBezTo>
                    <a:pt x="1085" y="1180"/>
                    <a:pt x="1215" y="1128"/>
                    <a:pt x="1263" y="1014"/>
                  </a:cubicBezTo>
                  <a:lnTo>
                    <a:pt x="1503" y="444"/>
                  </a:lnTo>
                  <a:lnTo>
                    <a:pt x="1759" y="444"/>
                  </a:lnTo>
                  <a:lnTo>
                    <a:pt x="2288" y="1472"/>
                  </a:lnTo>
                  <a:lnTo>
                    <a:pt x="1304" y="1472"/>
                  </a:lnTo>
                  <a:cubicBezTo>
                    <a:pt x="583" y="1472"/>
                    <a:pt x="0" y="2056"/>
                    <a:pt x="0" y="2776"/>
                  </a:cubicBezTo>
                  <a:lnTo>
                    <a:pt x="0" y="5908"/>
                  </a:lnTo>
                  <a:cubicBezTo>
                    <a:pt x="0" y="6233"/>
                    <a:pt x="262" y="6495"/>
                    <a:pt x="587" y="6495"/>
                  </a:cubicBezTo>
                  <a:lnTo>
                    <a:pt x="4523" y="6495"/>
                  </a:lnTo>
                  <a:cubicBezTo>
                    <a:pt x="4847" y="6495"/>
                    <a:pt x="5110" y="6233"/>
                    <a:pt x="5110" y="5908"/>
                  </a:cubicBezTo>
                  <a:lnTo>
                    <a:pt x="5110" y="2776"/>
                  </a:lnTo>
                  <a:cubicBezTo>
                    <a:pt x="5110" y="2056"/>
                    <a:pt x="4526" y="1472"/>
                    <a:pt x="3806" y="1472"/>
                  </a:cubicBezTo>
                  <a:close/>
                  <a:moveTo>
                    <a:pt x="2852" y="444"/>
                  </a:moveTo>
                  <a:lnTo>
                    <a:pt x="2555" y="1020"/>
                  </a:lnTo>
                  <a:lnTo>
                    <a:pt x="2258" y="444"/>
                  </a:lnTo>
                  <a:lnTo>
                    <a:pt x="2852" y="444"/>
                  </a:lnTo>
                  <a:close/>
                  <a:moveTo>
                    <a:pt x="1241" y="6117"/>
                  </a:moveTo>
                  <a:cubicBezTo>
                    <a:pt x="1014" y="6117"/>
                    <a:pt x="830" y="5933"/>
                    <a:pt x="830" y="5706"/>
                  </a:cubicBezTo>
                  <a:cubicBezTo>
                    <a:pt x="830" y="5480"/>
                    <a:pt x="1014" y="5296"/>
                    <a:pt x="1241" y="5296"/>
                  </a:cubicBezTo>
                  <a:cubicBezTo>
                    <a:pt x="1467" y="5296"/>
                    <a:pt x="1651" y="5480"/>
                    <a:pt x="1651" y="5706"/>
                  </a:cubicBezTo>
                  <a:cubicBezTo>
                    <a:pt x="1651" y="5933"/>
                    <a:pt x="1467" y="6117"/>
                    <a:pt x="1241" y="6117"/>
                  </a:cubicBezTo>
                  <a:close/>
                  <a:moveTo>
                    <a:pt x="3869" y="6117"/>
                  </a:moveTo>
                  <a:cubicBezTo>
                    <a:pt x="3642" y="6117"/>
                    <a:pt x="3458" y="5933"/>
                    <a:pt x="3458" y="5706"/>
                  </a:cubicBezTo>
                  <a:cubicBezTo>
                    <a:pt x="3458" y="5480"/>
                    <a:pt x="3642" y="5296"/>
                    <a:pt x="3869" y="5296"/>
                  </a:cubicBezTo>
                  <a:cubicBezTo>
                    <a:pt x="4095" y="5296"/>
                    <a:pt x="4279" y="5480"/>
                    <a:pt x="4279" y="5706"/>
                  </a:cubicBezTo>
                  <a:cubicBezTo>
                    <a:pt x="4279" y="5933"/>
                    <a:pt x="4095" y="6117"/>
                    <a:pt x="3869" y="6117"/>
                  </a:cubicBezTo>
                  <a:close/>
                  <a:moveTo>
                    <a:pt x="4293" y="4593"/>
                  </a:moveTo>
                  <a:cubicBezTo>
                    <a:pt x="4293" y="4722"/>
                    <a:pt x="4187" y="4828"/>
                    <a:pt x="4058" y="4828"/>
                  </a:cubicBezTo>
                  <a:lnTo>
                    <a:pt x="1052" y="4828"/>
                  </a:lnTo>
                  <a:cubicBezTo>
                    <a:pt x="922" y="4828"/>
                    <a:pt x="817" y="4722"/>
                    <a:pt x="817" y="4593"/>
                  </a:cubicBezTo>
                  <a:lnTo>
                    <a:pt x="817" y="2754"/>
                  </a:lnTo>
                  <a:cubicBezTo>
                    <a:pt x="817" y="2430"/>
                    <a:pt x="1080" y="2167"/>
                    <a:pt x="1404" y="2167"/>
                  </a:cubicBezTo>
                  <a:lnTo>
                    <a:pt x="3706" y="2167"/>
                  </a:lnTo>
                  <a:cubicBezTo>
                    <a:pt x="4030" y="2167"/>
                    <a:pt x="4293" y="2430"/>
                    <a:pt x="4293" y="2754"/>
                  </a:cubicBezTo>
                  <a:lnTo>
                    <a:pt x="4293" y="4593"/>
                  </a:lnTo>
                  <a:close/>
                </a:path>
              </a:pathLst>
            </a:custGeom>
            <a:solidFill>
              <a:srgbClr val="226089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0D065179-F0A2-475D-A203-076A50E08E0C}"/>
              </a:ext>
            </a:extLst>
          </p:cNvPr>
          <p:cNvSpPr>
            <a:spLocks noChangeAspect="1"/>
          </p:cNvSpPr>
          <p:nvPr/>
        </p:nvSpPr>
        <p:spPr>
          <a:xfrm>
            <a:off x="2347566" y="3884164"/>
            <a:ext cx="252000" cy="252000"/>
          </a:xfrm>
          <a:prstGeom prst="ellipse">
            <a:avLst/>
          </a:prstGeom>
          <a:solidFill>
            <a:srgbClr val="226089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59B183E1-6EA9-4F47-B916-EE6EAE0473CB}"/>
              </a:ext>
            </a:extLst>
          </p:cNvPr>
          <p:cNvSpPr>
            <a:spLocks noChangeAspect="1"/>
          </p:cNvSpPr>
          <p:nvPr/>
        </p:nvSpPr>
        <p:spPr>
          <a:xfrm>
            <a:off x="4571930" y="4492445"/>
            <a:ext cx="252000" cy="252000"/>
          </a:xfrm>
          <a:prstGeom prst="ellipse">
            <a:avLst/>
          </a:prstGeom>
          <a:solidFill>
            <a:srgbClr val="226089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6A47B3E1-0FA2-4737-A09E-62D85456424B}"/>
              </a:ext>
            </a:extLst>
          </p:cNvPr>
          <p:cNvSpPr>
            <a:spLocks noChangeAspect="1"/>
          </p:cNvSpPr>
          <p:nvPr/>
        </p:nvSpPr>
        <p:spPr>
          <a:xfrm>
            <a:off x="7368072" y="4511605"/>
            <a:ext cx="252000" cy="252000"/>
          </a:xfrm>
          <a:prstGeom prst="ellipse">
            <a:avLst/>
          </a:prstGeom>
          <a:solidFill>
            <a:srgbClr val="226089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40BB6564-0A90-4B9F-8EC2-A9D118A272AC}"/>
              </a:ext>
            </a:extLst>
          </p:cNvPr>
          <p:cNvSpPr>
            <a:spLocks noChangeAspect="1"/>
          </p:cNvSpPr>
          <p:nvPr/>
        </p:nvSpPr>
        <p:spPr>
          <a:xfrm>
            <a:off x="9703385" y="3906404"/>
            <a:ext cx="252000" cy="252000"/>
          </a:xfrm>
          <a:prstGeom prst="ellipse">
            <a:avLst/>
          </a:prstGeom>
          <a:solidFill>
            <a:srgbClr val="226089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5D7FF8EA-833D-496E-8CBC-742ABAD4F6F6}"/>
              </a:ext>
            </a:extLst>
          </p:cNvPr>
          <p:cNvSpPr txBox="1"/>
          <p:nvPr/>
        </p:nvSpPr>
        <p:spPr>
          <a:xfrm>
            <a:off x="1612476" y="4244497"/>
            <a:ext cx="1722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2F2EFE07-D8A7-4239-837C-B8221D30ABBD}"/>
              </a:ext>
            </a:extLst>
          </p:cNvPr>
          <p:cNvSpPr txBox="1"/>
          <p:nvPr/>
        </p:nvSpPr>
        <p:spPr>
          <a:xfrm>
            <a:off x="721287" y="4816837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3166380C-F920-4114-A045-BC90C1389803}"/>
              </a:ext>
            </a:extLst>
          </p:cNvPr>
          <p:cNvSpPr txBox="1"/>
          <p:nvPr/>
        </p:nvSpPr>
        <p:spPr>
          <a:xfrm>
            <a:off x="3842220" y="4923677"/>
            <a:ext cx="1722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3169902A-B92D-4846-B62B-1437F873005A}"/>
              </a:ext>
            </a:extLst>
          </p:cNvPr>
          <p:cNvSpPr txBox="1"/>
          <p:nvPr/>
        </p:nvSpPr>
        <p:spPr>
          <a:xfrm>
            <a:off x="2996450" y="5451520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818FF87B-01DD-4217-8C46-D6B4D7E003CC}"/>
              </a:ext>
            </a:extLst>
          </p:cNvPr>
          <p:cNvSpPr txBox="1"/>
          <p:nvPr/>
        </p:nvSpPr>
        <p:spPr>
          <a:xfrm>
            <a:off x="6602169" y="4923677"/>
            <a:ext cx="1722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74D01AAB-291C-4164-A366-26184ABC0F15}"/>
              </a:ext>
            </a:extLst>
          </p:cNvPr>
          <p:cNvSpPr txBox="1"/>
          <p:nvPr/>
        </p:nvSpPr>
        <p:spPr>
          <a:xfrm>
            <a:off x="5761781" y="5470631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CF64694D-A376-4830-8BBC-5E10A3F7BD69}"/>
              </a:ext>
            </a:extLst>
          </p:cNvPr>
          <p:cNvSpPr txBox="1"/>
          <p:nvPr/>
        </p:nvSpPr>
        <p:spPr>
          <a:xfrm>
            <a:off x="9010087" y="4244497"/>
            <a:ext cx="1722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1D437B24-869D-4583-9D58-4A3042C57096}"/>
              </a:ext>
            </a:extLst>
          </p:cNvPr>
          <p:cNvSpPr txBox="1"/>
          <p:nvPr/>
        </p:nvSpPr>
        <p:spPr>
          <a:xfrm>
            <a:off x="8169699" y="4811916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</p:spTree>
    <p:extLst>
      <p:ext uri="{BB962C8B-B14F-4D97-AF65-F5344CB8AC3E}">
        <p14:creationId xmlns:p14="http://schemas.microsoft.com/office/powerpoint/2010/main" val="116308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5E8D5F9-374D-4FAC-896D-4B888981D9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" r="43358"/>
          <a:stretch/>
        </p:blipFill>
        <p:spPr>
          <a:xfrm>
            <a:off x="3688101" y="1236548"/>
            <a:ext cx="1980000" cy="1980000"/>
          </a:xfrm>
          <a:prstGeom prst="ellipse">
            <a:avLst/>
          </a:prstGeom>
          <a:ln w="38100">
            <a:solidFill>
              <a:srgbClr val="226089"/>
            </a:solidFill>
          </a:ln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C12E744F-9A40-43B2-B1A0-53DD1DAD96F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4" t="-18829" r="32748" b="18829"/>
          <a:stretch/>
        </p:blipFill>
        <p:spPr>
          <a:xfrm>
            <a:off x="6549312" y="1231800"/>
            <a:ext cx="1980000" cy="1980000"/>
          </a:xfrm>
          <a:prstGeom prst="ellipse">
            <a:avLst/>
          </a:prstGeom>
          <a:ln w="38100">
            <a:solidFill>
              <a:srgbClr val="226089"/>
            </a:solidFill>
          </a:ln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779BA621-8E38-4E9B-B51B-CF036797FCB3}"/>
              </a:ext>
            </a:extLst>
          </p:cNvPr>
          <p:cNvSpPr txBox="1"/>
          <p:nvPr/>
        </p:nvSpPr>
        <p:spPr>
          <a:xfrm>
            <a:off x="3818370" y="4089763"/>
            <a:ext cx="1793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B8D7514-95D3-443B-9A06-56AFF88D7230}"/>
              </a:ext>
            </a:extLst>
          </p:cNvPr>
          <p:cNvSpPr txBox="1"/>
          <p:nvPr/>
        </p:nvSpPr>
        <p:spPr>
          <a:xfrm>
            <a:off x="2891701" y="4758933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1840E068-3189-4678-93A4-81F66911AE4E}"/>
              </a:ext>
            </a:extLst>
          </p:cNvPr>
          <p:cNvSpPr txBox="1"/>
          <p:nvPr/>
        </p:nvSpPr>
        <p:spPr>
          <a:xfrm>
            <a:off x="923025" y="4089763"/>
            <a:ext cx="1793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999C1A2-D92E-4FEF-8017-41E345786CEB}"/>
              </a:ext>
            </a:extLst>
          </p:cNvPr>
          <p:cNvSpPr txBox="1"/>
          <p:nvPr/>
        </p:nvSpPr>
        <p:spPr>
          <a:xfrm>
            <a:off x="25411" y="4756977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06551BE2-FC53-4358-AAF3-E336C5328AB5}"/>
              </a:ext>
            </a:extLst>
          </p:cNvPr>
          <p:cNvSpPr txBox="1"/>
          <p:nvPr/>
        </p:nvSpPr>
        <p:spPr>
          <a:xfrm>
            <a:off x="9596656" y="4089763"/>
            <a:ext cx="1793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74820A24-8568-4D05-ACAE-DFFEE894141A}"/>
              </a:ext>
            </a:extLst>
          </p:cNvPr>
          <p:cNvSpPr txBox="1"/>
          <p:nvPr/>
        </p:nvSpPr>
        <p:spPr>
          <a:xfrm>
            <a:off x="8699042" y="4743770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ED1F15C0-289A-4572-8012-3059EF9FBD22}"/>
              </a:ext>
            </a:extLst>
          </p:cNvPr>
          <p:cNvSpPr txBox="1"/>
          <p:nvPr/>
        </p:nvSpPr>
        <p:spPr>
          <a:xfrm>
            <a:off x="6640101" y="4089763"/>
            <a:ext cx="1793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347BD47-732A-401B-A134-B23B4FDBAAC2}"/>
              </a:ext>
            </a:extLst>
          </p:cNvPr>
          <p:cNvSpPr txBox="1"/>
          <p:nvPr/>
        </p:nvSpPr>
        <p:spPr>
          <a:xfrm>
            <a:off x="5742489" y="4758933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8AE33553-4727-469E-B12C-43C2B0A016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4" r="21808"/>
          <a:stretch/>
        </p:blipFill>
        <p:spPr>
          <a:xfrm>
            <a:off x="9410523" y="1231800"/>
            <a:ext cx="1980000" cy="1980000"/>
          </a:xfrm>
          <a:prstGeom prst="ellipse">
            <a:avLst/>
          </a:prstGeom>
          <a:ln w="38100">
            <a:solidFill>
              <a:srgbClr val="226089"/>
            </a:solidFill>
          </a:ln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9BB7FA73-9289-4FFC-A4F2-1AAD09BD9F5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39" r="8249"/>
          <a:stretch/>
        </p:blipFill>
        <p:spPr>
          <a:xfrm>
            <a:off x="826890" y="1231800"/>
            <a:ext cx="1980000" cy="1980000"/>
          </a:xfrm>
          <a:prstGeom prst="ellipse">
            <a:avLst/>
          </a:prstGeom>
          <a:ln w="38100">
            <a:solidFill>
              <a:srgbClr val="226089"/>
            </a:solidFill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xmlns="" id="{060F84DE-77C9-43A3-B52B-66B96534FCDD}"/>
              </a:ext>
            </a:extLst>
          </p:cNvPr>
          <p:cNvCxnSpPr/>
          <p:nvPr/>
        </p:nvCxnSpPr>
        <p:spPr>
          <a:xfrm>
            <a:off x="623839" y="3636462"/>
            <a:ext cx="10822329" cy="0"/>
          </a:xfrm>
          <a:prstGeom prst="straightConnector1">
            <a:avLst/>
          </a:prstGeom>
          <a:ln w="50800">
            <a:gradFill flip="none" rotWithShape="1">
              <a:gsLst>
                <a:gs pos="48000">
                  <a:srgbClr val="226089">
                    <a:alpha val="50000"/>
                  </a:srgbClr>
                </a:gs>
                <a:gs pos="0">
                  <a:srgbClr val="226089">
                    <a:alpha val="7000"/>
                  </a:srgbClr>
                </a:gs>
                <a:gs pos="100000">
                  <a:srgbClr val="226089"/>
                </a:gs>
              </a:gsLst>
              <a:lin ang="0" scaled="1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173A5AB2-6633-428C-88DE-981073303BCE}"/>
              </a:ext>
            </a:extLst>
          </p:cNvPr>
          <p:cNvSpPr>
            <a:spLocks noChangeAspect="1"/>
          </p:cNvSpPr>
          <p:nvPr/>
        </p:nvSpPr>
        <p:spPr>
          <a:xfrm>
            <a:off x="4588101" y="3543231"/>
            <a:ext cx="180000" cy="18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26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3605A3E7-FF01-48E0-B143-F5479CB4EE84}"/>
              </a:ext>
            </a:extLst>
          </p:cNvPr>
          <p:cNvSpPr>
            <a:spLocks noChangeAspect="1"/>
          </p:cNvSpPr>
          <p:nvPr/>
        </p:nvSpPr>
        <p:spPr>
          <a:xfrm>
            <a:off x="7443967" y="3543231"/>
            <a:ext cx="180000" cy="18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26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C700BF3D-44C4-41DD-AA85-516A3DDF0EEE}"/>
              </a:ext>
            </a:extLst>
          </p:cNvPr>
          <p:cNvSpPr>
            <a:spLocks noChangeAspect="1"/>
          </p:cNvSpPr>
          <p:nvPr/>
        </p:nvSpPr>
        <p:spPr>
          <a:xfrm>
            <a:off x="10310523" y="3543231"/>
            <a:ext cx="180000" cy="18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26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11D40665-6B69-43F8-9528-1D30D71E3631}"/>
              </a:ext>
            </a:extLst>
          </p:cNvPr>
          <p:cNvSpPr>
            <a:spLocks noChangeAspect="1"/>
          </p:cNvSpPr>
          <p:nvPr/>
        </p:nvSpPr>
        <p:spPr>
          <a:xfrm>
            <a:off x="1726890" y="3543231"/>
            <a:ext cx="180000" cy="18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26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2444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5B05C53-72F4-4DBD-8F79-E31EF6870342}"/>
              </a:ext>
            </a:extLst>
          </p:cNvPr>
          <p:cNvCxnSpPr>
            <a:cxnSpLocks/>
          </p:cNvCxnSpPr>
          <p:nvPr/>
        </p:nvCxnSpPr>
        <p:spPr>
          <a:xfrm>
            <a:off x="1" y="5230495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DF810CA-1D1D-475D-BC00-74B6E4BAB7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91" b="6248"/>
          <a:stretch/>
        </p:blipFill>
        <p:spPr>
          <a:xfrm>
            <a:off x="2" y="1645861"/>
            <a:ext cx="3631381" cy="17931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9F67CD5F-D91D-4BA2-A377-1B6CA966FF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9" r="20230"/>
          <a:stretch/>
        </p:blipFill>
        <p:spPr>
          <a:xfrm>
            <a:off x="3631383" y="1645860"/>
            <a:ext cx="2738287" cy="1793144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17F782D-A812-4E78-977A-518D7915F84C}"/>
              </a:ext>
            </a:extLst>
          </p:cNvPr>
          <p:cNvSpPr/>
          <p:nvPr/>
        </p:nvSpPr>
        <p:spPr>
          <a:xfrm>
            <a:off x="6369670" y="1645858"/>
            <a:ext cx="5822332" cy="179314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8449" b="-8143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1C395C7A-A859-4035-8987-3A997D9DF7E9}"/>
              </a:ext>
            </a:extLst>
          </p:cNvPr>
          <p:cNvCxnSpPr>
            <a:cxnSpLocks/>
          </p:cNvCxnSpPr>
          <p:nvPr/>
        </p:nvCxnSpPr>
        <p:spPr>
          <a:xfrm>
            <a:off x="1" y="1645858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82416E7-E2B5-4882-8695-78A2C9D1EB3D}"/>
              </a:ext>
            </a:extLst>
          </p:cNvPr>
          <p:cNvSpPr/>
          <p:nvPr/>
        </p:nvSpPr>
        <p:spPr>
          <a:xfrm>
            <a:off x="2" y="3439003"/>
            <a:ext cx="7393858" cy="1773141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466" t="-93465" r="-3986" b="-89785"/>
            </a:stretch>
          </a:blip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9437ED08-FA3A-4C24-9C5B-FEB9C312CD3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1" r="3307"/>
          <a:stretch/>
        </p:blipFill>
        <p:spPr>
          <a:xfrm>
            <a:off x="7393860" y="3439005"/>
            <a:ext cx="4798142" cy="1773136"/>
          </a:xfrm>
          <a:prstGeom prst="rect">
            <a:avLst/>
          </a:prstGeom>
          <a:ln w="38100">
            <a:noFill/>
          </a:ln>
        </p:spPr>
      </p:pic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F7C8A1D0-33A3-4EF2-9D55-6D542A1715A7}"/>
              </a:ext>
            </a:extLst>
          </p:cNvPr>
          <p:cNvCxnSpPr>
            <a:cxnSpLocks/>
          </p:cNvCxnSpPr>
          <p:nvPr/>
        </p:nvCxnSpPr>
        <p:spPr>
          <a:xfrm>
            <a:off x="2" y="3439004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4254367F-9E93-4D5B-B9CC-1D953BD657E2}"/>
              </a:ext>
            </a:extLst>
          </p:cNvPr>
          <p:cNvCxnSpPr>
            <a:cxnSpLocks/>
          </p:cNvCxnSpPr>
          <p:nvPr/>
        </p:nvCxnSpPr>
        <p:spPr>
          <a:xfrm>
            <a:off x="3631383" y="1645858"/>
            <a:ext cx="0" cy="179314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AA233B87-ADEF-4212-B67F-A552B2A37748}"/>
              </a:ext>
            </a:extLst>
          </p:cNvPr>
          <p:cNvCxnSpPr>
            <a:cxnSpLocks/>
          </p:cNvCxnSpPr>
          <p:nvPr/>
        </p:nvCxnSpPr>
        <p:spPr>
          <a:xfrm>
            <a:off x="6369670" y="1645858"/>
            <a:ext cx="0" cy="179314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935C0955-0302-4C9D-84EA-C2A1EF7B8FF5}"/>
              </a:ext>
            </a:extLst>
          </p:cNvPr>
          <p:cNvCxnSpPr>
            <a:cxnSpLocks/>
          </p:cNvCxnSpPr>
          <p:nvPr/>
        </p:nvCxnSpPr>
        <p:spPr>
          <a:xfrm flipH="1">
            <a:off x="7393860" y="3439004"/>
            <a:ext cx="1" cy="177313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A2B2FE01-1192-4F8C-964D-0FA5EBA479F7}"/>
              </a:ext>
            </a:extLst>
          </p:cNvPr>
          <p:cNvSpPr/>
          <p:nvPr/>
        </p:nvSpPr>
        <p:spPr>
          <a:xfrm>
            <a:off x="0" y="1665039"/>
            <a:ext cx="12192000" cy="3547098"/>
          </a:xfrm>
          <a:prstGeom prst="rect">
            <a:avLst/>
          </a:prstGeom>
          <a:solidFill>
            <a:srgbClr val="22608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27B1DC0A-D76C-43CB-A945-449A04398C84}"/>
              </a:ext>
            </a:extLst>
          </p:cNvPr>
          <p:cNvSpPr txBox="1"/>
          <p:nvPr/>
        </p:nvSpPr>
        <p:spPr>
          <a:xfrm>
            <a:off x="4363969" y="3944639"/>
            <a:ext cx="3464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24A1309F-FECC-46FC-AF66-7E02D65D4AF1}"/>
              </a:ext>
            </a:extLst>
          </p:cNvPr>
          <p:cNvSpPr txBox="1"/>
          <p:nvPr/>
        </p:nvSpPr>
        <p:spPr>
          <a:xfrm>
            <a:off x="3982684" y="2640980"/>
            <a:ext cx="42266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00" b="1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Bauhaus 93" panose="04030905020B02020C02" pitchFamily="82" charset="0"/>
                <a:ea typeface="宋体" panose="02010600030101010101" pitchFamily="2" charset="-122"/>
              </a:rPr>
              <a:t>PART </a:t>
            </a:r>
            <a:r>
              <a:rPr lang="en-US" altLang="zh-CN" sz="6600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宋体" panose="02010600030101010101" pitchFamily="2" charset="-122"/>
              </a:rPr>
              <a:t>05</a:t>
            </a:r>
            <a:endParaRPr lang="zh-CN" altLang="en-US" sz="6600" dirty="0">
              <a:solidFill>
                <a:prstClr val="white">
                  <a:lumMod val="95000"/>
                </a:prst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259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:a14="http://schemas.microsoft.com/office/drawing/2010/main" xmlns:a16="http://schemas.microsoft.com/office/drawing/2014/main"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74A1512-2A9E-4892-A97E-DA7EE9507C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0" b="7450"/>
          <a:stretch/>
        </p:blipFill>
        <p:spPr>
          <a:xfrm>
            <a:off x="4476000" y="1809000"/>
            <a:ext cx="3240000" cy="3240000"/>
          </a:xfrm>
          <a:prstGeom prst="ellipse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5EF07268-4A86-4732-8C0F-0AFABFC700F4}"/>
              </a:ext>
            </a:extLst>
          </p:cNvPr>
          <p:cNvSpPr>
            <a:spLocks noChangeAspect="1"/>
          </p:cNvSpPr>
          <p:nvPr/>
        </p:nvSpPr>
        <p:spPr>
          <a:xfrm>
            <a:off x="4296000" y="1634132"/>
            <a:ext cx="3600000" cy="3600000"/>
          </a:xfrm>
          <a:prstGeom prst="ellipse">
            <a:avLst/>
          </a:prstGeom>
          <a:noFill/>
          <a:ln w="76200">
            <a:solidFill>
              <a:srgbClr val="226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E2230E98-4829-41C1-B47A-30146600A4A8}"/>
              </a:ext>
            </a:extLst>
          </p:cNvPr>
          <p:cNvSpPr>
            <a:spLocks noChangeAspect="1"/>
          </p:cNvSpPr>
          <p:nvPr/>
        </p:nvSpPr>
        <p:spPr>
          <a:xfrm>
            <a:off x="4476000" y="1809000"/>
            <a:ext cx="3240000" cy="3240000"/>
          </a:xfrm>
          <a:prstGeom prst="ellipse">
            <a:avLst/>
          </a:prstGeom>
          <a:noFill/>
          <a:ln>
            <a:solidFill>
              <a:srgbClr val="2260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213C39C3-BEF0-4CB4-8519-6C16BCEDCFF3}"/>
              </a:ext>
            </a:extLst>
          </p:cNvPr>
          <p:cNvCxnSpPr/>
          <p:nvPr/>
        </p:nvCxnSpPr>
        <p:spPr>
          <a:xfrm>
            <a:off x="8026160" y="2555353"/>
            <a:ext cx="2743200" cy="0"/>
          </a:xfrm>
          <a:prstGeom prst="line">
            <a:avLst/>
          </a:prstGeom>
          <a:ln>
            <a:solidFill>
              <a:srgbClr val="226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8DF7DF84-3BA7-49F6-B123-C1710D3CC447}"/>
              </a:ext>
            </a:extLst>
          </p:cNvPr>
          <p:cNvSpPr txBox="1"/>
          <p:nvPr/>
        </p:nvSpPr>
        <p:spPr>
          <a:xfrm>
            <a:off x="8560887" y="2586807"/>
            <a:ext cx="1728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798EA1BC-D96B-4510-99FD-E2F206B084A2}"/>
              </a:ext>
            </a:extLst>
          </p:cNvPr>
          <p:cNvSpPr txBox="1"/>
          <p:nvPr/>
        </p:nvSpPr>
        <p:spPr>
          <a:xfrm>
            <a:off x="7696280" y="2237428"/>
            <a:ext cx="34029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185FC22-8BC5-4F81-AFD6-0DA4CFA122A8}"/>
              </a:ext>
            </a:extLst>
          </p:cNvPr>
          <p:cNvCxnSpPr/>
          <p:nvPr/>
        </p:nvCxnSpPr>
        <p:spPr>
          <a:xfrm>
            <a:off x="1541013" y="2551072"/>
            <a:ext cx="2743200" cy="0"/>
          </a:xfrm>
          <a:prstGeom prst="line">
            <a:avLst/>
          </a:prstGeom>
          <a:ln>
            <a:solidFill>
              <a:srgbClr val="4592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7971647-D0EB-45EF-8ED7-C8C21ADA38C0}"/>
              </a:ext>
            </a:extLst>
          </p:cNvPr>
          <p:cNvSpPr txBox="1"/>
          <p:nvPr/>
        </p:nvSpPr>
        <p:spPr>
          <a:xfrm>
            <a:off x="2078950" y="2586807"/>
            <a:ext cx="1728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D3920E0-7065-44F8-BE0E-8A3CA0D355C6}"/>
              </a:ext>
            </a:extLst>
          </p:cNvPr>
          <p:cNvSpPr txBox="1"/>
          <p:nvPr/>
        </p:nvSpPr>
        <p:spPr>
          <a:xfrm>
            <a:off x="1211134" y="2243295"/>
            <a:ext cx="34029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C54D9CDB-1849-4A7D-8017-7115F343CA78}"/>
              </a:ext>
            </a:extLst>
          </p:cNvPr>
          <p:cNvCxnSpPr/>
          <p:nvPr/>
        </p:nvCxnSpPr>
        <p:spPr>
          <a:xfrm>
            <a:off x="1602213" y="4390015"/>
            <a:ext cx="2743200" cy="0"/>
          </a:xfrm>
          <a:prstGeom prst="line">
            <a:avLst/>
          </a:prstGeom>
          <a:ln>
            <a:solidFill>
              <a:srgbClr val="4592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72A3C01-319E-4380-8931-E2998E00F84D}"/>
              </a:ext>
            </a:extLst>
          </p:cNvPr>
          <p:cNvSpPr txBox="1"/>
          <p:nvPr/>
        </p:nvSpPr>
        <p:spPr>
          <a:xfrm>
            <a:off x="2140150" y="4425750"/>
            <a:ext cx="1728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BE3D6BD-EBAE-4741-847E-21B4C8DAB750}"/>
              </a:ext>
            </a:extLst>
          </p:cNvPr>
          <p:cNvSpPr txBox="1"/>
          <p:nvPr/>
        </p:nvSpPr>
        <p:spPr>
          <a:xfrm>
            <a:off x="1272334" y="4082238"/>
            <a:ext cx="34029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FE8F6151-DD38-4FD5-AD66-7DA2A4A09F3A}"/>
              </a:ext>
            </a:extLst>
          </p:cNvPr>
          <p:cNvCxnSpPr/>
          <p:nvPr/>
        </p:nvCxnSpPr>
        <p:spPr>
          <a:xfrm>
            <a:off x="8026159" y="4390015"/>
            <a:ext cx="2743200" cy="0"/>
          </a:xfrm>
          <a:prstGeom prst="line">
            <a:avLst/>
          </a:prstGeom>
          <a:ln>
            <a:solidFill>
              <a:srgbClr val="4592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1B90CE3-93CA-49B0-A9E5-F9D5401A5EC7}"/>
              </a:ext>
            </a:extLst>
          </p:cNvPr>
          <p:cNvSpPr txBox="1"/>
          <p:nvPr/>
        </p:nvSpPr>
        <p:spPr>
          <a:xfrm>
            <a:off x="8564096" y="4425750"/>
            <a:ext cx="1728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D1CC8944-33E6-41A7-8BB1-8478307B74CE}"/>
              </a:ext>
            </a:extLst>
          </p:cNvPr>
          <p:cNvSpPr txBox="1"/>
          <p:nvPr/>
        </p:nvSpPr>
        <p:spPr>
          <a:xfrm>
            <a:off x="7696280" y="4082238"/>
            <a:ext cx="34029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33ECF4C8-4AC0-4B5A-BD5F-109F155E2D89}"/>
              </a:ext>
            </a:extLst>
          </p:cNvPr>
          <p:cNvCxnSpPr/>
          <p:nvPr/>
        </p:nvCxnSpPr>
        <p:spPr>
          <a:xfrm>
            <a:off x="4724400" y="5725663"/>
            <a:ext cx="2743200" cy="0"/>
          </a:xfrm>
          <a:prstGeom prst="line">
            <a:avLst/>
          </a:prstGeom>
          <a:ln>
            <a:solidFill>
              <a:srgbClr val="4592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FE79D798-BE33-4C2B-81AF-31B06CAB5C1E}"/>
              </a:ext>
            </a:extLst>
          </p:cNvPr>
          <p:cNvSpPr txBox="1"/>
          <p:nvPr/>
        </p:nvSpPr>
        <p:spPr>
          <a:xfrm>
            <a:off x="5262337" y="5761398"/>
            <a:ext cx="1728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085E7587-9637-41AB-884B-45752492C8EC}"/>
              </a:ext>
            </a:extLst>
          </p:cNvPr>
          <p:cNvSpPr txBox="1"/>
          <p:nvPr/>
        </p:nvSpPr>
        <p:spPr>
          <a:xfrm>
            <a:off x="4394521" y="5417886"/>
            <a:ext cx="34029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</p:spTree>
    <p:extLst>
      <p:ext uri="{BB962C8B-B14F-4D97-AF65-F5344CB8AC3E}">
        <p14:creationId xmlns:p14="http://schemas.microsoft.com/office/powerpoint/2010/main" val="2238531895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5F7AA14C-B46A-469D-9DC2-72BD42394C03}"/>
              </a:ext>
            </a:extLst>
          </p:cNvPr>
          <p:cNvSpPr/>
          <p:nvPr/>
        </p:nvSpPr>
        <p:spPr>
          <a:xfrm>
            <a:off x="770447" y="1345557"/>
            <a:ext cx="3151314" cy="2083443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12DC16B9-B08A-4856-8826-1A7DC83C0B7F}"/>
              </a:ext>
            </a:extLst>
          </p:cNvPr>
          <p:cNvSpPr/>
          <p:nvPr/>
        </p:nvSpPr>
        <p:spPr>
          <a:xfrm>
            <a:off x="770447" y="1345557"/>
            <a:ext cx="3151313" cy="2083443"/>
          </a:xfrm>
          <a:prstGeom prst="roundRect">
            <a:avLst>
              <a:gd name="adj" fmla="val 5841"/>
            </a:avLst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3000" r="-33000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0B91DB47-1981-4148-A528-D7BF3A385FEE}"/>
              </a:ext>
            </a:extLst>
          </p:cNvPr>
          <p:cNvSpPr/>
          <p:nvPr/>
        </p:nvSpPr>
        <p:spPr>
          <a:xfrm>
            <a:off x="770446" y="1345557"/>
            <a:ext cx="3151314" cy="2083443"/>
          </a:xfrm>
          <a:prstGeom prst="roundRect">
            <a:avLst>
              <a:gd name="adj" fmla="val 6426"/>
            </a:avLst>
          </a:prstGeom>
          <a:solidFill>
            <a:srgbClr val="226089">
              <a:alpha val="63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4553822-E090-46D2-A88C-5E3F0F188500}"/>
              </a:ext>
            </a:extLst>
          </p:cNvPr>
          <p:cNvSpPr txBox="1"/>
          <p:nvPr/>
        </p:nvSpPr>
        <p:spPr>
          <a:xfrm>
            <a:off x="1087574" y="1596479"/>
            <a:ext cx="273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055FF33-5F11-46A7-BCF6-C3965A86C48C}"/>
              </a:ext>
            </a:extLst>
          </p:cNvPr>
          <p:cNvSpPr txBox="1"/>
          <p:nvPr/>
        </p:nvSpPr>
        <p:spPr>
          <a:xfrm>
            <a:off x="644624" y="2022784"/>
            <a:ext cx="3402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建议这里写总结性内容，再分述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8474D666-5BA0-4A73-B7FB-0D31FC518B61}"/>
              </a:ext>
            </a:extLst>
          </p:cNvPr>
          <p:cNvSpPr/>
          <p:nvPr/>
        </p:nvSpPr>
        <p:spPr>
          <a:xfrm>
            <a:off x="4520343" y="1345557"/>
            <a:ext cx="3151314" cy="2083443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open-book-variant-with-silhouette_31187">
            <a:extLst>
              <a:ext uri="{FF2B5EF4-FFF2-40B4-BE49-F238E27FC236}">
                <a16:creationId xmlns:a16="http://schemas.microsoft.com/office/drawing/2014/main" xmlns="" id="{6E55919D-2949-45D5-B683-10C21E70C873}"/>
              </a:ext>
            </a:extLst>
          </p:cNvPr>
          <p:cNvSpPr>
            <a:spLocks noChangeAspect="1"/>
          </p:cNvSpPr>
          <p:nvPr/>
        </p:nvSpPr>
        <p:spPr bwMode="auto">
          <a:xfrm>
            <a:off x="4988519" y="1620895"/>
            <a:ext cx="518202" cy="371052"/>
          </a:xfrm>
          <a:custGeom>
            <a:avLst/>
            <a:gdLst>
              <a:gd name="T0" fmla="*/ 1488 w 2552"/>
              <a:gd name="T1" fmla="*/ 1830 h 1830"/>
              <a:gd name="T2" fmla="*/ 2552 w 2552"/>
              <a:gd name="T3" fmla="*/ 1830 h 1830"/>
              <a:gd name="T4" fmla="*/ 2552 w 2552"/>
              <a:gd name="T5" fmla="*/ 243 h 1830"/>
              <a:gd name="T6" fmla="*/ 2406 w 2552"/>
              <a:gd name="T7" fmla="*/ 243 h 1830"/>
              <a:gd name="T8" fmla="*/ 2406 w 2552"/>
              <a:gd name="T9" fmla="*/ 0 h 1830"/>
              <a:gd name="T10" fmla="*/ 1276 w 2552"/>
              <a:gd name="T11" fmla="*/ 242 h 1830"/>
              <a:gd name="T12" fmla="*/ 146 w 2552"/>
              <a:gd name="T13" fmla="*/ 0 h 1830"/>
              <a:gd name="T14" fmla="*/ 146 w 2552"/>
              <a:gd name="T15" fmla="*/ 243 h 1830"/>
              <a:gd name="T16" fmla="*/ 0 w 2552"/>
              <a:gd name="T17" fmla="*/ 243 h 1830"/>
              <a:gd name="T18" fmla="*/ 0 w 2552"/>
              <a:gd name="T19" fmla="*/ 1830 h 1830"/>
              <a:gd name="T20" fmla="*/ 1064 w 2552"/>
              <a:gd name="T21" fmla="*/ 1830 h 1830"/>
              <a:gd name="T22" fmla="*/ 1223 w 2552"/>
              <a:gd name="T23" fmla="*/ 348 h 1830"/>
              <a:gd name="T24" fmla="*/ 1223 w 2552"/>
              <a:gd name="T25" fmla="*/ 1711 h 1830"/>
              <a:gd name="T26" fmla="*/ 252 w 2552"/>
              <a:gd name="T27" fmla="*/ 1504 h 1830"/>
              <a:gd name="T28" fmla="*/ 252 w 2552"/>
              <a:gd name="T29" fmla="*/ 348 h 1830"/>
              <a:gd name="T30" fmla="*/ 252 w 2552"/>
              <a:gd name="T31" fmla="*/ 243 h 1830"/>
              <a:gd name="T32" fmla="*/ 252 w 2552"/>
              <a:gd name="T33" fmla="*/ 131 h 1830"/>
              <a:gd name="T34" fmla="*/ 775 w 2552"/>
              <a:gd name="T35" fmla="*/ 243 h 1830"/>
              <a:gd name="T36" fmla="*/ 1223 w 2552"/>
              <a:gd name="T37" fmla="*/ 339 h 1830"/>
              <a:gd name="T38" fmla="*/ 1223 w 2552"/>
              <a:gd name="T39" fmla="*/ 348 h 1830"/>
              <a:gd name="T40" fmla="*/ 1223 w 2552"/>
              <a:gd name="T41" fmla="*/ 348 h 1830"/>
              <a:gd name="T42" fmla="*/ 1329 w 2552"/>
              <a:gd name="T43" fmla="*/ 1711 h 1830"/>
              <a:gd name="T44" fmla="*/ 1329 w 2552"/>
              <a:gd name="T45" fmla="*/ 348 h 1830"/>
              <a:gd name="T46" fmla="*/ 1329 w 2552"/>
              <a:gd name="T47" fmla="*/ 339 h 1830"/>
              <a:gd name="T48" fmla="*/ 1777 w 2552"/>
              <a:gd name="T49" fmla="*/ 243 h 1830"/>
              <a:gd name="T50" fmla="*/ 2300 w 2552"/>
              <a:gd name="T51" fmla="*/ 131 h 1830"/>
              <a:gd name="T52" fmla="*/ 2300 w 2552"/>
              <a:gd name="T53" fmla="*/ 243 h 1830"/>
              <a:gd name="T54" fmla="*/ 2300 w 2552"/>
              <a:gd name="T55" fmla="*/ 348 h 1830"/>
              <a:gd name="T56" fmla="*/ 2300 w 2552"/>
              <a:gd name="T57" fmla="*/ 1504 h 1830"/>
              <a:gd name="T58" fmla="*/ 1329 w 2552"/>
              <a:gd name="T59" fmla="*/ 1711 h 1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552" h="1830">
                <a:moveTo>
                  <a:pt x="1488" y="1830"/>
                </a:moveTo>
                <a:lnTo>
                  <a:pt x="2552" y="1830"/>
                </a:lnTo>
                <a:lnTo>
                  <a:pt x="2552" y="243"/>
                </a:lnTo>
                <a:lnTo>
                  <a:pt x="2406" y="243"/>
                </a:lnTo>
                <a:lnTo>
                  <a:pt x="2406" y="0"/>
                </a:lnTo>
                <a:lnTo>
                  <a:pt x="1276" y="242"/>
                </a:lnTo>
                <a:lnTo>
                  <a:pt x="146" y="0"/>
                </a:lnTo>
                <a:lnTo>
                  <a:pt x="146" y="243"/>
                </a:lnTo>
                <a:lnTo>
                  <a:pt x="0" y="243"/>
                </a:lnTo>
                <a:lnTo>
                  <a:pt x="0" y="1830"/>
                </a:lnTo>
                <a:lnTo>
                  <a:pt x="1064" y="1830"/>
                </a:lnTo>
                <a:moveTo>
                  <a:pt x="1223" y="348"/>
                </a:moveTo>
                <a:lnTo>
                  <a:pt x="1223" y="1711"/>
                </a:lnTo>
                <a:lnTo>
                  <a:pt x="252" y="1504"/>
                </a:lnTo>
                <a:lnTo>
                  <a:pt x="252" y="348"/>
                </a:lnTo>
                <a:lnTo>
                  <a:pt x="252" y="243"/>
                </a:lnTo>
                <a:lnTo>
                  <a:pt x="252" y="131"/>
                </a:lnTo>
                <a:lnTo>
                  <a:pt x="775" y="243"/>
                </a:lnTo>
                <a:lnTo>
                  <a:pt x="1223" y="339"/>
                </a:lnTo>
                <a:lnTo>
                  <a:pt x="1223" y="348"/>
                </a:lnTo>
                <a:lnTo>
                  <a:pt x="1223" y="348"/>
                </a:lnTo>
                <a:close/>
                <a:moveTo>
                  <a:pt x="1329" y="1711"/>
                </a:moveTo>
                <a:lnTo>
                  <a:pt x="1329" y="348"/>
                </a:lnTo>
                <a:lnTo>
                  <a:pt x="1329" y="339"/>
                </a:lnTo>
                <a:lnTo>
                  <a:pt x="1777" y="243"/>
                </a:lnTo>
                <a:lnTo>
                  <a:pt x="2300" y="131"/>
                </a:lnTo>
                <a:lnTo>
                  <a:pt x="2300" y="243"/>
                </a:lnTo>
                <a:lnTo>
                  <a:pt x="2300" y="348"/>
                </a:lnTo>
                <a:lnTo>
                  <a:pt x="2300" y="1504"/>
                </a:lnTo>
                <a:lnTo>
                  <a:pt x="1329" y="1711"/>
                </a:lnTo>
                <a:close/>
              </a:path>
            </a:pathLst>
          </a:custGeom>
          <a:solidFill>
            <a:srgbClr val="226089"/>
          </a:solidFill>
          <a:ln>
            <a:noFill/>
          </a:ln>
        </p:spPr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8AF12FE-36B5-4441-93FE-425379567895}"/>
              </a:ext>
            </a:extLst>
          </p:cNvPr>
          <p:cNvSpPr txBox="1"/>
          <p:nvPr/>
        </p:nvSpPr>
        <p:spPr>
          <a:xfrm>
            <a:off x="4787341" y="2104566"/>
            <a:ext cx="1745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5EA30E6-896C-4E99-B17A-7575F13CD741}"/>
              </a:ext>
            </a:extLst>
          </p:cNvPr>
          <p:cNvSpPr txBox="1"/>
          <p:nvPr/>
        </p:nvSpPr>
        <p:spPr>
          <a:xfrm>
            <a:off x="4685674" y="2508840"/>
            <a:ext cx="258796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xmlns="" id="{14E72AD1-B7B7-47FE-A4B6-780122BD170E}"/>
              </a:ext>
            </a:extLst>
          </p:cNvPr>
          <p:cNvSpPr/>
          <p:nvPr/>
        </p:nvSpPr>
        <p:spPr>
          <a:xfrm>
            <a:off x="8270239" y="1345557"/>
            <a:ext cx="3151314" cy="2083443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open-book-variant-with-silhouette_31187">
            <a:extLst>
              <a:ext uri="{FF2B5EF4-FFF2-40B4-BE49-F238E27FC236}">
                <a16:creationId xmlns:a16="http://schemas.microsoft.com/office/drawing/2014/main" xmlns="" id="{B393B0AF-DDBF-41A1-8E76-1A7B79BF78A8}"/>
              </a:ext>
            </a:extLst>
          </p:cNvPr>
          <p:cNvSpPr>
            <a:spLocks noChangeAspect="1"/>
          </p:cNvSpPr>
          <p:nvPr/>
        </p:nvSpPr>
        <p:spPr bwMode="auto">
          <a:xfrm>
            <a:off x="8807721" y="1547320"/>
            <a:ext cx="379587" cy="518202"/>
          </a:xfrm>
          <a:custGeom>
            <a:avLst/>
            <a:gdLst>
              <a:gd name="connsiteX0" fmla="*/ 138223 w 425261"/>
              <a:gd name="connsiteY0" fmla="*/ 473259 h 580554"/>
              <a:gd name="connsiteX1" fmla="*/ 123983 w 425261"/>
              <a:gd name="connsiteY1" fmla="*/ 494856 h 580554"/>
              <a:gd name="connsiteX2" fmla="*/ 301635 w 425261"/>
              <a:gd name="connsiteY2" fmla="*/ 494856 h 580554"/>
              <a:gd name="connsiteX3" fmla="*/ 287394 w 425261"/>
              <a:gd name="connsiteY3" fmla="*/ 473259 h 580554"/>
              <a:gd name="connsiteX4" fmla="*/ 307064 w 425261"/>
              <a:gd name="connsiteY4" fmla="*/ 336747 h 580554"/>
              <a:gd name="connsiteX5" fmla="*/ 280363 w 425261"/>
              <a:gd name="connsiteY5" fmla="*/ 363410 h 580554"/>
              <a:gd name="connsiteX6" fmla="*/ 307064 w 425261"/>
              <a:gd name="connsiteY6" fmla="*/ 390072 h 580554"/>
              <a:gd name="connsiteX7" fmla="*/ 333765 w 425261"/>
              <a:gd name="connsiteY7" fmla="*/ 363410 h 580554"/>
              <a:gd name="connsiteX8" fmla="*/ 307064 w 425261"/>
              <a:gd name="connsiteY8" fmla="*/ 336747 h 580554"/>
              <a:gd name="connsiteX9" fmla="*/ 120067 w 425261"/>
              <a:gd name="connsiteY9" fmla="*/ 336747 h 580554"/>
              <a:gd name="connsiteX10" fmla="*/ 93365 w 425261"/>
              <a:gd name="connsiteY10" fmla="*/ 363410 h 580554"/>
              <a:gd name="connsiteX11" fmla="*/ 120067 w 425261"/>
              <a:gd name="connsiteY11" fmla="*/ 390072 h 580554"/>
              <a:gd name="connsiteX12" fmla="*/ 146768 w 425261"/>
              <a:gd name="connsiteY12" fmla="*/ 363410 h 580554"/>
              <a:gd name="connsiteX13" fmla="*/ 120067 w 425261"/>
              <a:gd name="connsiteY13" fmla="*/ 336747 h 580554"/>
              <a:gd name="connsiteX14" fmla="*/ 135345 w 425261"/>
              <a:gd name="connsiteY14" fmla="*/ 151998 h 580554"/>
              <a:gd name="connsiteX15" fmla="*/ 290236 w 425261"/>
              <a:gd name="connsiteY15" fmla="*/ 151998 h 580554"/>
              <a:gd name="connsiteX16" fmla="*/ 290236 w 425261"/>
              <a:gd name="connsiteY16" fmla="*/ 228068 h 580554"/>
              <a:gd name="connsiteX17" fmla="*/ 135345 w 425261"/>
              <a:gd name="connsiteY17" fmla="*/ 228068 h 580554"/>
              <a:gd name="connsiteX18" fmla="*/ 111077 w 425261"/>
              <a:gd name="connsiteY18" fmla="*/ 103628 h 580554"/>
              <a:gd name="connsiteX19" fmla="*/ 86868 w 425261"/>
              <a:gd name="connsiteY19" fmla="*/ 127802 h 580554"/>
              <a:gd name="connsiteX20" fmla="*/ 86868 w 425261"/>
              <a:gd name="connsiteY20" fmla="*/ 252227 h 580554"/>
              <a:gd name="connsiteX21" fmla="*/ 111077 w 425261"/>
              <a:gd name="connsiteY21" fmla="*/ 276401 h 580554"/>
              <a:gd name="connsiteX22" fmla="*/ 314451 w 425261"/>
              <a:gd name="connsiteY22" fmla="*/ 276401 h 580554"/>
              <a:gd name="connsiteX23" fmla="*/ 338660 w 425261"/>
              <a:gd name="connsiteY23" fmla="*/ 252227 h 580554"/>
              <a:gd name="connsiteX24" fmla="*/ 338660 w 425261"/>
              <a:gd name="connsiteY24" fmla="*/ 127802 h 580554"/>
              <a:gd name="connsiteX25" fmla="*/ 314451 w 425261"/>
              <a:gd name="connsiteY25" fmla="*/ 103628 h 580554"/>
              <a:gd name="connsiteX26" fmla="*/ 212720 w 425261"/>
              <a:gd name="connsiteY26" fmla="*/ 0 h 580554"/>
              <a:gd name="connsiteX27" fmla="*/ 325043 w 425261"/>
              <a:gd name="connsiteY27" fmla="*/ 43904 h 580554"/>
              <a:gd name="connsiteX28" fmla="*/ 337592 w 425261"/>
              <a:gd name="connsiteY28" fmla="*/ 48526 h 580554"/>
              <a:gd name="connsiteX29" fmla="*/ 361890 w 425261"/>
              <a:gd name="connsiteY29" fmla="*/ 48526 h 580554"/>
              <a:gd name="connsiteX30" fmla="*/ 425261 w 425261"/>
              <a:gd name="connsiteY30" fmla="*/ 111983 h 580554"/>
              <a:gd name="connsiteX31" fmla="*/ 425261 w 425261"/>
              <a:gd name="connsiteY31" fmla="*/ 409891 h 580554"/>
              <a:gd name="connsiteX32" fmla="*/ 361801 w 425261"/>
              <a:gd name="connsiteY32" fmla="*/ 473259 h 580554"/>
              <a:gd name="connsiteX33" fmla="*/ 345336 w 425261"/>
              <a:gd name="connsiteY33" fmla="*/ 473259 h 580554"/>
              <a:gd name="connsiteX34" fmla="*/ 391440 w 425261"/>
              <a:gd name="connsiteY34" fmla="*/ 543026 h 580554"/>
              <a:gd name="connsiteX35" fmla="*/ 384586 w 425261"/>
              <a:gd name="connsiteY35" fmla="*/ 576620 h 580554"/>
              <a:gd name="connsiteX36" fmla="*/ 351032 w 425261"/>
              <a:gd name="connsiteY36" fmla="*/ 569688 h 580554"/>
              <a:gd name="connsiteX37" fmla="*/ 333409 w 425261"/>
              <a:gd name="connsiteY37" fmla="*/ 543204 h 580554"/>
              <a:gd name="connsiteX38" fmla="*/ 91852 w 425261"/>
              <a:gd name="connsiteY38" fmla="*/ 543204 h 580554"/>
              <a:gd name="connsiteX39" fmla="*/ 74230 w 425261"/>
              <a:gd name="connsiteY39" fmla="*/ 569688 h 580554"/>
              <a:gd name="connsiteX40" fmla="*/ 40675 w 425261"/>
              <a:gd name="connsiteY40" fmla="*/ 576620 h 580554"/>
              <a:gd name="connsiteX41" fmla="*/ 33822 w 425261"/>
              <a:gd name="connsiteY41" fmla="*/ 543026 h 580554"/>
              <a:gd name="connsiteX42" fmla="*/ 79926 w 425261"/>
              <a:gd name="connsiteY42" fmla="*/ 473259 h 580554"/>
              <a:gd name="connsiteX43" fmla="*/ 63460 w 425261"/>
              <a:gd name="connsiteY43" fmla="*/ 473259 h 580554"/>
              <a:gd name="connsiteX44" fmla="*/ 0 w 425261"/>
              <a:gd name="connsiteY44" fmla="*/ 409891 h 580554"/>
              <a:gd name="connsiteX45" fmla="*/ 0 w 425261"/>
              <a:gd name="connsiteY45" fmla="*/ 111983 h 580554"/>
              <a:gd name="connsiteX46" fmla="*/ 63460 w 425261"/>
              <a:gd name="connsiteY46" fmla="*/ 48526 h 580554"/>
              <a:gd name="connsiteX47" fmla="*/ 93454 w 425261"/>
              <a:gd name="connsiteY47" fmla="*/ 48526 h 580554"/>
              <a:gd name="connsiteX48" fmla="*/ 104491 w 425261"/>
              <a:gd name="connsiteY48" fmla="*/ 44438 h 580554"/>
              <a:gd name="connsiteX49" fmla="*/ 212720 w 425261"/>
              <a:gd name="connsiteY49" fmla="*/ 0 h 580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25261" h="580554">
                <a:moveTo>
                  <a:pt x="138223" y="473259"/>
                </a:moveTo>
                <a:lnTo>
                  <a:pt x="123983" y="494856"/>
                </a:lnTo>
                <a:lnTo>
                  <a:pt x="301635" y="494856"/>
                </a:lnTo>
                <a:lnTo>
                  <a:pt x="287394" y="473259"/>
                </a:lnTo>
                <a:close/>
                <a:moveTo>
                  <a:pt x="307064" y="336747"/>
                </a:moveTo>
                <a:cubicBezTo>
                  <a:pt x="292378" y="336747"/>
                  <a:pt x="280363" y="348745"/>
                  <a:pt x="280363" y="363410"/>
                </a:cubicBezTo>
                <a:cubicBezTo>
                  <a:pt x="280363" y="378074"/>
                  <a:pt x="292378" y="390072"/>
                  <a:pt x="307064" y="390072"/>
                </a:cubicBezTo>
                <a:cubicBezTo>
                  <a:pt x="321928" y="390072"/>
                  <a:pt x="333765" y="378252"/>
                  <a:pt x="333765" y="363410"/>
                </a:cubicBezTo>
                <a:cubicBezTo>
                  <a:pt x="333765" y="348745"/>
                  <a:pt x="321839" y="336747"/>
                  <a:pt x="307064" y="336747"/>
                </a:cubicBezTo>
                <a:close/>
                <a:moveTo>
                  <a:pt x="120067" y="336747"/>
                </a:moveTo>
                <a:cubicBezTo>
                  <a:pt x="105381" y="336747"/>
                  <a:pt x="93365" y="348745"/>
                  <a:pt x="93365" y="363410"/>
                </a:cubicBezTo>
                <a:cubicBezTo>
                  <a:pt x="93365" y="378074"/>
                  <a:pt x="105381" y="390072"/>
                  <a:pt x="120067" y="390072"/>
                </a:cubicBezTo>
                <a:cubicBezTo>
                  <a:pt x="134752" y="390072"/>
                  <a:pt x="146768" y="378074"/>
                  <a:pt x="146768" y="363410"/>
                </a:cubicBezTo>
                <a:cubicBezTo>
                  <a:pt x="146768" y="348745"/>
                  <a:pt x="134752" y="336747"/>
                  <a:pt x="120067" y="336747"/>
                </a:cubicBezTo>
                <a:close/>
                <a:moveTo>
                  <a:pt x="135345" y="151998"/>
                </a:moveTo>
                <a:lnTo>
                  <a:pt x="290236" y="151998"/>
                </a:lnTo>
                <a:lnTo>
                  <a:pt x="290236" y="228068"/>
                </a:lnTo>
                <a:lnTo>
                  <a:pt x="135345" y="228068"/>
                </a:lnTo>
                <a:close/>
                <a:moveTo>
                  <a:pt x="111077" y="103628"/>
                </a:moveTo>
                <a:cubicBezTo>
                  <a:pt x="97638" y="103628"/>
                  <a:pt x="86868" y="114471"/>
                  <a:pt x="86868" y="127802"/>
                </a:cubicBezTo>
                <a:lnTo>
                  <a:pt x="86868" y="252227"/>
                </a:lnTo>
                <a:cubicBezTo>
                  <a:pt x="86868" y="265647"/>
                  <a:pt x="97638" y="276401"/>
                  <a:pt x="111077" y="276401"/>
                </a:cubicBezTo>
                <a:lnTo>
                  <a:pt x="314451" y="276401"/>
                </a:lnTo>
                <a:cubicBezTo>
                  <a:pt x="327891" y="276401"/>
                  <a:pt x="338660" y="265647"/>
                  <a:pt x="338660" y="252227"/>
                </a:cubicBezTo>
                <a:lnTo>
                  <a:pt x="338660" y="127802"/>
                </a:lnTo>
                <a:cubicBezTo>
                  <a:pt x="338660" y="114471"/>
                  <a:pt x="327891" y="103628"/>
                  <a:pt x="314451" y="103628"/>
                </a:cubicBezTo>
                <a:close/>
                <a:moveTo>
                  <a:pt x="212720" y="0"/>
                </a:moveTo>
                <a:cubicBezTo>
                  <a:pt x="246808" y="0"/>
                  <a:pt x="299410" y="16798"/>
                  <a:pt x="325043" y="43904"/>
                </a:cubicBezTo>
                <a:cubicBezTo>
                  <a:pt x="327713" y="46748"/>
                  <a:pt x="332519" y="48526"/>
                  <a:pt x="337592" y="48526"/>
                </a:cubicBezTo>
                <a:lnTo>
                  <a:pt x="361890" y="48526"/>
                </a:lnTo>
                <a:cubicBezTo>
                  <a:pt x="396958" y="48526"/>
                  <a:pt x="425439" y="76966"/>
                  <a:pt x="425261" y="111983"/>
                </a:cubicBezTo>
                <a:lnTo>
                  <a:pt x="425261" y="409891"/>
                </a:lnTo>
                <a:cubicBezTo>
                  <a:pt x="425261" y="444819"/>
                  <a:pt x="396780" y="473259"/>
                  <a:pt x="361801" y="473259"/>
                </a:cubicBezTo>
                <a:lnTo>
                  <a:pt x="345336" y="473259"/>
                </a:lnTo>
                <a:lnTo>
                  <a:pt x="391440" y="543026"/>
                </a:lnTo>
                <a:cubicBezTo>
                  <a:pt x="398827" y="554224"/>
                  <a:pt x="395712" y="569244"/>
                  <a:pt x="384586" y="576620"/>
                </a:cubicBezTo>
                <a:cubicBezTo>
                  <a:pt x="380403" y="579287"/>
                  <a:pt x="361089" y="586397"/>
                  <a:pt x="351032" y="569688"/>
                </a:cubicBezTo>
                <a:lnTo>
                  <a:pt x="333409" y="543204"/>
                </a:lnTo>
                <a:lnTo>
                  <a:pt x="91852" y="543204"/>
                </a:lnTo>
                <a:lnTo>
                  <a:pt x="74230" y="569688"/>
                </a:lnTo>
                <a:cubicBezTo>
                  <a:pt x="64261" y="586752"/>
                  <a:pt x="44858" y="579287"/>
                  <a:pt x="40675" y="576620"/>
                </a:cubicBezTo>
                <a:cubicBezTo>
                  <a:pt x="29550" y="569244"/>
                  <a:pt x="26434" y="554224"/>
                  <a:pt x="33822" y="543026"/>
                </a:cubicBezTo>
                <a:lnTo>
                  <a:pt x="79926" y="473259"/>
                </a:lnTo>
                <a:lnTo>
                  <a:pt x="63460" y="473259"/>
                </a:lnTo>
                <a:cubicBezTo>
                  <a:pt x="28482" y="473259"/>
                  <a:pt x="0" y="444819"/>
                  <a:pt x="0" y="409891"/>
                </a:cubicBezTo>
                <a:lnTo>
                  <a:pt x="0" y="111983"/>
                </a:lnTo>
                <a:cubicBezTo>
                  <a:pt x="0" y="76966"/>
                  <a:pt x="28482" y="48526"/>
                  <a:pt x="63460" y="48526"/>
                </a:cubicBezTo>
                <a:lnTo>
                  <a:pt x="93454" y="48526"/>
                </a:lnTo>
                <a:cubicBezTo>
                  <a:pt x="98083" y="48526"/>
                  <a:pt x="102177" y="47015"/>
                  <a:pt x="104491" y="44438"/>
                </a:cubicBezTo>
                <a:cubicBezTo>
                  <a:pt x="129412" y="16531"/>
                  <a:pt x="179165" y="0"/>
                  <a:pt x="212720" y="0"/>
                </a:cubicBezTo>
                <a:close/>
              </a:path>
            </a:pathLst>
          </a:custGeom>
          <a:solidFill>
            <a:srgbClr val="226089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7" name="文本框 31">
            <a:extLst>
              <a:ext uri="{FF2B5EF4-FFF2-40B4-BE49-F238E27FC236}">
                <a16:creationId xmlns:a16="http://schemas.microsoft.com/office/drawing/2014/main" xmlns="" id="{909E0341-97B8-4113-B45F-5720CEC3A735}"/>
              </a:ext>
            </a:extLst>
          </p:cNvPr>
          <p:cNvSpPr txBox="1"/>
          <p:nvPr/>
        </p:nvSpPr>
        <p:spPr>
          <a:xfrm>
            <a:off x="8537237" y="2104566"/>
            <a:ext cx="1745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xmlns="" id="{BA8D74C4-FB46-4557-83CF-AA241C323B65}"/>
              </a:ext>
            </a:extLst>
          </p:cNvPr>
          <p:cNvSpPr/>
          <p:nvPr/>
        </p:nvSpPr>
        <p:spPr>
          <a:xfrm>
            <a:off x="770445" y="3957290"/>
            <a:ext cx="3151314" cy="2083443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open-book-variant-with-silhouette_31187">
            <a:extLst>
              <a:ext uri="{FF2B5EF4-FFF2-40B4-BE49-F238E27FC236}">
                <a16:creationId xmlns:a16="http://schemas.microsoft.com/office/drawing/2014/main" xmlns="" id="{74B221FE-4C4F-4845-BA0F-B32036128926}"/>
              </a:ext>
            </a:extLst>
          </p:cNvPr>
          <p:cNvSpPr>
            <a:spLocks noChangeAspect="1"/>
          </p:cNvSpPr>
          <p:nvPr/>
        </p:nvSpPr>
        <p:spPr bwMode="auto">
          <a:xfrm>
            <a:off x="1238621" y="4162661"/>
            <a:ext cx="458099" cy="441019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rgbClr val="226089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文本框 36">
            <a:extLst>
              <a:ext uri="{FF2B5EF4-FFF2-40B4-BE49-F238E27FC236}">
                <a16:creationId xmlns:a16="http://schemas.microsoft.com/office/drawing/2014/main" xmlns="" id="{69B78A02-5AA8-46E4-8321-680E18955260}"/>
              </a:ext>
            </a:extLst>
          </p:cNvPr>
          <p:cNvSpPr txBox="1"/>
          <p:nvPr/>
        </p:nvSpPr>
        <p:spPr>
          <a:xfrm>
            <a:off x="1038872" y="4717226"/>
            <a:ext cx="1745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xmlns="" id="{F7A60800-85BC-4C63-9DB3-1C9C0033B4D3}"/>
              </a:ext>
            </a:extLst>
          </p:cNvPr>
          <p:cNvSpPr/>
          <p:nvPr/>
        </p:nvSpPr>
        <p:spPr>
          <a:xfrm>
            <a:off x="4520343" y="3957290"/>
            <a:ext cx="3151314" cy="2083443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open-book-variant-with-silhouette_31187">
            <a:extLst>
              <a:ext uri="{FF2B5EF4-FFF2-40B4-BE49-F238E27FC236}">
                <a16:creationId xmlns:a16="http://schemas.microsoft.com/office/drawing/2014/main" xmlns="" id="{CA7D3475-5919-4F48-A7FC-CD20E96C28F9}"/>
              </a:ext>
            </a:extLst>
          </p:cNvPr>
          <p:cNvSpPr>
            <a:spLocks noChangeAspect="1"/>
          </p:cNvSpPr>
          <p:nvPr/>
        </p:nvSpPr>
        <p:spPr bwMode="auto">
          <a:xfrm>
            <a:off x="4988519" y="4252215"/>
            <a:ext cx="518202" cy="331877"/>
          </a:xfrm>
          <a:custGeom>
            <a:avLst/>
            <a:gdLst>
              <a:gd name="T0" fmla="*/ 658 w 669"/>
              <a:gd name="T1" fmla="*/ 157 h 429"/>
              <a:gd name="T2" fmla="*/ 356 w 669"/>
              <a:gd name="T3" fmla="*/ 6 h 429"/>
              <a:gd name="T4" fmla="*/ 315 w 669"/>
              <a:gd name="T5" fmla="*/ 6 h 429"/>
              <a:gd name="T6" fmla="*/ 13 w 669"/>
              <a:gd name="T7" fmla="*/ 157 h 429"/>
              <a:gd name="T8" fmla="*/ 13 w 669"/>
              <a:gd name="T9" fmla="*/ 177 h 429"/>
              <a:gd name="T10" fmla="*/ 30 w 669"/>
              <a:gd name="T11" fmla="*/ 186 h 429"/>
              <a:gd name="T12" fmla="*/ 30 w 669"/>
              <a:gd name="T13" fmla="*/ 249 h 429"/>
              <a:gd name="T14" fmla="*/ 20 w 669"/>
              <a:gd name="T15" fmla="*/ 262 h 429"/>
              <a:gd name="T16" fmla="*/ 27 w 669"/>
              <a:gd name="T17" fmla="*/ 273 h 429"/>
              <a:gd name="T18" fmla="*/ 1 w 669"/>
              <a:gd name="T19" fmla="*/ 369 h 429"/>
              <a:gd name="T20" fmla="*/ 0 w 669"/>
              <a:gd name="T21" fmla="*/ 372 h 429"/>
              <a:gd name="T22" fmla="*/ 0 w 669"/>
              <a:gd name="T23" fmla="*/ 372 h 429"/>
              <a:gd name="T24" fmla="*/ 0 w 669"/>
              <a:gd name="T25" fmla="*/ 372 h 429"/>
              <a:gd name="T26" fmla="*/ 0 w 669"/>
              <a:gd name="T27" fmla="*/ 372 h 429"/>
              <a:gd name="T28" fmla="*/ 34 w 669"/>
              <a:gd name="T29" fmla="*/ 388 h 429"/>
              <a:gd name="T30" fmla="*/ 67 w 669"/>
              <a:gd name="T31" fmla="*/ 372 h 429"/>
              <a:gd name="T32" fmla="*/ 67 w 669"/>
              <a:gd name="T33" fmla="*/ 372 h 429"/>
              <a:gd name="T34" fmla="*/ 67 w 669"/>
              <a:gd name="T35" fmla="*/ 372 h 429"/>
              <a:gd name="T36" fmla="*/ 67 w 669"/>
              <a:gd name="T37" fmla="*/ 372 h 429"/>
              <a:gd name="T38" fmla="*/ 66 w 669"/>
              <a:gd name="T39" fmla="*/ 369 h 429"/>
              <a:gd name="T40" fmla="*/ 40 w 669"/>
              <a:gd name="T41" fmla="*/ 273 h 429"/>
              <a:gd name="T42" fmla="*/ 47 w 669"/>
              <a:gd name="T43" fmla="*/ 262 h 429"/>
              <a:gd name="T44" fmla="*/ 37 w 669"/>
              <a:gd name="T45" fmla="*/ 249 h 429"/>
              <a:gd name="T46" fmla="*/ 37 w 669"/>
              <a:gd name="T47" fmla="*/ 189 h 429"/>
              <a:gd name="T48" fmla="*/ 158 w 669"/>
              <a:gd name="T49" fmla="*/ 250 h 429"/>
              <a:gd name="T50" fmla="*/ 156 w 669"/>
              <a:gd name="T51" fmla="*/ 256 h 429"/>
              <a:gd name="T52" fmla="*/ 156 w 669"/>
              <a:gd name="T53" fmla="*/ 383 h 429"/>
              <a:gd name="T54" fmla="*/ 156 w 669"/>
              <a:gd name="T55" fmla="*/ 383 h 429"/>
              <a:gd name="T56" fmla="*/ 336 w 669"/>
              <a:gd name="T57" fmla="*/ 429 h 429"/>
              <a:gd name="T58" fmla="*/ 515 w 669"/>
              <a:gd name="T59" fmla="*/ 383 h 429"/>
              <a:gd name="T60" fmla="*/ 515 w 669"/>
              <a:gd name="T61" fmla="*/ 383 h 429"/>
              <a:gd name="T62" fmla="*/ 515 w 669"/>
              <a:gd name="T63" fmla="*/ 383 h 429"/>
              <a:gd name="T64" fmla="*/ 515 w 669"/>
              <a:gd name="T65" fmla="*/ 256 h 429"/>
              <a:gd name="T66" fmla="*/ 514 w 669"/>
              <a:gd name="T67" fmla="*/ 250 h 429"/>
              <a:gd name="T68" fmla="*/ 658 w 669"/>
              <a:gd name="T69" fmla="*/ 177 h 429"/>
              <a:gd name="T70" fmla="*/ 658 w 669"/>
              <a:gd name="T71" fmla="*/ 157 h 429"/>
              <a:gd name="T72" fmla="*/ 336 w 669"/>
              <a:gd name="T73" fmla="*/ 417 h 429"/>
              <a:gd name="T74" fmla="*/ 168 w 669"/>
              <a:gd name="T75" fmla="*/ 383 h 429"/>
              <a:gd name="T76" fmla="*/ 336 w 669"/>
              <a:gd name="T77" fmla="*/ 349 h 429"/>
              <a:gd name="T78" fmla="*/ 504 w 669"/>
              <a:gd name="T79" fmla="*/ 383 h 429"/>
              <a:gd name="T80" fmla="*/ 336 w 669"/>
              <a:gd name="T81" fmla="*/ 417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69" h="429">
                <a:moveTo>
                  <a:pt x="658" y="157"/>
                </a:moveTo>
                <a:lnTo>
                  <a:pt x="356" y="6"/>
                </a:lnTo>
                <a:cubicBezTo>
                  <a:pt x="345" y="0"/>
                  <a:pt x="327" y="0"/>
                  <a:pt x="315" y="6"/>
                </a:cubicBezTo>
                <a:lnTo>
                  <a:pt x="13" y="157"/>
                </a:lnTo>
                <a:cubicBezTo>
                  <a:pt x="2" y="163"/>
                  <a:pt x="2" y="172"/>
                  <a:pt x="13" y="177"/>
                </a:cubicBezTo>
                <a:lnTo>
                  <a:pt x="30" y="186"/>
                </a:lnTo>
                <a:lnTo>
                  <a:pt x="30" y="249"/>
                </a:lnTo>
                <a:cubicBezTo>
                  <a:pt x="24" y="250"/>
                  <a:pt x="20" y="255"/>
                  <a:pt x="20" y="262"/>
                </a:cubicBezTo>
                <a:cubicBezTo>
                  <a:pt x="20" y="266"/>
                  <a:pt x="23" y="271"/>
                  <a:pt x="27" y="273"/>
                </a:cubicBezTo>
                <a:lnTo>
                  <a:pt x="1" y="369"/>
                </a:lnTo>
                <a:cubicBezTo>
                  <a:pt x="0" y="370"/>
                  <a:pt x="0" y="371"/>
                  <a:pt x="0" y="372"/>
                </a:cubicBezTo>
                <a:lnTo>
                  <a:pt x="0" y="372"/>
                </a:lnTo>
                <a:lnTo>
                  <a:pt x="0" y="372"/>
                </a:lnTo>
                <a:lnTo>
                  <a:pt x="0" y="372"/>
                </a:lnTo>
                <a:cubicBezTo>
                  <a:pt x="0" y="381"/>
                  <a:pt x="15" y="388"/>
                  <a:pt x="34" y="388"/>
                </a:cubicBezTo>
                <a:cubicBezTo>
                  <a:pt x="52" y="388"/>
                  <a:pt x="67" y="381"/>
                  <a:pt x="67" y="372"/>
                </a:cubicBezTo>
                <a:lnTo>
                  <a:pt x="67" y="372"/>
                </a:lnTo>
                <a:lnTo>
                  <a:pt x="67" y="372"/>
                </a:lnTo>
                <a:lnTo>
                  <a:pt x="67" y="372"/>
                </a:lnTo>
                <a:cubicBezTo>
                  <a:pt x="67" y="371"/>
                  <a:pt x="67" y="370"/>
                  <a:pt x="66" y="369"/>
                </a:cubicBezTo>
                <a:lnTo>
                  <a:pt x="40" y="273"/>
                </a:lnTo>
                <a:cubicBezTo>
                  <a:pt x="44" y="271"/>
                  <a:pt x="47" y="266"/>
                  <a:pt x="47" y="262"/>
                </a:cubicBezTo>
                <a:cubicBezTo>
                  <a:pt x="47" y="255"/>
                  <a:pt x="43" y="250"/>
                  <a:pt x="37" y="249"/>
                </a:cubicBezTo>
                <a:lnTo>
                  <a:pt x="37" y="189"/>
                </a:lnTo>
                <a:lnTo>
                  <a:pt x="158" y="250"/>
                </a:lnTo>
                <a:cubicBezTo>
                  <a:pt x="157" y="252"/>
                  <a:pt x="156" y="254"/>
                  <a:pt x="156" y="256"/>
                </a:cubicBezTo>
                <a:lnTo>
                  <a:pt x="156" y="383"/>
                </a:lnTo>
                <a:cubicBezTo>
                  <a:pt x="156" y="383"/>
                  <a:pt x="156" y="383"/>
                  <a:pt x="156" y="383"/>
                </a:cubicBezTo>
                <a:cubicBezTo>
                  <a:pt x="156" y="408"/>
                  <a:pt x="237" y="429"/>
                  <a:pt x="336" y="429"/>
                </a:cubicBezTo>
                <a:cubicBezTo>
                  <a:pt x="435" y="429"/>
                  <a:pt x="515" y="408"/>
                  <a:pt x="515" y="383"/>
                </a:cubicBezTo>
                <a:cubicBezTo>
                  <a:pt x="515" y="383"/>
                  <a:pt x="515" y="383"/>
                  <a:pt x="515" y="383"/>
                </a:cubicBezTo>
                <a:cubicBezTo>
                  <a:pt x="515" y="383"/>
                  <a:pt x="515" y="383"/>
                  <a:pt x="515" y="383"/>
                </a:cubicBezTo>
                <a:lnTo>
                  <a:pt x="515" y="256"/>
                </a:lnTo>
                <a:cubicBezTo>
                  <a:pt x="515" y="254"/>
                  <a:pt x="515" y="252"/>
                  <a:pt x="514" y="250"/>
                </a:cubicBezTo>
                <a:lnTo>
                  <a:pt x="658" y="177"/>
                </a:lnTo>
                <a:cubicBezTo>
                  <a:pt x="669" y="172"/>
                  <a:pt x="669" y="163"/>
                  <a:pt x="658" y="157"/>
                </a:cubicBezTo>
                <a:close/>
                <a:moveTo>
                  <a:pt x="336" y="417"/>
                </a:moveTo>
                <a:cubicBezTo>
                  <a:pt x="227" y="417"/>
                  <a:pt x="168" y="393"/>
                  <a:pt x="168" y="383"/>
                </a:cubicBezTo>
                <a:cubicBezTo>
                  <a:pt x="168" y="373"/>
                  <a:pt x="225" y="349"/>
                  <a:pt x="336" y="349"/>
                </a:cubicBezTo>
                <a:cubicBezTo>
                  <a:pt x="447" y="349"/>
                  <a:pt x="504" y="373"/>
                  <a:pt x="504" y="383"/>
                </a:cubicBezTo>
                <a:cubicBezTo>
                  <a:pt x="504" y="393"/>
                  <a:pt x="445" y="417"/>
                  <a:pt x="336" y="417"/>
                </a:cubicBezTo>
                <a:close/>
              </a:path>
            </a:pathLst>
          </a:custGeom>
          <a:solidFill>
            <a:srgbClr val="226089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文本框 41">
            <a:extLst>
              <a:ext uri="{FF2B5EF4-FFF2-40B4-BE49-F238E27FC236}">
                <a16:creationId xmlns:a16="http://schemas.microsoft.com/office/drawing/2014/main" xmlns="" id="{F270AE11-BA76-425C-B66B-91110AC14498}"/>
              </a:ext>
            </a:extLst>
          </p:cNvPr>
          <p:cNvSpPr txBox="1"/>
          <p:nvPr/>
        </p:nvSpPr>
        <p:spPr>
          <a:xfrm>
            <a:off x="4787341" y="4716299"/>
            <a:ext cx="1745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67D09386-E47E-4208-A478-07F1B773FB40}"/>
              </a:ext>
            </a:extLst>
          </p:cNvPr>
          <p:cNvSpPr/>
          <p:nvPr/>
        </p:nvSpPr>
        <p:spPr>
          <a:xfrm>
            <a:off x="8270239" y="3957290"/>
            <a:ext cx="3151314" cy="2083443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open-book-variant-with-silhouette_31187">
            <a:extLst>
              <a:ext uri="{FF2B5EF4-FFF2-40B4-BE49-F238E27FC236}">
                <a16:creationId xmlns:a16="http://schemas.microsoft.com/office/drawing/2014/main" xmlns="" id="{74AE2C38-04C3-4258-9CF1-AF7B6076D480}"/>
              </a:ext>
            </a:extLst>
          </p:cNvPr>
          <p:cNvSpPr>
            <a:spLocks noChangeAspect="1"/>
          </p:cNvSpPr>
          <p:nvPr/>
        </p:nvSpPr>
        <p:spPr bwMode="auto">
          <a:xfrm>
            <a:off x="8738415" y="4171143"/>
            <a:ext cx="518202" cy="432537"/>
          </a:xfrm>
          <a:custGeom>
            <a:avLst/>
            <a:gdLst>
              <a:gd name="T0" fmla="*/ 1098 w 1098"/>
              <a:gd name="T1" fmla="*/ 839 h 1048"/>
              <a:gd name="T2" fmla="*/ 1098 w 1098"/>
              <a:gd name="T3" fmla="*/ 1048 h 1048"/>
              <a:gd name="T4" fmla="*/ 0 w 1098"/>
              <a:gd name="T5" fmla="*/ 1048 h 1048"/>
              <a:gd name="T6" fmla="*/ 0 w 1098"/>
              <a:gd name="T7" fmla="*/ 839 h 1048"/>
              <a:gd name="T8" fmla="*/ 891 w 1098"/>
              <a:gd name="T9" fmla="*/ 839 h 1048"/>
              <a:gd name="T10" fmla="*/ 856 w 1098"/>
              <a:gd name="T11" fmla="*/ 707 h 1048"/>
              <a:gd name="T12" fmla="*/ 743 w 1098"/>
              <a:gd name="T13" fmla="*/ 653 h 1048"/>
              <a:gd name="T14" fmla="*/ 722 w 1098"/>
              <a:gd name="T15" fmla="*/ 666 h 1048"/>
              <a:gd name="T16" fmla="*/ 679 w 1098"/>
              <a:gd name="T17" fmla="*/ 666 h 1048"/>
              <a:gd name="T18" fmla="*/ 655 w 1098"/>
              <a:gd name="T19" fmla="*/ 641 h 1048"/>
              <a:gd name="T20" fmla="*/ 679 w 1098"/>
              <a:gd name="T21" fmla="*/ 617 h 1048"/>
              <a:gd name="T22" fmla="*/ 722 w 1098"/>
              <a:gd name="T23" fmla="*/ 617 h 1048"/>
              <a:gd name="T24" fmla="*/ 745 w 1098"/>
              <a:gd name="T25" fmla="*/ 634 h 1048"/>
              <a:gd name="T26" fmla="*/ 871 w 1098"/>
              <a:gd name="T27" fmla="*/ 696 h 1048"/>
              <a:gd name="T28" fmla="*/ 910 w 1098"/>
              <a:gd name="T29" fmla="*/ 839 h 1048"/>
              <a:gd name="T30" fmla="*/ 1098 w 1098"/>
              <a:gd name="T31" fmla="*/ 839 h 1048"/>
              <a:gd name="T32" fmla="*/ 1098 w 1098"/>
              <a:gd name="T33" fmla="*/ 839 h 1048"/>
              <a:gd name="T34" fmla="*/ 549 w 1098"/>
              <a:gd name="T35" fmla="*/ 459 h 1048"/>
              <a:gd name="T36" fmla="*/ 778 w 1098"/>
              <a:gd name="T37" fmla="*/ 229 h 1048"/>
              <a:gd name="T38" fmla="*/ 549 w 1098"/>
              <a:gd name="T39" fmla="*/ 0 h 1048"/>
              <a:gd name="T40" fmla="*/ 320 w 1098"/>
              <a:gd name="T41" fmla="*/ 229 h 1048"/>
              <a:gd name="T42" fmla="*/ 549 w 1098"/>
              <a:gd name="T43" fmla="*/ 459 h 1048"/>
              <a:gd name="T44" fmla="*/ 830 w 1098"/>
              <a:gd name="T45" fmla="*/ 729 h 1048"/>
              <a:gd name="T46" fmla="*/ 756 w 1098"/>
              <a:gd name="T47" fmla="*/ 690 h 1048"/>
              <a:gd name="T48" fmla="*/ 722 w 1098"/>
              <a:gd name="T49" fmla="*/ 701 h 1048"/>
              <a:gd name="T50" fmla="*/ 679 w 1098"/>
              <a:gd name="T51" fmla="*/ 701 h 1048"/>
              <a:gd name="T52" fmla="*/ 621 w 1098"/>
              <a:gd name="T53" fmla="*/ 643 h 1048"/>
              <a:gd name="T54" fmla="*/ 679 w 1098"/>
              <a:gd name="T55" fmla="*/ 585 h 1048"/>
              <a:gd name="T56" fmla="*/ 722 w 1098"/>
              <a:gd name="T57" fmla="*/ 585 h 1048"/>
              <a:gd name="T58" fmla="*/ 765 w 1098"/>
              <a:gd name="T59" fmla="*/ 605 h 1048"/>
              <a:gd name="T60" fmla="*/ 885 w 1098"/>
              <a:gd name="T61" fmla="*/ 663 h 1048"/>
              <a:gd name="T62" fmla="*/ 885 w 1098"/>
              <a:gd name="T63" fmla="*/ 659 h 1048"/>
              <a:gd name="T64" fmla="*/ 874 w 1098"/>
              <a:gd name="T65" fmla="*/ 607 h 1048"/>
              <a:gd name="T66" fmla="*/ 697 w 1098"/>
              <a:gd name="T67" fmla="*/ 437 h 1048"/>
              <a:gd name="T68" fmla="*/ 549 w 1098"/>
              <a:gd name="T69" fmla="*/ 496 h 1048"/>
              <a:gd name="T70" fmla="*/ 401 w 1098"/>
              <a:gd name="T71" fmla="*/ 437 h 1048"/>
              <a:gd name="T72" fmla="*/ 212 w 1098"/>
              <a:gd name="T73" fmla="*/ 681 h 1048"/>
              <a:gd name="T74" fmla="*/ 212 w 1098"/>
              <a:gd name="T75" fmla="*/ 807 h 1048"/>
              <a:gd name="T76" fmla="*/ 857 w 1098"/>
              <a:gd name="T77" fmla="*/ 807 h 1048"/>
              <a:gd name="T78" fmla="*/ 830 w 1098"/>
              <a:gd name="T79" fmla="*/ 729 h 1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98" h="1048">
                <a:moveTo>
                  <a:pt x="1098" y="839"/>
                </a:moveTo>
                <a:lnTo>
                  <a:pt x="1098" y="1048"/>
                </a:lnTo>
                <a:lnTo>
                  <a:pt x="0" y="1048"/>
                </a:lnTo>
                <a:lnTo>
                  <a:pt x="0" y="839"/>
                </a:lnTo>
                <a:lnTo>
                  <a:pt x="891" y="839"/>
                </a:lnTo>
                <a:cubicBezTo>
                  <a:pt x="892" y="794"/>
                  <a:pt x="884" y="744"/>
                  <a:pt x="856" y="707"/>
                </a:cubicBezTo>
                <a:cubicBezTo>
                  <a:pt x="832" y="675"/>
                  <a:pt x="794" y="656"/>
                  <a:pt x="743" y="653"/>
                </a:cubicBezTo>
                <a:cubicBezTo>
                  <a:pt x="739" y="660"/>
                  <a:pt x="731" y="666"/>
                  <a:pt x="722" y="666"/>
                </a:cubicBezTo>
                <a:lnTo>
                  <a:pt x="679" y="666"/>
                </a:lnTo>
                <a:cubicBezTo>
                  <a:pt x="666" y="666"/>
                  <a:pt x="655" y="655"/>
                  <a:pt x="655" y="641"/>
                </a:cubicBezTo>
                <a:cubicBezTo>
                  <a:pt x="655" y="628"/>
                  <a:pt x="666" y="617"/>
                  <a:pt x="679" y="617"/>
                </a:cubicBezTo>
                <a:lnTo>
                  <a:pt x="722" y="617"/>
                </a:lnTo>
                <a:cubicBezTo>
                  <a:pt x="733" y="617"/>
                  <a:pt x="742" y="624"/>
                  <a:pt x="745" y="634"/>
                </a:cubicBezTo>
                <a:cubicBezTo>
                  <a:pt x="801" y="638"/>
                  <a:pt x="843" y="659"/>
                  <a:pt x="871" y="696"/>
                </a:cubicBezTo>
                <a:cubicBezTo>
                  <a:pt x="903" y="737"/>
                  <a:pt x="911" y="791"/>
                  <a:pt x="910" y="839"/>
                </a:cubicBezTo>
                <a:lnTo>
                  <a:pt x="1098" y="839"/>
                </a:lnTo>
                <a:lnTo>
                  <a:pt x="1098" y="839"/>
                </a:lnTo>
                <a:close/>
                <a:moveTo>
                  <a:pt x="549" y="459"/>
                </a:moveTo>
                <a:cubicBezTo>
                  <a:pt x="676" y="459"/>
                  <a:pt x="778" y="356"/>
                  <a:pt x="778" y="229"/>
                </a:cubicBezTo>
                <a:cubicBezTo>
                  <a:pt x="778" y="103"/>
                  <a:pt x="676" y="0"/>
                  <a:pt x="549" y="0"/>
                </a:cubicBezTo>
                <a:cubicBezTo>
                  <a:pt x="423" y="0"/>
                  <a:pt x="320" y="103"/>
                  <a:pt x="320" y="229"/>
                </a:cubicBezTo>
                <a:cubicBezTo>
                  <a:pt x="320" y="356"/>
                  <a:pt x="423" y="459"/>
                  <a:pt x="549" y="459"/>
                </a:cubicBezTo>
                <a:close/>
                <a:moveTo>
                  <a:pt x="830" y="729"/>
                </a:moveTo>
                <a:cubicBezTo>
                  <a:pt x="813" y="708"/>
                  <a:pt x="789" y="695"/>
                  <a:pt x="756" y="690"/>
                </a:cubicBezTo>
                <a:cubicBezTo>
                  <a:pt x="746" y="697"/>
                  <a:pt x="734" y="701"/>
                  <a:pt x="722" y="701"/>
                </a:cubicBezTo>
                <a:lnTo>
                  <a:pt x="679" y="701"/>
                </a:lnTo>
                <a:cubicBezTo>
                  <a:pt x="648" y="701"/>
                  <a:pt x="621" y="675"/>
                  <a:pt x="621" y="643"/>
                </a:cubicBezTo>
                <a:cubicBezTo>
                  <a:pt x="621" y="611"/>
                  <a:pt x="647" y="585"/>
                  <a:pt x="679" y="585"/>
                </a:cubicBezTo>
                <a:lnTo>
                  <a:pt x="722" y="585"/>
                </a:lnTo>
                <a:cubicBezTo>
                  <a:pt x="738" y="585"/>
                  <a:pt x="754" y="593"/>
                  <a:pt x="765" y="605"/>
                </a:cubicBezTo>
                <a:cubicBezTo>
                  <a:pt x="815" y="611"/>
                  <a:pt x="855" y="631"/>
                  <a:pt x="885" y="663"/>
                </a:cubicBezTo>
                <a:cubicBezTo>
                  <a:pt x="885" y="662"/>
                  <a:pt x="885" y="660"/>
                  <a:pt x="885" y="659"/>
                </a:cubicBezTo>
                <a:lnTo>
                  <a:pt x="874" y="607"/>
                </a:lnTo>
                <a:cubicBezTo>
                  <a:pt x="849" y="524"/>
                  <a:pt x="782" y="459"/>
                  <a:pt x="697" y="437"/>
                </a:cubicBezTo>
                <a:cubicBezTo>
                  <a:pt x="659" y="473"/>
                  <a:pt x="606" y="496"/>
                  <a:pt x="549" y="496"/>
                </a:cubicBezTo>
                <a:cubicBezTo>
                  <a:pt x="492" y="496"/>
                  <a:pt x="440" y="473"/>
                  <a:pt x="401" y="437"/>
                </a:cubicBezTo>
                <a:cubicBezTo>
                  <a:pt x="293" y="466"/>
                  <a:pt x="212" y="564"/>
                  <a:pt x="212" y="681"/>
                </a:cubicBezTo>
                <a:lnTo>
                  <a:pt x="212" y="807"/>
                </a:lnTo>
                <a:lnTo>
                  <a:pt x="857" y="807"/>
                </a:lnTo>
                <a:cubicBezTo>
                  <a:pt x="853" y="775"/>
                  <a:pt x="844" y="748"/>
                  <a:pt x="830" y="729"/>
                </a:cubicBezTo>
                <a:close/>
              </a:path>
            </a:pathLst>
          </a:custGeom>
          <a:solidFill>
            <a:srgbClr val="226089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文本框 46">
            <a:extLst>
              <a:ext uri="{FF2B5EF4-FFF2-40B4-BE49-F238E27FC236}">
                <a16:creationId xmlns:a16="http://schemas.microsoft.com/office/drawing/2014/main" xmlns="" id="{FADC7427-1F09-4F08-9CFC-2A84641B5460}"/>
              </a:ext>
            </a:extLst>
          </p:cNvPr>
          <p:cNvSpPr txBox="1"/>
          <p:nvPr/>
        </p:nvSpPr>
        <p:spPr>
          <a:xfrm>
            <a:off x="8537237" y="4716299"/>
            <a:ext cx="1745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F1ACA159-54AB-40A8-A653-F9BB4C792181}"/>
              </a:ext>
            </a:extLst>
          </p:cNvPr>
          <p:cNvSpPr txBox="1"/>
          <p:nvPr/>
        </p:nvSpPr>
        <p:spPr>
          <a:xfrm>
            <a:off x="8466116" y="2508840"/>
            <a:ext cx="258796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42EE6F35-DE41-428C-A654-DF14EBD885BD}"/>
              </a:ext>
            </a:extLst>
          </p:cNvPr>
          <p:cNvSpPr txBox="1"/>
          <p:nvPr/>
        </p:nvSpPr>
        <p:spPr>
          <a:xfrm>
            <a:off x="8466116" y="5120573"/>
            <a:ext cx="258796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4271BAC-308B-4468-828D-AAB5ACC24C88}"/>
              </a:ext>
            </a:extLst>
          </p:cNvPr>
          <p:cNvSpPr txBox="1"/>
          <p:nvPr/>
        </p:nvSpPr>
        <p:spPr>
          <a:xfrm>
            <a:off x="4685674" y="5120573"/>
            <a:ext cx="258796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90A03204-D314-4BD9-8284-A39D54C6A1DF}"/>
              </a:ext>
            </a:extLst>
          </p:cNvPr>
          <p:cNvSpPr txBox="1"/>
          <p:nvPr/>
        </p:nvSpPr>
        <p:spPr>
          <a:xfrm>
            <a:off x="967751" y="5120573"/>
            <a:ext cx="258796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</a:t>
            </a:r>
          </a:p>
        </p:txBody>
      </p:sp>
    </p:spTree>
    <p:extLst>
      <p:ext uri="{BB962C8B-B14F-4D97-AF65-F5344CB8AC3E}">
        <p14:creationId xmlns:p14="http://schemas.microsoft.com/office/powerpoint/2010/main" val="159091699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3E4F8A26-E251-4966-A345-FCB6EC28B97B}"/>
              </a:ext>
            </a:extLst>
          </p:cNvPr>
          <p:cNvGrpSpPr/>
          <p:nvPr/>
        </p:nvGrpSpPr>
        <p:grpSpPr>
          <a:xfrm>
            <a:off x="696000" y="953551"/>
            <a:ext cx="10800000" cy="3618449"/>
            <a:chOff x="696000" y="1024671"/>
            <a:chExt cx="10800000" cy="3618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066BB580-8412-408B-A3F5-9CC12E7A9E10}"/>
                </a:ext>
              </a:extLst>
            </p:cNvPr>
            <p:cNvSpPr/>
            <p:nvPr/>
          </p:nvSpPr>
          <p:spPr>
            <a:xfrm>
              <a:off x="696000" y="1243855"/>
              <a:ext cx="10800000" cy="3003024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95660" b="-49644"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xmlns="" id="{F8BFC80D-38BE-4B9C-81FA-871803D7694D}"/>
                </a:ext>
              </a:extLst>
            </p:cNvPr>
            <p:cNvSpPr/>
            <p:nvPr/>
          </p:nvSpPr>
          <p:spPr>
            <a:xfrm>
              <a:off x="696000" y="1243855"/>
              <a:ext cx="10800000" cy="3003024"/>
            </a:xfrm>
            <a:prstGeom prst="rect">
              <a:avLst/>
            </a:prstGeom>
            <a:solidFill>
              <a:srgbClr val="226089">
                <a:alpha val="4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A4713B4-DF99-4264-8DBD-2100648CB712}"/>
                </a:ext>
              </a:extLst>
            </p:cNvPr>
            <p:cNvCxnSpPr>
              <a:cxnSpLocks/>
            </p:cNvCxnSpPr>
            <p:nvPr/>
          </p:nvCxnSpPr>
          <p:spPr>
            <a:xfrm>
              <a:off x="2834640" y="1187974"/>
              <a:ext cx="0" cy="339926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18A37E91-C56E-414D-BA4A-1ABB905FEF04}"/>
                </a:ext>
              </a:extLst>
            </p:cNvPr>
            <p:cNvCxnSpPr>
              <a:cxnSpLocks/>
            </p:cNvCxnSpPr>
            <p:nvPr/>
          </p:nvCxnSpPr>
          <p:spPr>
            <a:xfrm>
              <a:off x="4984480" y="1024671"/>
              <a:ext cx="0" cy="3562568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1BBEA72F-8198-4225-A03D-AD490626501B}"/>
                </a:ext>
              </a:extLst>
            </p:cNvPr>
            <p:cNvCxnSpPr>
              <a:cxnSpLocks/>
            </p:cNvCxnSpPr>
            <p:nvPr/>
          </p:nvCxnSpPr>
          <p:spPr>
            <a:xfrm>
              <a:off x="9334960" y="1187973"/>
              <a:ext cx="0" cy="339926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98FE527D-26C1-40F4-B76D-9069572E41F2}"/>
                </a:ext>
              </a:extLst>
            </p:cNvPr>
            <p:cNvCxnSpPr>
              <a:cxnSpLocks/>
            </p:cNvCxnSpPr>
            <p:nvPr/>
          </p:nvCxnSpPr>
          <p:spPr>
            <a:xfrm>
              <a:off x="7144480" y="1243855"/>
              <a:ext cx="0" cy="339926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3B2CC66-207E-4DCD-905D-AF42B2504AA2}"/>
              </a:ext>
            </a:extLst>
          </p:cNvPr>
          <p:cNvSpPr txBox="1"/>
          <p:nvPr/>
        </p:nvSpPr>
        <p:spPr>
          <a:xfrm>
            <a:off x="938177" y="4448549"/>
            <a:ext cx="1774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D100A5E-57EF-4E8D-BDB8-78F0CB5FEE25}"/>
              </a:ext>
            </a:extLst>
          </p:cNvPr>
          <p:cNvSpPr txBox="1"/>
          <p:nvPr/>
        </p:nvSpPr>
        <p:spPr>
          <a:xfrm>
            <a:off x="30408" y="4958894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C8A6C82-5F2B-4A40-9123-61D50B6B5A1B}"/>
              </a:ext>
            </a:extLst>
          </p:cNvPr>
          <p:cNvSpPr txBox="1"/>
          <p:nvPr/>
        </p:nvSpPr>
        <p:spPr>
          <a:xfrm>
            <a:off x="3098176" y="4448549"/>
            <a:ext cx="1774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1415E3E-E12F-4D20-8D8E-34E1C5D3112F}"/>
              </a:ext>
            </a:extLst>
          </p:cNvPr>
          <p:cNvSpPr txBox="1"/>
          <p:nvPr/>
        </p:nvSpPr>
        <p:spPr>
          <a:xfrm>
            <a:off x="2190407" y="4958894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94ACDE2-6E1B-4700-906E-5ECD012CFE8C}"/>
              </a:ext>
            </a:extLst>
          </p:cNvPr>
          <p:cNvSpPr txBox="1"/>
          <p:nvPr/>
        </p:nvSpPr>
        <p:spPr>
          <a:xfrm>
            <a:off x="5210850" y="4448549"/>
            <a:ext cx="1774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63BE3739-DFAC-4FA3-954F-DF41BDE7E95A}"/>
              </a:ext>
            </a:extLst>
          </p:cNvPr>
          <p:cNvSpPr txBox="1"/>
          <p:nvPr/>
        </p:nvSpPr>
        <p:spPr>
          <a:xfrm>
            <a:off x="4303081" y="4958894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79696C0-210E-4462-9E3A-68532277FCFB}"/>
              </a:ext>
            </a:extLst>
          </p:cNvPr>
          <p:cNvSpPr txBox="1"/>
          <p:nvPr/>
        </p:nvSpPr>
        <p:spPr>
          <a:xfrm>
            <a:off x="7386089" y="4448549"/>
            <a:ext cx="1774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DBEE345-5E79-4A67-AD53-643811389578}"/>
              </a:ext>
            </a:extLst>
          </p:cNvPr>
          <p:cNvSpPr txBox="1"/>
          <p:nvPr/>
        </p:nvSpPr>
        <p:spPr>
          <a:xfrm>
            <a:off x="6478320" y="4958894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6771185-E6DB-4B1A-B4EA-AA211B526C48}"/>
              </a:ext>
            </a:extLst>
          </p:cNvPr>
          <p:cNvSpPr txBox="1"/>
          <p:nvPr/>
        </p:nvSpPr>
        <p:spPr>
          <a:xfrm>
            <a:off x="9546088" y="4448549"/>
            <a:ext cx="1774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81162888-B9DF-401A-955E-7FE033179BE7}"/>
              </a:ext>
            </a:extLst>
          </p:cNvPr>
          <p:cNvSpPr txBox="1"/>
          <p:nvPr/>
        </p:nvSpPr>
        <p:spPr>
          <a:xfrm>
            <a:off x="8638319" y="4958894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</a:p>
        </p:txBody>
      </p:sp>
    </p:spTree>
    <p:extLst>
      <p:ext uri="{BB962C8B-B14F-4D97-AF65-F5344CB8AC3E}">
        <p14:creationId xmlns:p14="http://schemas.microsoft.com/office/powerpoint/2010/main" val="269375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5B05C53-72F4-4DBD-8F79-E31EF6870342}"/>
              </a:ext>
            </a:extLst>
          </p:cNvPr>
          <p:cNvCxnSpPr>
            <a:cxnSpLocks/>
          </p:cNvCxnSpPr>
          <p:nvPr/>
        </p:nvCxnSpPr>
        <p:spPr>
          <a:xfrm>
            <a:off x="1" y="5230495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DF810CA-1D1D-475D-BC00-74B6E4BAB7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91" b="6248"/>
          <a:stretch/>
        </p:blipFill>
        <p:spPr>
          <a:xfrm>
            <a:off x="2" y="1645861"/>
            <a:ext cx="3631381" cy="17931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9F67CD5F-D91D-4BA2-A377-1B6CA966FF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9" r="20230"/>
          <a:stretch/>
        </p:blipFill>
        <p:spPr>
          <a:xfrm>
            <a:off x="3631383" y="1645860"/>
            <a:ext cx="2738287" cy="1793144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17F782D-A812-4E78-977A-518D7915F84C}"/>
              </a:ext>
            </a:extLst>
          </p:cNvPr>
          <p:cNvSpPr/>
          <p:nvPr/>
        </p:nvSpPr>
        <p:spPr>
          <a:xfrm>
            <a:off x="6369670" y="1645858"/>
            <a:ext cx="5822332" cy="179314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8449" b="-8143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1C395C7A-A859-4035-8987-3A997D9DF7E9}"/>
              </a:ext>
            </a:extLst>
          </p:cNvPr>
          <p:cNvCxnSpPr>
            <a:cxnSpLocks/>
          </p:cNvCxnSpPr>
          <p:nvPr/>
        </p:nvCxnSpPr>
        <p:spPr>
          <a:xfrm>
            <a:off x="1" y="1645858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82416E7-E2B5-4882-8695-78A2C9D1EB3D}"/>
              </a:ext>
            </a:extLst>
          </p:cNvPr>
          <p:cNvSpPr/>
          <p:nvPr/>
        </p:nvSpPr>
        <p:spPr>
          <a:xfrm>
            <a:off x="2" y="3439003"/>
            <a:ext cx="7393858" cy="1773141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466" t="-93465" r="-3986" b="-89785"/>
            </a:stretch>
          </a:blip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9437ED08-FA3A-4C24-9C5B-FEB9C312CD3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1" r="3307"/>
          <a:stretch/>
        </p:blipFill>
        <p:spPr>
          <a:xfrm>
            <a:off x="7393860" y="3439005"/>
            <a:ext cx="4798142" cy="1773136"/>
          </a:xfrm>
          <a:prstGeom prst="rect">
            <a:avLst/>
          </a:prstGeom>
          <a:ln w="38100">
            <a:noFill/>
          </a:ln>
        </p:spPr>
      </p:pic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F7C8A1D0-33A3-4EF2-9D55-6D542A1715A7}"/>
              </a:ext>
            </a:extLst>
          </p:cNvPr>
          <p:cNvCxnSpPr>
            <a:cxnSpLocks/>
          </p:cNvCxnSpPr>
          <p:nvPr/>
        </p:nvCxnSpPr>
        <p:spPr>
          <a:xfrm>
            <a:off x="2" y="3439004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4254367F-9E93-4D5B-B9CC-1D953BD657E2}"/>
              </a:ext>
            </a:extLst>
          </p:cNvPr>
          <p:cNvCxnSpPr>
            <a:cxnSpLocks/>
          </p:cNvCxnSpPr>
          <p:nvPr/>
        </p:nvCxnSpPr>
        <p:spPr>
          <a:xfrm>
            <a:off x="3631383" y="1645858"/>
            <a:ext cx="0" cy="179314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AA233B87-ADEF-4212-B67F-A552B2A37748}"/>
              </a:ext>
            </a:extLst>
          </p:cNvPr>
          <p:cNvCxnSpPr>
            <a:cxnSpLocks/>
          </p:cNvCxnSpPr>
          <p:nvPr/>
        </p:nvCxnSpPr>
        <p:spPr>
          <a:xfrm>
            <a:off x="6369670" y="1645858"/>
            <a:ext cx="0" cy="179314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935C0955-0302-4C9D-84EA-C2A1EF7B8FF5}"/>
              </a:ext>
            </a:extLst>
          </p:cNvPr>
          <p:cNvCxnSpPr>
            <a:cxnSpLocks/>
          </p:cNvCxnSpPr>
          <p:nvPr/>
        </p:nvCxnSpPr>
        <p:spPr>
          <a:xfrm flipH="1">
            <a:off x="7393860" y="3439004"/>
            <a:ext cx="1" cy="177313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A2B2FE01-1192-4F8C-964D-0FA5EBA479F7}"/>
              </a:ext>
            </a:extLst>
          </p:cNvPr>
          <p:cNvSpPr/>
          <p:nvPr/>
        </p:nvSpPr>
        <p:spPr>
          <a:xfrm>
            <a:off x="0" y="1665039"/>
            <a:ext cx="12192000" cy="3547098"/>
          </a:xfrm>
          <a:prstGeom prst="rect">
            <a:avLst/>
          </a:prstGeom>
          <a:solidFill>
            <a:srgbClr val="22608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27B1DC0A-D76C-43CB-A945-449A04398C84}"/>
              </a:ext>
            </a:extLst>
          </p:cNvPr>
          <p:cNvSpPr txBox="1"/>
          <p:nvPr/>
        </p:nvSpPr>
        <p:spPr>
          <a:xfrm>
            <a:off x="4363969" y="3944639"/>
            <a:ext cx="3464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24A1309F-FECC-46FC-AF66-7E02D65D4AF1}"/>
              </a:ext>
            </a:extLst>
          </p:cNvPr>
          <p:cNvSpPr txBox="1"/>
          <p:nvPr/>
        </p:nvSpPr>
        <p:spPr>
          <a:xfrm>
            <a:off x="3982684" y="2640980"/>
            <a:ext cx="42266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00" b="1">
                <a:solidFill>
                  <a:prstClr val="white">
                    <a:lumMod val="95000"/>
                  </a:prst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Bauhaus 93" panose="04030905020B02020C02" pitchFamily="82" charset="0"/>
                <a:ea typeface="宋体" panose="02010600030101010101" pitchFamily="2" charset="-122"/>
              </a:rPr>
              <a:t>PART </a:t>
            </a:r>
            <a:r>
              <a:rPr lang="en-US" altLang="zh-CN" sz="6600">
                <a:solidFill>
                  <a:prstClr val="white">
                    <a:lumMod val="95000"/>
                  </a:prst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宋体" panose="02010600030101010101" pitchFamily="2" charset="-122"/>
              </a:rPr>
              <a:t>06</a:t>
            </a:r>
            <a:endParaRPr lang="zh-CN" altLang="en-US" sz="6600" dirty="0">
              <a:solidFill>
                <a:prstClr val="white">
                  <a:lumMod val="95000"/>
                </a:prst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813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:a14="http://schemas.microsoft.com/office/drawing/2010/main" xmlns:a16="http://schemas.microsoft.com/office/drawing/2014/main"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439BF86C-71F9-49E5-9AB1-15B851D044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468882"/>
              </p:ext>
            </p:extLst>
          </p:nvPr>
        </p:nvGraphicFramePr>
        <p:xfrm>
          <a:off x="1341120" y="1864584"/>
          <a:ext cx="9509760" cy="3942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1952">
                  <a:extLst>
                    <a:ext uri="{9D8B030D-6E8A-4147-A177-3AD203B41FA5}">
                      <a16:colId xmlns:a16="http://schemas.microsoft.com/office/drawing/2014/main" xmlns="" val="217347589"/>
                    </a:ext>
                  </a:extLst>
                </a:gridCol>
                <a:gridCol w="1901952">
                  <a:extLst>
                    <a:ext uri="{9D8B030D-6E8A-4147-A177-3AD203B41FA5}">
                      <a16:colId xmlns:a16="http://schemas.microsoft.com/office/drawing/2014/main" xmlns="" val="2463482242"/>
                    </a:ext>
                  </a:extLst>
                </a:gridCol>
                <a:gridCol w="1901952">
                  <a:extLst>
                    <a:ext uri="{9D8B030D-6E8A-4147-A177-3AD203B41FA5}">
                      <a16:colId xmlns:a16="http://schemas.microsoft.com/office/drawing/2014/main" xmlns="" val="204901393"/>
                    </a:ext>
                  </a:extLst>
                </a:gridCol>
                <a:gridCol w="1901952">
                  <a:extLst>
                    <a:ext uri="{9D8B030D-6E8A-4147-A177-3AD203B41FA5}">
                      <a16:colId xmlns:a16="http://schemas.microsoft.com/office/drawing/2014/main" xmlns="" val="4283304277"/>
                    </a:ext>
                  </a:extLst>
                </a:gridCol>
                <a:gridCol w="1901952">
                  <a:extLst>
                    <a:ext uri="{9D8B030D-6E8A-4147-A177-3AD203B41FA5}">
                      <a16:colId xmlns:a16="http://schemas.microsoft.com/office/drawing/2014/main" xmlns="" val="3294339358"/>
                    </a:ext>
                  </a:extLst>
                </a:gridCol>
              </a:tblGrid>
              <a:tr h="78841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dirty="0">
                          <a:solidFill>
                            <a:srgbClr val="22608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表头文本预设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表头文本预设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60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dirty="0">
                          <a:solidFill>
                            <a:srgbClr val="22608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表头文本预设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dirty="0">
                          <a:solidFill>
                            <a:srgbClr val="22608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表头文本预设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dirty="0">
                          <a:solidFill>
                            <a:srgbClr val="22608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表头文本预设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76989186"/>
                  </a:ext>
                </a:extLst>
              </a:tr>
              <a:tr h="78841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rgbClr val="4592A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rgbClr val="4592A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60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rgbClr val="4592A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rgbClr val="4592A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rgbClr val="4592A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rgbClr val="4592A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rgbClr val="4592A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rgbClr val="4592A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814741591"/>
                  </a:ext>
                </a:extLst>
              </a:tr>
              <a:tr h="78841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rgbClr val="4592A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rgbClr val="4592A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60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rgbClr val="4592A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rgbClr val="4592A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rgbClr val="4592A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rgbClr val="4592A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rgbClr val="4592A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rgbClr val="4592A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784380353"/>
                  </a:ext>
                </a:extLst>
              </a:tr>
              <a:tr h="78841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rgbClr val="4592A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rgbClr val="4592A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60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rgbClr val="4592A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rgbClr val="4592A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rgbClr val="4592A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rgbClr val="4592A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rgbClr val="4592A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rgbClr val="4592A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762130370"/>
                  </a:ext>
                </a:extLst>
              </a:tr>
              <a:tr h="78841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rgbClr val="4592A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rgbClr val="4592A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60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rgbClr val="4592A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rgbClr val="4592A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rgbClr val="4592A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rgbClr val="4592A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rgbClr val="4592A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表格文本内容</a:t>
                      </a:r>
                      <a:endParaRPr lang="en-US" altLang="zh-CN" sz="1400" dirty="0">
                        <a:solidFill>
                          <a:srgbClr val="4592A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466921747"/>
                  </a:ext>
                </a:extLst>
              </a:tr>
            </a:tbl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66EB1DF-12A5-468E-B9A2-191C932C0480}"/>
              </a:ext>
            </a:extLst>
          </p:cNvPr>
          <p:cNvSpPr txBox="1"/>
          <p:nvPr/>
        </p:nvSpPr>
        <p:spPr>
          <a:xfrm>
            <a:off x="2401167" y="5960125"/>
            <a:ext cx="73896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正文文本内容（上表内容可自行添加，重点列调整表格底纹为深色即可）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E5B11F5E-FA9D-408B-8BDB-BE85E1C8A6F9}"/>
              </a:ext>
            </a:extLst>
          </p:cNvPr>
          <p:cNvSpPr/>
          <p:nvPr/>
        </p:nvSpPr>
        <p:spPr>
          <a:xfrm>
            <a:off x="5166360" y="1148081"/>
            <a:ext cx="1859280" cy="460634"/>
          </a:xfrm>
          <a:prstGeom prst="roundRect">
            <a:avLst>
              <a:gd name="adj" fmla="val 50000"/>
            </a:avLst>
          </a:prstGeom>
          <a:solidFill>
            <a:srgbClr val="226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表格名称</a:t>
            </a:r>
          </a:p>
        </p:txBody>
      </p:sp>
    </p:spTree>
    <p:extLst>
      <p:ext uri="{BB962C8B-B14F-4D97-AF65-F5344CB8AC3E}">
        <p14:creationId xmlns:p14="http://schemas.microsoft.com/office/powerpoint/2010/main" val="2262259714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xmlns="" id="{56CD3FF2-6F47-48BE-BB50-2B1416556ED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8871372"/>
              </p:ext>
            </p:extLst>
          </p:nvPr>
        </p:nvGraphicFramePr>
        <p:xfrm>
          <a:off x="256857" y="1693312"/>
          <a:ext cx="5727559" cy="4564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graduation-cap-variant_30915">
            <a:extLst>
              <a:ext uri="{FF2B5EF4-FFF2-40B4-BE49-F238E27FC236}">
                <a16:creationId xmlns:a16="http://schemas.microsoft.com/office/drawing/2014/main" xmlns="" id="{B2101DFF-E0A0-4695-AD8A-C0242EE2E2FA}"/>
              </a:ext>
            </a:extLst>
          </p:cNvPr>
          <p:cNvSpPr>
            <a:spLocks noChangeAspect="1"/>
          </p:cNvSpPr>
          <p:nvPr/>
        </p:nvSpPr>
        <p:spPr bwMode="auto">
          <a:xfrm>
            <a:off x="6929120" y="1355665"/>
            <a:ext cx="609685" cy="446969"/>
          </a:xfrm>
          <a:custGeom>
            <a:avLst/>
            <a:gdLst>
              <a:gd name="connsiteX0" fmla="*/ 124336 w 608133"/>
              <a:gd name="connsiteY0" fmla="*/ 165476 h 445832"/>
              <a:gd name="connsiteX1" fmla="*/ 304070 w 608133"/>
              <a:gd name="connsiteY1" fmla="*/ 225979 h 445832"/>
              <a:gd name="connsiteX2" fmla="*/ 485772 w 608133"/>
              <a:gd name="connsiteY2" fmla="*/ 165476 h 445832"/>
              <a:gd name="connsiteX3" fmla="*/ 485772 w 608133"/>
              <a:gd name="connsiteY3" fmla="*/ 250808 h 445832"/>
              <a:gd name="connsiteX4" fmla="*/ 305015 w 608133"/>
              <a:gd name="connsiteY4" fmla="*/ 308089 h 445832"/>
              <a:gd name="connsiteX5" fmla="*/ 124336 w 608133"/>
              <a:gd name="connsiteY5" fmla="*/ 250101 h 445832"/>
              <a:gd name="connsiteX6" fmla="*/ 527801 w 608133"/>
              <a:gd name="connsiteY6" fmla="*/ 150728 h 445832"/>
              <a:gd name="connsiteX7" fmla="*/ 527801 w 608133"/>
              <a:gd name="connsiteY7" fmla="*/ 280008 h 445832"/>
              <a:gd name="connsiteX8" fmla="*/ 527801 w 608133"/>
              <a:gd name="connsiteY8" fmla="*/ 280244 h 445832"/>
              <a:gd name="connsiteX9" fmla="*/ 537709 w 608133"/>
              <a:gd name="connsiteY9" fmla="*/ 295962 h 445832"/>
              <a:gd name="connsiteX10" fmla="*/ 530239 w 608133"/>
              <a:gd name="connsiteY10" fmla="*/ 310265 h 445832"/>
              <a:gd name="connsiteX11" fmla="*/ 537709 w 608133"/>
              <a:gd name="connsiteY11" fmla="*/ 323311 h 445832"/>
              <a:gd name="connsiteX12" fmla="*/ 537709 w 608133"/>
              <a:gd name="connsiteY12" fmla="*/ 445832 h 445832"/>
              <a:gd name="connsiteX13" fmla="*/ 502717 w 608133"/>
              <a:gd name="connsiteY13" fmla="*/ 445832 h 445832"/>
              <a:gd name="connsiteX14" fmla="*/ 502717 w 608133"/>
              <a:gd name="connsiteY14" fmla="*/ 323311 h 445832"/>
              <a:gd name="connsiteX15" fmla="*/ 510108 w 608133"/>
              <a:gd name="connsiteY15" fmla="*/ 310265 h 445832"/>
              <a:gd name="connsiteX16" fmla="*/ 502638 w 608133"/>
              <a:gd name="connsiteY16" fmla="*/ 295962 h 445832"/>
              <a:gd name="connsiteX17" fmla="*/ 513018 w 608133"/>
              <a:gd name="connsiteY17" fmla="*/ 280008 h 445832"/>
              <a:gd name="connsiteX18" fmla="*/ 512546 w 608133"/>
              <a:gd name="connsiteY18" fmla="*/ 279379 h 445832"/>
              <a:gd name="connsiteX19" fmla="*/ 512546 w 608133"/>
              <a:gd name="connsiteY19" fmla="*/ 155522 h 445832"/>
              <a:gd name="connsiteX20" fmla="*/ 306663 w 608133"/>
              <a:gd name="connsiteY20" fmla="*/ 0 h 445832"/>
              <a:gd name="connsiteX21" fmla="*/ 608133 w 608133"/>
              <a:gd name="connsiteY21" fmla="*/ 115790 h 445832"/>
              <a:gd name="connsiteX22" fmla="*/ 306663 w 608133"/>
              <a:gd name="connsiteY22" fmla="*/ 215083 h 445832"/>
              <a:gd name="connsiteX23" fmla="*/ 0 w 608133"/>
              <a:gd name="connsiteY23" fmla="*/ 115790 h 44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08133" h="445832">
                <a:moveTo>
                  <a:pt x="124336" y="165476"/>
                </a:moveTo>
                <a:lnTo>
                  <a:pt x="304070" y="225979"/>
                </a:lnTo>
                <a:lnTo>
                  <a:pt x="485772" y="165476"/>
                </a:lnTo>
                <a:lnTo>
                  <a:pt x="485772" y="250808"/>
                </a:lnTo>
                <a:cubicBezTo>
                  <a:pt x="485772" y="250808"/>
                  <a:pt x="404167" y="245701"/>
                  <a:pt x="305015" y="308089"/>
                </a:cubicBezTo>
                <a:cubicBezTo>
                  <a:pt x="305015" y="308089"/>
                  <a:pt x="219948" y="252066"/>
                  <a:pt x="124336" y="250101"/>
                </a:cubicBezTo>
                <a:close/>
                <a:moveTo>
                  <a:pt x="527801" y="150728"/>
                </a:moveTo>
                <a:lnTo>
                  <a:pt x="527801" y="280008"/>
                </a:lnTo>
                <a:lnTo>
                  <a:pt x="527801" y="280244"/>
                </a:lnTo>
                <a:cubicBezTo>
                  <a:pt x="533620" y="283073"/>
                  <a:pt x="537709" y="289046"/>
                  <a:pt x="537709" y="295962"/>
                </a:cubicBezTo>
                <a:cubicBezTo>
                  <a:pt x="537709" y="301856"/>
                  <a:pt x="534721" y="307043"/>
                  <a:pt x="530239" y="310265"/>
                </a:cubicBezTo>
                <a:cubicBezTo>
                  <a:pt x="534721" y="312937"/>
                  <a:pt x="537709" y="317731"/>
                  <a:pt x="537709" y="323311"/>
                </a:cubicBezTo>
                <a:lnTo>
                  <a:pt x="537709" y="445832"/>
                </a:lnTo>
                <a:lnTo>
                  <a:pt x="502717" y="445832"/>
                </a:lnTo>
                <a:lnTo>
                  <a:pt x="502717" y="323311"/>
                </a:lnTo>
                <a:cubicBezTo>
                  <a:pt x="502717" y="317731"/>
                  <a:pt x="505705" y="312937"/>
                  <a:pt x="510108" y="310265"/>
                </a:cubicBezTo>
                <a:cubicBezTo>
                  <a:pt x="505626" y="307043"/>
                  <a:pt x="502638" y="301856"/>
                  <a:pt x="502638" y="295962"/>
                </a:cubicBezTo>
                <a:cubicBezTo>
                  <a:pt x="502638" y="288810"/>
                  <a:pt x="506884" y="282759"/>
                  <a:pt x="513018" y="280008"/>
                </a:cubicBezTo>
                <a:lnTo>
                  <a:pt x="512546" y="279379"/>
                </a:lnTo>
                <a:lnTo>
                  <a:pt x="512546" y="155522"/>
                </a:lnTo>
                <a:close/>
                <a:moveTo>
                  <a:pt x="306663" y="0"/>
                </a:moveTo>
                <a:lnTo>
                  <a:pt x="608133" y="115790"/>
                </a:lnTo>
                <a:lnTo>
                  <a:pt x="306663" y="215083"/>
                </a:lnTo>
                <a:lnTo>
                  <a:pt x="0" y="115790"/>
                </a:lnTo>
                <a:close/>
              </a:path>
            </a:pathLst>
          </a:custGeom>
          <a:solidFill>
            <a:srgbClr val="226089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locomotive_66591">
            <a:extLst>
              <a:ext uri="{FF2B5EF4-FFF2-40B4-BE49-F238E27FC236}">
                <a16:creationId xmlns:a16="http://schemas.microsoft.com/office/drawing/2014/main" xmlns="" id="{17B5D1A3-9542-4B4D-B7B3-FBE14A2388FC}"/>
              </a:ext>
            </a:extLst>
          </p:cNvPr>
          <p:cNvSpPr>
            <a:spLocks noChangeAspect="1"/>
          </p:cNvSpPr>
          <p:nvPr/>
        </p:nvSpPr>
        <p:spPr bwMode="auto">
          <a:xfrm>
            <a:off x="7010419" y="3967084"/>
            <a:ext cx="447082" cy="433600"/>
          </a:xfrm>
          <a:custGeom>
            <a:avLst/>
            <a:gdLst>
              <a:gd name="connsiteX0" fmla="*/ 500344 w 607397"/>
              <a:gd name="connsiteY0" fmla="*/ 503555 h 589081"/>
              <a:gd name="connsiteX1" fmla="*/ 543142 w 607397"/>
              <a:gd name="connsiteY1" fmla="*/ 546318 h 589081"/>
              <a:gd name="connsiteX2" fmla="*/ 500344 w 607397"/>
              <a:gd name="connsiteY2" fmla="*/ 589081 h 589081"/>
              <a:gd name="connsiteX3" fmla="*/ 457546 w 607397"/>
              <a:gd name="connsiteY3" fmla="*/ 546318 h 589081"/>
              <a:gd name="connsiteX4" fmla="*/ 500344 w 607397"/>
              <a:gd name="connsiteY4" fmla="*/ 503555 h 589081"/>
              <a:gd name="connsiteX5" fmla="*/ 385252 w 607397"/>
              <a:gd name="connsiteY5" fmla="*/ 503555 h 589081"/>
              <a:gd name="connsiteX6" fmla="*/ 428050 w 607397"/>
              <a:gd name="connsiteY6" fmla="*/ 546318 h 589081"/>
              <a:gd name="connsiteX7" fmla="*/ 385252 w 607397"/>
              <a:gd name="connsiteY7" fmla="*/ 589081 h 589081"/>
              <a:gd name="connsiteX8" fmla="*/ 342454 w 607397"/>
              <a:gd name="connsiteY8" fmla="*/ 546318 h 589081"/>
              <a:gd name="connsiteX9" fmla="*/ 385252 w 607397"/>
              <a:gd name="connsiteY9" fmla="*/ 503555 h 589081"/>
              <a:gd name="connsiteX10" fmla="*/ 270230 w 607397"/>
              <a:gd name="connsiteY10" fmla="*/ 503555 h 589081"/>
              <a:gd name="connsiteX11" fmla="*/ 313028 w 607397"/>
              <a:gd name="connsiteY11" fmla="*/ 546318 h 589081"/>
              <a:gd name="connsiteX12" fmla="*/ 270230 w 607397"/>
              <a:gd name="connsiteY12" fmla="*/ 589081 h 589081"/>
              <a:gd name="connsiteX13" fmla="*/ 227432 w 607397"/>
              <a:gd name="connsiteY13" fmla="*/ 546318 h 589081"/>
              <a:gd name="connsiteX14" fmla="*/ 270230 w 607397"/>
              <a:gd name="connsiteY14" fmla="*/ 503555 h 589081"/>
              <a:gd name="connsiteX15" fmla="*/ 155173 w 607397"/>
              <a:gd name="connsiteY15" fmla="*/ 503555 h 589081"/>
              <a:gd name="connsiteX16" fmla="*/ 198006 w 607397"/>
              <a:gd name="connsiteY16" fmla="*/ 546318 h 589081"/>
              <a:gd name="connsiteX17" fmla="*/ 155173 w 607397"/>
              <a:gd name="connsiteY17" fmla="*/ 589081 h 589081"/>
              <a:gd name="connsiteX18" fmla="*/ 112340 w 607397"/>
              <a:gd name="connsiteY18" fmla="*/ 546318 h 589081"/>
              <a:gd name="connsiteX19" fmla="*/ 155173 w 607397"/>
              <a:gd name="connsiteY19" fmla="*/ 503555 h 589081"/>
              <a:gd name="connsiteX20" fmla="*/ 96321 w 607397"/>
              <a:gd name="connsiteY20" fmla="*/ 191018 h 589081"/>
              <a:gd name="connsiteX21" fmla="*/ 96321 w 607397"/>
              <a:gd name="connsiteY21" fmla="*/ 307217 h 589081"/>
              <a:gd name="connsiteX22" fmla="*/ 313044 w 607397"/>
              <a:gd name="connsiteY22" fmla="*/ 307217 h 589081"/>
              <a:gd name="connsiteX23" fmla="*/ 313044 w 607397"/>
              <a:gd name="connsiteY23" fmla="*/ 251121 h 589081"/>
              <a:gd name="connsiteX24" fmla="*/ 252843 w 607397"/>
              <a:gd name="connsiteY24" fmla="*/ 191018 h 589081"/>
              <a:gd name="connsiteX25" fmla="*/ 18729 w 607397"/>
              <a:gd name="connsiteY25" fmla="*/ 153621 h 589081"/>
              <a:gd name="connsiteX26" fmla="*/ 254181 w 607397"/>
              <a:gd name="connsiteY26" fmla="*/ 153621 h 589081"/>
              <a:gd name="connsiteX27" fmla="*/ 353178 w 607397"/>
              <a:gd name="connsiteY27" fmla="*/ 252457 h 589081"/>
              <a:gd name="connsiteX28" fmla="*/ 353178 w 607397"/>
              <a:gd name="connsiteY28" fmla="*/ 307217 h 589081"/>
              <a:gd name="connsiteX29" fmla="*/ 468229 w 607397"/>
              <a:gd name="connsiteY29" fmla="*/ 307217 h 589081"/>
              <a:gd name="connsiteX30" fmla="*/ 468229 w 607397"/>
              <a:gd name="connsiteY30" fmla="*/ 197696 h 589081"/>
              <a:gd name="connsiteX31" fmla="*/ 500336 w 607397"/>
              <a:gd name="connsiteY31" fmla="*/ 165642 h 589081"/>
              <a:gd name="connsiteX32" fmla="*/ 532443 w 607397"/>
              <a:gd name="connsiteY32" fmla="*/ 197696 h 589081"/>
              <a:gd name="connsiteX33" fmla="*/ 532443 w 607397"/>
              <a:gd name="connsiteY33" fmla="*/ 307217 h 589081"/>
              <a:gd name="connsiteX34" fmla="*/ 607359 w 607397"/>
              <a:gd name="connsiteY34" fmla="*/ 395368 h 589081"/>
              <a:gd name="connsiteX35" fmla="*/ 517727 w 607397"/>
              <a:gd name="connsiteY35" fmla="*/ 484855 h 589081"/>
              <a:gd name="connsiteX36" fmla="*/ 56187 w 607397"/>
              <a:gd name="connsiteY36" fmla="*/ 484855 h 589081"/>
              <a:gd name="connsiteX37" fmla="*/ 18729 w 607397"/>
              <a:gd name="connsiteY37" fmla="*/ 484855 h 589081"/>
              <a:gd name="connsiteX38" fmla="*/ 0 w 607397"/>
              <a:gd name="connsiteY38" fmla="*/ 466156 h 589081"/>
              <a:gd name="connsiteX39" fmla="*/ 18729 w 607397"/>
              <a:gd name="connsiteY39" fmla="*/ 447458 h 589081"/>
              <a:gd name="connsiteX40" fmla="*/ 57525 w 607397"/>
              <a:gd name="connsiteY40" fmla="*/ 447458 h 589081"/>
              <a:gd name="connsiteX41" fmla="*/ 57525 w 607397"/>
              <a:gd name="connsiteY41" fmla="*/ 307217 h 589081"/>
              <a:gd name="connsiteX42" fmla="*/ 57525 w 607397"/>
              <a:gd name="connsiteY42" fmla="*/ 191018 h 589081"/>
              <a:gd name="connsiteX43" fmla="*/ 18729 w 607397"/>
              <a:gd name="connsiteY43" fmla="*/ 191018 h 589081"/>
              <a:gd name="connsiteX44" fmla="*/ 0 w 607397"/>
              <a:gd name="connsiteY44" fmla="*/ 172320 h 589081"/>
              <a:gd name="connsiteX45" fmla="*/ 18729 w 607397"/>
              <a:gd name="connsiteY45" fmla="*/ 153621 h 589081"/>
              <a:gd name="connsiteX46" fmla="*/ 276890 w 607397"/>
              <a:gd name="connsiteY46" fmla="*/ 0 h 589081"/>
              <a:gd name="connsiteX47" fmla="*/ 309000 w 607397"/>
              <a:gd name="connsiteY47" fmla="*/ 18696 h 589081"/>
              <a:gd name="connsiteX48" fmla="*/ 333083 w 607397"/>
              <a:gd name="connsiteY48" fmla="*/ 0 h 589081"/>
              <a:gd name="connsiteX49" fmla="*/ 358504 w 607397"/>
              <a:gd name="connsiteY49" fmla="*/ 14690 h 589081"/>
              <a:gd name="connsiteX50" fmla="*/ 387939 w 607397"/>
              <a:gd name="connsiteY50" fmla="*/ 2671 h 589081"/>
              <a:gd name="connsiteX51" fmla="*/ 426739 w 607397"/>
              <a:gd name="connsiteY51" fmla="*/ 25373 h 589081"/>
              <a:gd name="connsiteX52" fmla="*/ 457511 w 607397"/>
              <a:gd name="connsiteY52" fmla="*/ 14690 h 589081"/>
              <a:gd name="connsiteX53" fmla="*/ 508353 w 607397"/>
              <a:gd name="connsiteY53" fmla="*/ 65437 h 589081"/>
              <a:gd name="connsiteX54" fmla="*/ 490960 w 607397"/>
              <a:gd name="connsiteY54" fmla="*/ 102830 h 589081"/>
              <a:gd name="connsiteX55" fmla="*/ 493636 w 607397"/>
              <a:gd name="connsiteY55" fmla="*/ 114849 h 589081"/>
              <a:gd name="connsiteX56" fmla="*/ 462863 w 607397"/>
              <a:gd name="connsiteY56" fmla="*/ 145564 h 589081"/>
              <a:gd name="connsiteX57" fmla="*/ 444132 w 607397"/>
              <a:gd name="connsiteY57" fmla="*/ 138887 h 589081"/>
              <a:gd name="connsiteX58" fmla="*/ 405332 w 607397"/>
              <a:gd name="connsiteY58" fmla="*/ 160254 h 589081"/>
              <a:gd name="connsiteX59" fmla="*/ 359842 w 607397"/>
              <a:gd name="connsiteY59" fmla="*/ 114849 h 589081"/>
              <a:gd name="connsiteX60" fmla="*/ 359842 w 607397"/>
              <a:gd name="connsiteY60" fmla="*/ 109507 h 589081"/>
              <a:gd name="connsiteX61" fmla="*/ 327731 w 607397"/>
              <a:gd name="connsiteY61" fmla="*/ 122861 h 589081"/>
              <a:gd name="connsiteX62" fmla="*/ 283580 w 607397"/>
              <a:gd name="connsiteY62" fmla="*/ 78791 h 589081"/>
              <a:gd name="connsiteX63" fmla="*/ 283580 w 607397"/>
              <a:gd name="connsiteY63" fmla="*/ 72114 h 589081"/>
              <a:gd name="connsiteX64" fmla="*/ 276890 w 607397"/>
              <a:gd name="connsiteY64" fmla="*/ 73450 h 589081"/>
              <a:gd name="connsiteX65" fmla="*/ 239428 w 607397"/>
              <a:gd name="connsiteY65" fmla="*/ 37393 h 589081"/>
              <a:gd name="connsiteX66" fmla="*/ 276890 w 607397"/>
              <a:gd name="connsiteY66" fmla="*/ 0 h 589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397" h="589081">
                <a:moveTo>
                  <a:pt x="500344" y="503555"/>
                </a:moveTo>
                <a:cubicBezTo>
                  <a:pt x="523981" y="503555"/>
                  <a:pt x="543142" y="522701"/>
                  <a:pt x="543142" y="546318"/>
                </a:cubicBezTo>
                <a:cubicBezTo>
                  <a:pt x="543142" y="569935"/>
                  <a:pt x="523981" y="589081"/>
                  <a:pt x="500344" y="589081"/>
                </a:cubicBezTo>
                <a:cubicBezTo>
                  <a:pt x="476707" y="589081"/>
                  <a:pt x="457546" y="569935"/>
                  <a:pt x="457546" y="546318"/>
                </a:cubicBezTo>
                <a:cubicBezTo>
                  <a:pt x="457546" y="522701"/>
                  <a:pt x="476707" y="503555"/>
                  <a:pt x="500344" y="503555"/>
                </a:cubicBezTo>
                <a:close/>
                <a:moveTo>
                  <a:pt x="385252" y="503555"/>
                </a:moveTo>
                <a:cubicBezTo>
                  <a:pt x="408889" y="503555"/>
                  <a:pt x="428050" y="522701"/>
                  <a:pt x="428050" y="546318"/>
                </a:cubicBezTo>
                <a:cubicBezTo>
                  <a:pt x="428050" y="569935"/>
                  <a:pt x="408889" y="589081"/>
                  <a:pt x="385252" y="589081"/>
                </a:cubicBezTo>
                <a:cubicBezTo>
                  <a:pt x="361615" y="589081"/>
                  <a:pt x="342454" y="569935"/>
                  <a:pt x="342454" y="546318"/>
                </a:cubicBezTo>
                <a:cubicBezTo>
                  <a:pt x="342454" y="522701"/>
                  <a:pt x="361615" y="503555"/>
                  <a:pt x="385252" y="503555"/>
                </a:cubicBezTo>
                <a:close/>
                <a:moveTo>
                  <a:pt x="270230" y="503555"/>
                </a:moveTo>
                <a:cubicBezTo>
                  <a:pt x="293867" y="503555"/>
                  <a:pt x="313028" y="522701"/>
                  <a:pt x="313028" y="546318"/>
                </a:cubicBezTo>
                <a:cubicBezTo>
                  <a:pt x="313028" y="569935"/>
                  <a:pt x="293867" y="589081"/>
                  <a:pt x="270230" y="589081"/>
                </a:cubicBezTo>
                <a:cubicBezTo>
                  <a:pt x="246593" y="589081"/>
                  <a:pt x="227432" y="569935"/>
                  <a:pt x="227432" y="546318"/>
                </a:cubicBezTo>
                <a:cubicBezTo>
                  <a:pt x="227432" y="522701"/>
                  <a:pt x="246593" y="503555"/>
                  <a:pt x="270230" y="503555"/>
                </a:cubicBezTo>
                <a:close/>
                <a:moveTo>
                  <a:pt x="155173" y="503555"/>
                </a:moveTo>
                <a:cubicBezTo>
                  <a:pt x="178829" y="503555"/>
                  <a:pt x="198006" y="522701"/>
                  <a:pt x="198006" y="546318"/>
                </a:cubicBezTo>
                <a:cubicBezTo>
                  <a:pt x="198006" y="569935"/>
                  <a:pt x="178829" y="589081"/>
                  <a:pt x="155173" y="589081"/>
                </a:cubicBezTo>
                <a:cubicBezTo>
                  <a:pt x="131517" y="589081"/>
                  <a:pt x="112340" y="569935"/>
                  <a:pt x="112340" y="546318"/>
                </a:cubicBezTo>
                <a:cubicBezTo>
                  <a:pt x="112340" y="522701"/>
                  <a:pt x="131517" y="503555"/>
                  <a:pt x="155173" y="503555"/>
                </a:cubicBezTo>
                <a:close/>
                <a:moveTo>
                  <a:pt x="96321" y="191018"/>
                </a:moveTo>
                <a:lnTo>
                  <a:pt x="96321" y="307217"/>
                </a:lnTo>
                <a:lnTo>
                  <a:pt x="313044" y="307217"/>
                </a:lnTo>
                <a:lnTo>
                  <a:pt x="313044" y="251121"/>
                </a:lnTo>
                <a:cubicBezTo>
                  <a:pt x="313044" y="217731"/>
                  <a:pt x="286288" y="191018"/>
                  <a:pt x="252843" y="191018"/>
                </a:cubicBezTo>
                <a:close/>
                <a:moveTo>
                  <a:pt x="18729" y="153621"/>
                </a:moveTo>
                <a:lnTo>
                  <a:pt x="254181" y="153621"/>
                </a:lnTo>
                <a:cubicBezTo>
                  <a:pt x="309031" y="153621"/>
                  <a:pt x="353178" y="197696"/>
                  <a:pt x="353178" y="252457"/>
                </a:cubicBezTo>
                <a:lnTo>
                  <a:pt x="353178" y="307217"/>
                </a:lnTo>
                <a:lnTo>
                  <a:pt x="468229" y="307217"/>
                </a:lnTo>
                <a:lnTo>
                  <a:pt x="468229" y="197696"/>
                </a:lnTo>
                <a:cubicBezTo>
                  <a:pt x="468229" y="180333"/>
                  <a:pt x="482944" y="165642"/>
                  <a:pt x="500336" y="165642"/>
                </a:cubicBezTo>
                <a:cubicBezTo>
                  <a:pt x="517727" y="165642"/>
                  <a:pt x="532443" y="180333"/>
                  <a:pt x="532443" y="197696"/>
                </a:cubicBezTo>
                <a:lnTo>
                  <a:pt x="532443" y="307217"/>
                </a:lnTo>
                <a:cubicBezTo>
                  <a:pt x="575252" y="313895"/>
                  <a:pt x="608697" y="351293"/>
                  <a:pt x="607359" y="395368"/>
                </a:cubicBezTo>
                <a:cubicBezTo>
                  <a:pt x="607359" y="444786"/>
                  <a:pt x="567226" y="484855"/>
                  <a:pt x="517727" y="484855"/>
                </a:cubicBezTo>
                <a:lnTo>
                  <a:pt x="56187" y="484855"/>
                </a:lnTo>
                <a:lnTo>
                  <a:pt x="18729" y="484855"/>
                </a:lnTo>
                <a:cubicBezTo>
                  <a:pt x="8027" y="484855"/>
                  <a:pt x="0" y="476841"/>
                  <a:pt x="0" y="466156"/>
                </a:cubicBezTo>
                <a:cubicBezTo>
                  <a:pt x="0" y="455471"/>
                  <a:pt x="8027" y="447458"/>
                  <a:pt x="18729" y="447458"/>
                </a:cubicBezTo>
                <a:lnTo>
                  <a:pt x="57525" y="447458"/>
                </a:lnTo>
                <a:lnTo>
                  <a:pt x="57525" y="307217"/>
                </a:lnTo>
                <a:lnTo>
                  <a:pt x="57525" y="191018"/>
                </a:lnTo>
                <a:lnTo>
                  <a:pt x="18729" y="191018"/>
                </a:lnTo>
                <a:cubicBezTo>
                  <a:pt x="8027" y="191018"/>
                  <a:pt x="0" y="183005"/>
                  <a:pt x="0" y="172320"/>
                </a:cubicBezTo>
                <a:cubicBezTo>
                  <a:pt x="0" y="161635"/>
                  <a:pt x="8027" y="153621"/>
                  <a:pt x="18729" y="153621"/>
                </a:cubicBezTo>
                <a:close/>
                <a:moveTo>
                  <a:pt x="276890" y="0"/>
                </a:moveTo>
                <a:cubicBezTo>
                  <a:pt x="290269" y="0"/>
                  <a:pt x="302311" y="6677"/>
                  <a:pt x="309000" y="18696"/>
                </a:cubicBezTo>
                <a:cubicBezTo>
                  <a:pt x="311676" y="8013"/>
                  <a:pt x="321042" y="0"/>
                  <a:pt x="333083" y="0"/>
                </a:cubicBezTo>
                <a:cubicBezTo>
                  <a:pt x="342449" y="0"/>
                  <a:pt x="350476" y="4006"/>
                  <a:pt x="358504" y="14690"/>
                </a:cubicBezTo>
                <a:cubicBezTo>
                  <a:pt x="365194" y="6677"/>
                  <a:pt x="375897" y="2671"/>
                  <a:pt x="387939" y="2671"/>
                </a:cubicBezTo>
                <a:cubicBezTo>
                  <a:pt x="403994" y="2671"/>
                  <a:pt x="418711" y="12019"/>
                  <a:pt x="426739" y="25373"/>
                </a:cubicBezTo>
                <a:cubicBezTo>
                  <a:pt x="434766" y="18696"/>
                  <a:pt x="445470" y="14690"/>
                  <a:pt x="457511" y="14690"/>
                </a:cubicBezTo>
                <a:cubicBezTo>
                  <a:pt x="485608" y="14690"/>
                  <a:pt x="508353" y="37393"/>
                  <a:pt x="508353" y="65437"/>
                </a:cubicBezTo>
                <a:cubicBezTo>
                  <a:pt x="508353" y="80127"/>
                  <a:pt x="501664" y="93481"/>
                  <a:pt x="490960" y="102830"/>
                </a:cubicBezTo>
                <a:cubicBezTo>
                  <a:pt x="492298" y="106836"/>
                  <a:pt x="493636" y="110842"/>
                  <a:pt x="493636" y="114849"/>
                </a:cubicBezTo>
                <a:cubicBezTo>
                  <a:pt x="493636" y="132209"/>
                  <a:pt x="480257" y="145564"/>
                  <a:pt x="462863" y="145564"/>
                </a:cubicBezTo>
                <a:cubicBezTo>
                  <a:pt x="456173" y="145564"/>
                  <a:pt x="449484" y="142893"/>
                  <a:pt x="444132" y="138887"/>
                </a:cubicBezTo>
                <a:cubicBezTo>
                  <a:pt x="436104" y="150906"/>
                  <a:pt x="421387" y="160254"/>
                  <a:pt x="405332" y="160254"/>
                </a:cubicBezTo>
                <a:cubicBezTo>
                  <a:pt x="379911" y="160254"/>
                  <a:pt x="359842" y="140222"/>
                  <a:pt x="359842" y="114849"/>
                </a:cubicBezTo>
                <a:lnTo>
                  <a:pt x="359842" y="109507"/>
                </a:lnTo>
                <a:cubicBezTo>
                  <a:pt x="351814" y="117520"/>
                  <a:pt x="339773" y="122861"/>
                  <a:pt x="327731" y="122861"/>
                </a:cubicBezTo>
                <a:cubicBezTo>
                  <a:pt x="303649" y="122861"/>
                  <a:pt x="283580" y="102830"/>
                  <a:pt x="283580" y="78791"/>
                </a:cubicBezTo>
                <a:lnTo>
                  <a:pt x="283580" y="72114"/>
                </a:lnTo>
                <a:cubicBezTo>
                  <a:pt x="282242" y="73450"/>
                  <a:pt x="279566" y="73450"/>
                  <a:pt x="276890" y="73450"/>
                </a:cubicBezTo>
                <a:cubicBezTo>
                  <a:pt x="256821" y="73450"/>
                  <a:pt x="240766" y="56089"/>
                  <a:pt x="239428" y="37393"/>
                </a:cubicBezTo>
                <a:cubicBezTo>
                  <a:pt x="239428" y="16025"/>
                  <a:pt x="256821" y="0"/>
                  <a:pt x="276890" y="0"/>
                </a:cubicBezTo>
                <a:close/>
              </a:path>
            </a:pathLst>
          </a:custGeom>
          <a:solidFill>
            <a:srgbClr val="226089"/>
          </a:solidFill>
          <a:ln>
            <a:noFill/>
          </a:ln>
        </p:spPr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8848EF5-E75B-4EED-A7BE-654E080E0F3E}"/>
              </a:ext>
            </a:extLst>
          </p:cNvPr>
          <p:cNvSpPr txBox="1"/>
          <p:nvPr/>
        </p:nvSpPr>
        <p:spPr>
          <a:xfrm>
            <a:off x="7660683" y="1320097"/>
            <a:ext cx="1757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196F145-748F-4EFD-B720-A4E162642879}"/>
              </a:ext>
            </a:extLst>
          </p:cNvPr>
          <p:cNvSpPr txBox="1"/>
          <p:nvPr/>
        </p:nvSpPr>
        <p:spPr>
          <a:xfrm>
            <a:off x="7660683" y="4026354"/>
            <a:ext cx="1757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B582F79-9FA6-4E6C-8891-DFC150D70604}"/>
              </a:ext>
            </a:extLst>
          </p:cNvPr>
          <p:cNvSpPr txBox="1"/>
          <p:nvPr/>
        </p:nvSpPr>
        <p:spPr>
          <a:xfrm>
            <a:off x="6929120" y="1911188"/>
            <a:ext cx="4094475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正文文本内容（右图数据可右键自行编辑修改）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正文文本内容（右图数据可右键自行编辑修改）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正文文本内容（右图数据可右键自行编辑修改）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224D8FE1-4529-4BFC-8033-FDED35BF1DBB}"/>
              </a:ext>
            </a:extLst>
          </p:cNvPr>
          <p:cNvCxnSpPr>
            <a:cxnSpLocks/>
          </p:cNvCxnSpPr>
          <p:nvPr/>
        </p:nvCxnSpPr>
        <p:spPr>
          <a:xfrm>
            <a:off x="6695440" y="3429000"/>
            <a:ext cx="43281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8E1D9AC9-80BF-4C51-89B7-01952DC3715B}"/>
              </a:ext>
            </a:extLst>
          </p:cNvPr>
          <p:cNvCxnSpPr>
            <a:cxnSpLocks/>
          </p:cNvCxnSpPr>
          <p:nvPr/>
        </p:nvCxnSpPr>
        <p:spPr>
          <a:xfrm flipV="1">
            <a:off x="6096000" y="1422945"/>
            <a:ext cx="0" cy="449499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34E4ADDC-1C26-4211-896D-44E2D65EEBA7}"/>
              </a:ext>
            </a:extLst>
          </p:cNvPr>
          <p:cNvSpPr/>
          <p:nvPr/>
        </p:nvSpPr>
        <p:spPr>
          <a:xfrm>
            <a:off x="2190996" y="1246345"/>
            <a:ext cx="1859280" cy="446968"/>
          </a:xfrm>
          <a:prstGeom prst="roundRect">
            <a:avLst>
              <a:gd name="adj" fmla="val 50000"/>
            </a:avLst>
          </a:prstGeom>
          <a:solidFill>
            <a:srgbClr val="226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柱状图名称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A3AA127-1138-4E8D-B2C8-2EED26B96A0C}"/>
              </a:ext>
            </a:extLst>
          </p:cNvPr>
          <p:cNvSpPr txBox="1"/>
          <p:nvPr/>
        </p:nvSpPr>
        <p:spPr>
          <a:xfrm>
            <a:off x="6929120" y="4509238"/>
            <a:ext cx="4094475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正文文本内容（右图数据可右键自行编辑修改）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正文文本内容（右图数据可右键自行编辑修改）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正文文本内容（右图数据可右键自行编辑修改）</a:t>
            </a:r>
          </a:p>
        </p:txBody>
      </p:sp>
    </p:spTree>
    <p:extLst>
      <p:ext uri="{BB962C8B-B14F-4D97-AF65-F5344CB8AC3E}">
        <p14:creationId xmlns:p14="http://schemas.microsoft.com/office/powerpoint/2010/main" val="2312933151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xmlns="" id="{E71C8CBA-4D07-441E-9337-AAB15B7F46F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2142013"/>
              </p:ext>
            </p:extLst>
          </p:nvPr>
        </p:nvGraphicFramePr>
        <p:xfrm>
          <a:off x="-361743" y="1426024"/>
          <a:ext cx="4099730" cy="2995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5" name="图表 24">
            <a:extLst>
              <a:ext uri="{FF2B5EF4-FFF2-40B4-BE49-F238E27FC236}">
                <a16:creationId xmlns:a16="http://schemas.microsoft.com/office/drawing/2014/main" xmlns="" id="{EA082614-3585-4785-BDB1-77B69A835EC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150001"/>
              </p:ext>
            </p:extLst>
          </p:nvPr>
        </p:nvGraphicFramePr>
        <p:xfrm>
          <a:off x="5588559" y="1426024"/>
          <a:ext cx="4099730" cy="2995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7" name="图表 26">
            <a:extLst>
              <a:ext uri="{FF2B5EF4-FFF2-40B4-BE49-F238E27FC236}">
                <a16:creationId xmlns:a16="http://schemas.microsoft.com/office/drawing/2014/main" xmlns="" id="{25820F00-D82E-4094-98A7-B75BAF88C7A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0897686"/>
              </p:ext>
            </p:extLst>
          </p:nvPr>
        </p:nvGraphicFramePr>
        <p:xfrm>
          <a:off x="2525483" y="1426024"/>
          <a:ext cx="4099730" cy="2995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xmlns="" id="{0CFAC5A6-85A9-477C-81A4-A23A87A1807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812190"/>
              </p:ext>
            </p:extLst>
          </p:nvPr>
        </p:nvGraphicFramePr>
        <p:xfrm>
          <a:off x="8413819" y="1426024"/>
          <a:ext cx="4099730" cy="2995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29FC98A-BCCA-4581-9892-FAD6BCCB499B}"/>
              </a:ext>
            </a:extLst>
          </p:cNvPr>
          <p:cNvSpPr txBox="1"/>
          <p:nvPr/>
        </p:nvSpPr>
        <p:spPr>
          <a:xfrm>
            <a:off x="782762" y="2744421"/>
            <a:ext cx="1766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C8273A6-46E7-415F-B607-32FB4EB16E72}"/>
              </a:ext>
            </a:extLst>
          </p:cNvPr>
          <p:cNvSpPr txBox="1"/>
          <p:nvPr/>
        </p:nvSpPr>
        <p:spPr>
          <a:xfrm>
            <a:off x="3681381" y="2744421"/>
            <a:ext cx="1766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42D2CF1-9473-4C7D-A618-6EF051D70676}"/>
              </a:ext>
            </a:extLst>
          </p:cNvPr>
          <p:cNvSpPr txBox="1"/>
          <p:nvPr/>
        </p:nvSpPr>
        <p:spPr>
          <a:xfrm>
            <a:off x="6733064" y="2744421"/>
            <a:ext cx="1766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0CC1238-62E5-4929-91DC-D0DF2EDD0636}"/>
              </a:ext>
            </a:extLst>
          </p:cNvPr>
          <p:cNvSpPr txBox="1"/>
          <p:nvPr/>
        </p:nvSpPr>
        <p:spPr>
          <a:xfrm>
            <a:off x="9575077" y="2744421"/>
            <a:ext cx="1766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7F593AAB-4641-4178-ABE3-00CC3472E3CA}"/>
              </a:ext>
            </a:extLst>
          </p:cNvPr>
          <p:cNvSpPr txBox="1"/>
          <p:nvPr/>
        </p:nvSpPr>
        <p:spPr>
          <a:xfrm>
            <a:off x="0" y="4484162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（上表数据可右键自行编辑修改）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（删除一行数据即可变成单环）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9533E1D-E047-46B4-A78C-427DF3DE9BBC}"/>
              </a:ext>
            </a:extLst>
          </p:cNvPr>
          <p:cNvSpPr txBox="1"/>
          <p:nvPr/>
        </p:nvSpPr>
        <p:spPr>
          <a:xfrm>
            <a:off x="2887226" y="4484162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（上表数据可右键自行编辑修改）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（删除一行数据即可变成单环）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F94F0786-9410-43A3-9F95-D2EF1FB9274B}"/>
              </a:ext>
            </a:extLst>
          </p:cNvPr>
          <p:cNvSpPr txBox="1"/>
          <p:nvPr/>
        </p:nvSpPr>
        <p:spPr>
          <a:xfrm>
            <a:off x="5950302" y="4484162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（上表数据可右键自行编辑修改）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（删除一行数据即可变成单环）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7BB533C-ECC9-48BD-82D3-409255946965}"/>
              </a:ext>
            </a:extLst>
          </p:cNvPr>
          <p:cNvSpPr txBox="1"/>
          <p:nvPr/>
        </p:nvSpPr>
        <p:spPr>
          <a:xfrm>
            <a:off x="8775562" y="4484163"/>
            <a:ext cx="340295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（上表数据可右键自行编辑修改）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（删除一行数据即可变成单环）</a:t>
            </a:r>
          </a:p>
        </p:txBody>
      </p:sp>
    </p:spTree>
    <p:extLst>
      <p:ext uri="{BB962C8B-B14F-4D97-AF65-F5344CB8AC3E}">
        <p14:creationId xmlns:p14="http://schemas.microsoft.com/office/powerpoint/2010/main" val="2780525936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49ED8BD-2771-40B3-A8D9-09EC0ABC5C54}"/>
              </a:ext>
            </a:extLst>
          </p:cNvPr>
          <p:cNvSpPr/>
          <p:nvPr/>
        </p:nvSpPr>
        <p:spPr>
          <a:xfrm>
            <a:off x="-16360" y="0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785DEA6-940A-4276-B500-50C8D026FA57}"/>
              </a:ext>
            </a:extLst>
          </p:cNvPr>
          <p:cNvSpPr/>
          <p:nvPr/>
        </p:nvSpPr>
        <p:spPr>
          <a:xfrm>
            <a:off x="6496030" y="996535"/>
            <a:ext cx="2181476" cy="2181476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EC215884-EF74-49F1-8FCF-70806DE1E7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3" t="8093" r="8093" b="8093"/>
          <a:stretch/>
        </p:blipFill>
        <p:spPr>
          <a:xfrm>
            <a:off x="6591053" y="1074784"/>
            <a:ext cx="2008203" cy="200820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1076577-37F2-461D-B66A-7CC68A218771}"/>
              </a:ext>
            </a:extLst>
          </p:cNvPr>
          <p:cNvSpPr/>
          <p:nvPr/>
        </p:nvSpPr>
        <p:spPr>
          <a:xfrm>
            <a:off x="653847" y="923634"/>
            <a:ext cx="55707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获取更多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知识、高效办公技巧、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职场经验分享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关注微信公众号，回复「福利」</a:t>
            </a:r>
            <a: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更多福利等你拿</a:t>
            </a:r>
            <a:r>
              <a:rPr kumimoji="0" lang="en-US" altLang="zh-CN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~</a:t>
            </a:r>
            <a:endParaRPr kumimoji="0" lang="en-US" sz="4000" b="1" i="0" u="none" strike="noStrike" kern="1200" cap="none" spc="2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E88B025-52BD-435C-92C0-D995150731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847" r="8886" b="28664"/>
          <a:stretch/>
        </p:blipFill>
        <p:spPr>
          <a:xfrm>
            <a:off x="-16361" y="2496939"/>
            <a:ext cx="12191999" cy="4393174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9B30A0D-A1BC-4A7A-8310-D937403E0416}"/>
              </a:ext>
            </a:extLst>
          </p:cNvPr>
          <p:cNvSpPr/>
          <p:nvPr/>
        </p:nvSpPr>
        <p:spPr>
          <a:xfrm>
            <a:off x="814382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A38B136-E067-49A3-94DC-6459A5BF4B2E}"/>
              </a:ext>
            </a:extLst>
          </p:cNvPr>
          <p:cNvSpPr txBox="1"/>
          <p:nvPr/>
        </p:nvSpPr>
        <p:spPr>
          <a:xfrm>
            <a:off x="2812251" y="5544840"/>
            <a:ext cx="3171989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微信关注回复关键词「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职场技能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」领取职场技能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PDF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电子书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2F7E5A27-B414-492B-8EDA-0ECCEFA70E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5" t="7155" r="7155" b="7155"/>
          <a:stretch/>
        </p:blipFill>
        <p:spPr>
          <a:xfrm>
            <a:off x="850776" y="4313219"/>
            <a:ext cx="1719704" cy="17197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411C081-5584-4D98-A3F2-FE1DA2096F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2571" y="4940177"/>
            <a:ext cx="1665533" cy="58746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CDD51D2-28EA-4BF5-B30F-4D0179836B89}"/>
              </a:ext>
            </a:extLst>
          </p:cNvPr>
          <p:cNvSpPr/>
          <p:nvPr/>
        </p:nvSpPr>
        <p:spPr>
          <a:xfrm>
            <a:off x="6496030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F9AF910-0CA4-4ED9-8A0D-33F8B2005F05}"/>
              </a:ext>
            </a:extLst>
          </p:cNvPr>
          <p:cNvSpPr txBox="1"/>
          <p:nvPr/>
        </p:nvSpPr>
        <p:spPr>
          <a:xfrm>
            <a:off x="8493899" y="5544840"/>
            <a:ext cx="344664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扫码关注回复「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版式大全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/>
            </a:r>
            <a:b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</a:b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送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1000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页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版式手册，够用一辈子！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B033D9B8-13B0-4116-9A92-93199CE82D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0" t="6980" r="6980" b="6980"/>
          <a:stretch/>
        </p:blipFill>
        <p:spPr>
          <a:xfrm>
            <a:off x="6532424" y="4313219"/>
            <a:ext cx="1719704" cy="171970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DD5DC93C-7733-48C8-AA24-199A20B44B3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24376" y="4967765"/>
            <a:ext cx="969572" cy="5874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218264C-9DB6-4490-8A21-C19EC4E77FB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27625" y="1844544"/>
            <a:ext cx="1841242" cy="662497"/>
          </a:xfrm>
          <a:prstGeom prst="rect">
            <a:avLst/>
          </a:prstGeom>
        </p:spPr>
      </p:pic>
      <p:pic>
        <p:nvPicPr>
          <p:cNvPr id="35" name="PA_图片 480">
            <a:extLst>
              <a:ext uri="{FF2B5EF4-FFF2-40B4-BE49-F238E27FC236}">
                <a16:creationId xmlns:a16="http://schemas.microsoft.com/office/drawing/2014/main" xmlns="" id="{5B6642DA-E864-40F2-82D4-5904C63B1D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434" y="2813269"/>
            <a:ext cx="2358359" cy="29305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15EE8E9-AB03-4F6F-9386-0ED02F4F2AA1}"/>
              </a:ext>
            </a:extLst>
          </p:cNvPr>
          <p:cNvSpPr txBox="1"/>
          <p:nvPr/>
        </p:nvSpPr>
        <p:spPr>
          <a:xfrm>
            <a:off x="8827628" y="2431104"/>
            <a:ext cx="289178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微信扫码关注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回复关键词「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福利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优质模板、干货教程免费领！</a:t>
            </a:r>
          </a:p>
        </p:txBody>
      </p:sp>
    </p:spTree>
    <p:extLst>
      <p:ext uri="{BB962C8B-B14F-4D97-AF65-F5344CB8AC3E}">
        <p14:creationId xmlns:p14="http://schemas.microsoft.com/office/powerpoint/2010/main" val="27170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C520EACB-0F20-43A1-AF98-1D1B0CE46BF6}"/>
              </a:ext>
            </a:extLst>
          </p:cNvPr>
          <p:cNvGrpSpPr/>
          <p:nvPr/>
        </p:nvGrpSpPr>
        <p:grpSpPr>
          <a:xfrm>
            <a:off x="1077610" y="1338003"/>
            <a:ext cx="10961229" cy="3776241"/>
            <a:chOff x="626958" y="1297810"/>
            <a:chExt cx="10961229" cy="3776241"/>
          </a:xfrm>
        </p:grpSpPr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xmlns="" id="{C016A898-558C-4EBE-BC92-826A27894A9C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464230854"/>
                </p:ext>
              </p:extLst>
            </p:nvPr>
          </p:nvGraphicFramePr>
          <p:xfrm>
            <a:off x="626958" y="1297810"/>
            <a:ext cx="10961229" cy="377624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FCFB173B-C682-4396-9F49-BE5784FABACF}"/>
                </a:ext>
              </a:extLst>
            </p:cNvPr>
            <p:cNvSpPr/>
            <p:nvPr/>
          </p:nvSpPr>
          <p:spPr>
            <a:xfrm>
              <a:off x="4752870" y="1627833"/>
              <a:ext cx="288000" cy="288000"/>
            </a:xfrm>
            <a:prstGeom prst="rect">
              <a:avLst/>
            </a:prstGeom>
            <a:solidFill>
              <a:srgbClr val="226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EE69DCC2-47AE-4341-ACF3-967C42D47C4B}"/>
                </a:ext>
              </a:extLst>
            </p:cNvPr>
            <p:cNvSpPr/>
            <p:nvPr/>
          </p:nvSpPr>
          <p:spPr>
            <a:xfrm>
              <a:off x="7336972" y="2332893"/>
              <a:ext cx="288000" cy="288000"/>
            </a:xfrm>
            <a:prstGeom prst="rect">
              <a:avLst/>
            </a:prstGeom>
            <a:solidFill>
              <a:srgbClr val="226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D4CF3E87-DB1F-4570-8D87-1C934BF8D6D4}"/>
                </a:ext>
              </a:extLst>
            </p:cNvPr>
            <p:cNvSpPr/>
            <p:nvPr/>
          </p:nvSpPr>
          <p:spPr>
            <a:xfrm>
              <a:off x="8484159" y="3041930"/>
              <a:ext cx="288000" cy="288000"/>
            </a:xfrm>
            <a:prstGeom prst="rect">
              <a:avLst/>
            </a:prstGeom>
            <a:solidFill>
              <a:srgbClr val="226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1D8AC4CD-3FBB-4619-BA7C-63C1C192E14A}"/>
                </a:ext>
              </a:extLst>
            </p:cNvPr>
            <p:cNvSpPr/>
            <p:nvPr/>
          </p:nvSpPr>
          <p:spPr>
            <a:xfrm>
              <a:off x="7913078" y="3726893"/>
              <a:ext cx="288000" cy="288000"/>
            </a:xfrm>
            <a:prstGeom prst="rect">
              <a:avLst/>
            </a:prstGeom>
            <a:solidFill>
              <a:srgbClr val="226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8AA4AC45-DAEA-4CD3-90D7-CEDF4F6D356C}"/>
                </a:ext>
              </a:extLst>
            </p:cNvPr>
            <p:cNvSpPr/>
            <p:nvPr/>
          </p:nvSpPr>
          <p:spPr>
            <a:xfrm>
              <a:off x="8340159" y="4452049"/>
              <a:ext cx="288000" cy="288000"/>
            </a:xfrm>
            <a:prstGeom prst="rect">
              <a:avLst/>
            </a:prstGeom>
            <a:solidFill>
              <a:srgbClr val="226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72911D4-4148-475A-95D0-87325F257B3F}"/>
              </a:ext>
            </a:extLst>
          </p:cNvPr>
          <p:cNvSpPr txBox="1"/>
          <p:nvPr/>
        </p:nvSpPr>
        <p:spPr>
          <a:xfrm>
            <a:off x="4048762" y="5114244"/>
            <a:ext cx="4094475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正文文本内容（上图数据可右键自行编辑修改）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正文文本内容（上图数据可右键自行编辑修改）</a:t>
            </a: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正文文本内容（上图数据可右键自行编辑修改）</a:t>
            </a:r>
          </a:p>
        </p:txBody>
      </p:sp>
    </p:spTree>
    <p:extLst>
      <p:ext uri="{BB962C8B-B14F-4D97-AF65-F5344CB8AC3E}">
        <p14:creationId xmlns:p14="http://schemas.microsoft.com/office/powerpoint/2010/main" val="672387541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ECA177DC-673F-4731-9017-44E0B92B33DB}"/>
              </a:ext>
            </a:extLst>
          </p:cNvPr>
          <p:cNvSpPr/>
          <p:nvPr/>
        </p:nvSpPr>
        <p:spPr>
          <a:xfrm>
            <a:off x="-1" y="0"/>
            <a:ext cx="10297069" cy="685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402" t="-36140" r="-1" b="-922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23B2C0C-C1DD-43F5-9D49-FFB144BF589D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rgbClr val="22608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63AD5E3-006C-4544-A645-047F33C55878}"/>
              </a:ext>
            </a:extLst>
          </p:cNvPr>
          <p:cNvSpPr/>
          <p:nvPr/>
        </p:nvSpPr>
        <p:spPr>
          <a:xfrm>
            <a:off x="8190271" y="0"/>
            <a:ext cx="4001729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B74036D-9912-4EAB-89B2-1BD6B9CDA87C}"/>
              </a:ext>
            </a:extLst>
          </p:cNvPr>
          <p:cNvSpPr txBox="1"/>
          <p:nvPr/>
        </p:nvSpPr>
        <p:spPr>
          <a:xfrm>
            <a:off x="1068262" y="2079144"/>
            <a:ext cx="983780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1" i="0" u="none" strike="noStrike" kern="16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THANKS </a:t>
            </a:r>
            <a:endParaRPr kumimoji="0" lang="zh-CN" altLang="en-US" sz="16600" b="1" i="0" u="none" strike="noStrike" kern="16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39709AC-5AC7-4AB0-A0BD-047173ED105B}"/>
              </a:ext>
            </a:extLst>
          </p:cNvPr>
          <p:cNvSpPr txBox="1"/>
          <p:nvPr/>
        </p:nvSpPr>
        <p:spPr>
          <a:xfrm>
            <a:off x="8516822" y="1385134"/>
            <a:ext cx="23204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吕建德字体" panose="02010600010101010101" pitchFamily="2" charset="-122"/>
                <a:ea typeface="方正吕建德字体" panose="02010600010101010101" pitchFamily="2" charset="-122"/>
                <a:cs typeface="+mn-cs"/>
              </a:rPr>
              <a:t>汇报完毕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E4C8447-E9BB-4A2F-BF58-3ACAF7901044}"/>
              </a:ext>
            </a:extLst>
          </p:cNvPr>
          <p:cNvSpPr txBox="1"/>
          <p:nvPr/>
        </p:nvSpPr>
        <p:spPr>
          <a:xfrm>
            <a:off x="671127" y="5655668"/>
            <a:ext cx="3628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ct val="100000"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D7655887-4E47-4E28-AE38-9CC5323A634C}"/>
              </a:ext>
            </a:extLst>
          </p:cNvPr>
          <p:cNvGrpSpPr/>
          <p:nvPr/>
        </p:nvGrpSpPr>
        <p:grpSpPr>
          <a:xfrm>
            <a:off x="10299781" y="6016707"/>
            <a:ext cx="1638712" cy="456871"/>
            <a:chOff x="15019791" y="-2216049"/>
            <a:chExt cx="6349985" cy="1819430"/>
          </a:xfrm>
          <a:solidFill>
            <a:schemeClr val="bg1"/>
          </a:solidFill>
        </p:grpSpPr>
        <p:sp>
          <p:nvSpPr>
            <p:cNvPr id="16" name="ïśḷide">
              <a:extLst>
                <a:ext uri="{FF2B5EF4-FFF2-40B4-BE49-F238E27FC236}">
                  <a16:creationId xmlns:a16="http://schemas.microsoft.com/office/drawing/2014/main" xmlns="" id="{59A1D35D-EF46-4E0D-999E-4DB55F7FAD2A}"/>
                </a:ext>
              </a:extLst>
            </p:cNvPr>
            <p:cNvSpPr/>
            <p:nvPr/>
          </p:nvSpPr>
          <p:spPr bwMode="auto">
            <a:xfrm>
              <a:off x="16989342" y="-1021110"/>
              <a:ext cx="4149267" cy="276217"/>
            </a:xfrm>
            <a:custGeom>
              <a:avLst/>
              <a:gdLst>
                <a:gd name="T0" fmla="*/ 11 w 410"/>
                <a:gd name="T1" fmla="*/ 14 h 27"/>
                <a:gd name="T2" fmla="*/ 11 w 410"/>
                <a:gd name="T3" fmla="*/ 1 h 27"/>
                <a:gd name="T4" fmla="*/ 8 w 410"/>
                <a:gd name="T5" fmla="*/ 10 h 27"/>
                <a:gd name="T6" fmla="*/ 24 w 410"/>
                <a:gd name="T7" fmla="*/ 22 h 27"/>
                <a:gd name="T8" fmla="*/ 21 w 410"/>
                <a:gd name="T9" fmla="*/ 9 h 27"/>
                <a:gd name="T10" fmla="*/ 40 w 410"/>
                <a:gd name="T11" fmla="*/ 22 h 27"/>
                <a:gd name="T12" fmla="*/ 39 w 410"/>
                <a:gd name="T13" fmla="*/ 19 h 27"/>
                <a:gd name="T14" fmla="*/ 53 w 410"/>
                <a:gd name="T15" fmla="*/ 8 h 27"/>
                <a:gd name="T16" fmla="*/ 55 w 410"/>
                <a:gd name="T17" fmla="*/ 15 h 27"/>
                <a:gd name="T18" fmla="*/ 57 w 410"/>
                <a:gd name="T19" fmla="*/ 22 h 27"/>
                <a:gd name="T20" fmla="*/ 66 w 410"/>
                <a:gd name="T21" fmla="*/ 21 h 27"/>
                <a:gd name="T22" fmla="*/ 99 w 410"/>
                <a:gd name="T23" fmla="*/ 6 h 27"/>
                <a:gd name="T24" fmla="*/ 90 w 410"/>
                <a:gd name="T25" fmla="*/ 6 h 27"/>
                <a:gd name="T26" fmla="*/ 114 w 410"/>
                <a:gd name="T27" fmla="*/ 7 h 27"/>
                <a:gd name="T28" fmla="*/ 115 w 410"/>
                <a:gd name="T29" fmla="*/ 18 h 27"/>
                <a:gd name="T30" fmla="*/ 111 w 410"/>
                <a:gd name="T31" fmla="*/ 8 h 27"/>
                <a:gd name="T32" fmla="*/ 119 w 410"/>
                <a:gd name="T33" fmla="*/ 17 h 27"/>
                <a:gd name="T34" fmla="*/ 127 w 410"/>
                <a:gd name="T35" fmla="*/ 16 h 27"/>
                <a:gd name="T36" fmla="*/ 129 w 410"/>
                <a:gd name="T37" fmla="*/ 10 h 27"/>
                <a:gd name="T38" fmla="*/ 129 w 410"/>
                <a:gd name="T39" fmla="*/ 14 h 27"/>
                <a:gd name="T40" fmla="*/ 132 w 410"/>
                <a:gd name="T41" fmla="*/ 8 h 27"/>
                <a:gd name="T42" fmla="*/ 136 w 410"/>
                <a:gd name="T43" fmla="*/ 17 h 27"/>
                <a:gd name="T44" fmla="*/ 160 w 410"/>
                <a:gd name="T45" fmla="*/ 16 h 27"/>
                <a:gd name="T46" fmla="*/ 156 w 410"/>
                <a:gd name="T47" fmla="*/ 18 h 27"/>
                <a:gd name="T48" fmla="*/ 165 w 410"/>
                <a:gd name="T49" fmla="*/ 6 h 27"/>
                <a:gd name="T50" fmla="*/ 179 w 410"/>
                <a:gd name="T51" fmla="*/ 13 h 27"/>
                <a:gd name="T52" fmla="*/ 180 w 410"/>
                <a:gd name="T53" fmla="*/ 21 h 27"/>
                <a:gd name="T54" fmla="*/ 182 w 410"/>
                <a:gd name="T55" fmla="*/ 11 h 27"/>
                <a:gd name="T56" fmla="*/ 175 w 410"/>
                <a:gd name="T57" fmla="*/ 6 h 27"/>
                <a:gd name="T58" fmla="*/ 200 w 410"/>
                <a:gd name="T59" fmla="*/ 20 h 27"/>
                <a:gd name="T60" fmla="*/ 195 w 410"/>
                <a:gd name="T61" fmla="*/ 8 h 27"/>
                <a:gd name="T62" fmla="*/ 207 w 410"/>
                <a:gd name="T63" fmla="*/ 8 h 27"/>
                <a:gd name="T64" fmla="*/ 209 w 410"/>
                <a:gd name="T65" fmla="*/ 15 h 27"/>
                <a:gd name="T66" fmla="*/ 211 w 410"/>
                <a:gd name="T67" fmla="*/ 22 h 27"/>
                <a:gd name="T68" fmla="*/ 227 w 410"/>
                <a:gd name="T69" fmla="*/ 14 h 27"/>
                <a:gd name="T70" fmla="*/ 244 w 410"/>
                <a:gd name="T71" fmla="*/ 21 h 27"/>
                <a:gd name="T72" fmla="*/ 234 w 410"/>
                <a:gd name="T73" fmla="*/ 6 h 27"/>
                <a:gd name="T74" fmla="*/ 259 w 410"/>
                <a:gd name="T75" fmla="*/ 8 h 27"/>
                <a:gd name="T76" fmla="*/ 254 w 410"/>
                <a:gd name="T77" fmla="*/ 24 h 27"/>
                <a:gd name="T78" fmla="*/ 252 w 410"/>
                <a:gd name="T79" fmla="*/ 19 h 27"/>
                <a:gd name="T80" fmla="*/ 263 w 410"/>
                <a:gd name="T81" fmla="*/ 19 h 27"/>
                <a:gd name="T82" fmla="*/ 276 w 410"/>
                <a:gd name="T83" fmla="*/ 17 h 27"/>
                <a:gd name="T84" fmla="*/ 287 w 410"/>
                <a:gd name="T85" fmla="*/ 18 h 27"/>
                <a:gd name="T86" fmla="*/ 308 w 410"/>
                <a:gd name="T87" fmla="*/ 21 h 27"/>
                <a:gd name="T88" fmla="*/ 296 w 410"/>
                <a:gd name="T89" fmla="*/ 21 h 27"/>
                <a:gd name="T90" fmla="*/ 313 w 410"/>
                <a:gd name="T91" fmla="*/ 21 h 27"/>
                <a:gd name="T92" fmla="*/ 327 w 410"/>
                <a:gd name="T93" fmla="*/ 21 h 27"/>
                <a:gd name="T94" fmla="*/ 337 w 410"/>
                <a:gd name="T95" fmla="*/ 8 h 27"/>
                <a:gd name="T96" fmla="*/ 345 w 410"/>
                <a:gd name="T97" fmla="*/ 19 h 27"/>
                <a:gd name="T98" fmla="*/ 346 w 410"/>
                <a:gd name="T99" fmla="*/ 12 h 27"/>
                <a:gd name="T100" fmla="*/ 361 w 410"/>
                <a:gd name="T101" fmla="*/ 9 h 27"/>
                <a:gd name="T102" fmla="*/ 355 w 410"/>
                <a:gd name="T103" fmla="*/ 8 h 27"/>
                <a:gd name="T104" fmla="*/ 364 w 410"/>
                <a:gd name="T105" fmla="*/ 17 h 27"/>
                <a:gd name="T106" fmla="*/ 370 w 410"/>
                <a:gd name="T107" fmla="*/ 15 h 27"/>
                <a:gd name="T108" fmla="*/ 374 w 410"/>
                <a:gd name="T109" fmla="*/ 10 h 27"/>
                <a:gd name="T110" fmla="*/ 375 w 410"/>
                <a:gd name="T111" fmla="*/ 17 h 27"/>
                <a:gd name="T112" fmla="*/ 381 w 410"/>
                <a:gd name="T113" fmla="*/ 3 h 27"/>
                <a:gd name="T114" fmla="*/ 385 w 410"/>
                <a:gd name="T115" fmla="*/ 6 h 27"/>
                <a:gd name="T116" fmla="*/ 390 w 410"/>
                <a:gd name="T117" fmla="*/ 18 h 27"/>
                <a:gd name="T118" fmla="*/ 401 w 410"/>
                <a:gd name="T1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0" h="27">
                  <a:moveTo>
                    <a:pt x="7" y="22"/>
                  </a:moveTo>
                  <a:cubicBezTo>
                    <a:pt x="6" y="22"/>
                    <a:pt x="4" y="21"/>
                    <a:pt x="3" y="21"/>
                  </a:cubicBezTo>
                  <a:cubicBezTo>
                    <a:pt x="2" y="21"/>
                    <a:pt x="1" y="20"/>
                    <a:pt x="0" y="2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2" y="18"/>
                    <a:pt x="4" y="19"/>
                  </a:cubicBezTo>
                  <a:cubicBezTo>
                    <a:pt x="5" y="19"/>
                    <a:pt x="6" y="19"/>
                    <a:pt x="7" y="19"/>
                  </a:cubicBezTo>
                  <a:cubicBezTo>
                    <a:pt x="8" y="19"/>
                    <a:pt x="9" y="19"/>
                    <a:pt x="10" y="18"/>
                  </a:cubicBezTo>
                  <a:cubicBezTo>
                    <a:pt x="11" y="18"/>
                    <a:pt x="11" y="17"/>
                    <a:pt x="11" y="16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8" y="13"/>
                    <a:pt x="8" y="12"/>
                    <a:pt x="7" y="12"/>
                  </a:cubicBezTo>
                  <a:cubicBezTo>
                    <a:pt x="7" y="12"/>
                    <a:pt x="6" y="12"/>
                    <a:pt x="5" y="12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1"/>
                    <a:pt x="2" y="10"/>
                  </a:cubicBezTo>
                  <a:cubicBezTo>
                    <a:pt x="1" y="10"/>
                    <a:pt x="1" y="9"/>
                    <a:pt x="1" y="8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1" y="5"/>
                    <a:pt x="1" y="3"/>
                    <a:pt x="2" y="2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8" y="1"/>
                    <a:pt x="10" y="1"/>
                    <a:pt x="11" y="1"/>
                  </a:cubicBezTo>
                  <a:cubicBezTo>
                    <a:pt x="12" y="1"/>
                    <a:pt x="13" y="2"/>
                    <a:pt x="13" y="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2" y="4"/>
                    <a:pt x="11" y="4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7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4" y="13"/>
                    <a:pt x="14" y="14"/>
                    <a:pt x="14" y="15"/>
                  </a:cubicBezTo>
                  <a:cubicBezTo>
                    <a:pt x="14" y="16"/>
                    <a:pt x="14" y="17"/>
                    <a:pt x="14" y="18"/>
                  </a:cubicBezTo>
                  <a:cubicBezTo>
                    <a:pt x="13" y="19"/>
                    <a:pt x="13" y="19"/>
                    <a:pt x="12" y="20"/>
                  </a:cubicBezTo>
                  <a:cubicBezTo>
                    <a:pt x="12" y="20"/>
                    <a:pt x="11" y="21"/>
                    <a:pt x="10" y="21"/>
                  </a:cubicBezTo>
                  <a:cubicBezTo>
                    <a:pt x="9" y="21"/>
                    <a:pt x="8" y="22"/>
                    <a:pt x="7" y="22"/>
                  </a:cubicBezTo>
                  <a:close/>
                  <a:moveTo>
                    <a:pt x="31" y="14"/>
                  </a:moveTo>
                  <a:cubicBezTo>
                    <a:pt x="31" y="16"/>
                    <a:pt x="30" y="18"/>
                    <a:pt x="29" y="20"/>
                  </a:cubicBezTo>
                  <a:cubicBezTo>
                    <a:pt x="28" y="21"/>
                    <a:pt x="26" y="22"/>
                    <a:pt x="24" y="22"/>
                  </a:cubicBezTo>
                  <a:cubicBezTo>
                    <a:pt x="22" y="22"/>
                    <a:pt x="20" y="21"/>
                    <a:pt x="19" y="19"/>
                  </a:cubicBezTo>
                  <a:cubicBezTo>
                    <a:pt x="18" y="18"/>
                    <a:pt x="17" y="16"/>
                    <a:pt x="17" y="14"/>
                  </a:cubicBezTo>
                  <a:cubicBezTo>
                    <a:pt x="17" y="11"/>
                    <a:pt x="18" y="9"/>
                    <a:pt x="19" y="8"/>
                  </a:cubicBezTo>
                  <a:cubicBezTo>
                    <a:pt x="21" y="6"/>
                    <a:pt x="22" y="6"/>
                    <a:pt x="24" y="6"/>
                  </a:cubicBezTo>
                  <a:cubicBezTo>
                    <a:pt x="26" y="6"/>
                    <a:pt x="28" y="6"/>
                    <a:pt x="29" y="8"/>
                  </a:cubicBezTo>
                  <a:cubicBezTo>
                    <a:pt x="30" y="9"/>
                    <a:pt x="31" y="11"/>
                    <a:pt x="31" y="14"/>
                  </a:cubicBezTo>
                  <a:close/>
                  <a:moveTo>
                    <a:pt x="28" y="14"/>
                  </a:moveTo>
                  <a:cubicBezTo>
                    <a:pt x="28" y="12"/>
                    <a:pt x="28" y="10"/>
                    <a:pt x="27" y="9"/>
                  </a:cubicBezTo>
                  <a:cubicBezTo>
                    <a:pt x="27" y="8"/>
                    <a:pt x="26" y="8"/>
                    <a:pt x="24" y="8"/>
                  </a:cubicBezTo>
                  <a:cubicBezTo>
                    <a:pt x="23" y="8"/>
                    <a:pt x="22" y="8"/>
                    <a:pt x="21" y="9"/>
                  </a:cubicBezTo>
                  <a:cubicBezTo>
                    <a:pt x="20" y="10"/>
                    <a:pt x="20" y="12"/>
                    <a:pt x="20" y="14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2" y="19"/>
                    <a:pt x="23" y="19"/>
                    <a:pt x="24" y="19"/>
                  </a:cubicBezTo>
                  <a:cubicBezTo>
                    <a:pt x="26" y="19"/>
                    <a:pt x="27" y="19"/>
                    <a:pt x="27" y="18"/>
                  </a:cubicBezTo>
                  <a:cubicBezTo>
                    <a:pt x="28" y="17"/>
                    <a:pt x="28" y="16"/>
                    <a:pt x="28" y="14"/>
                  </a:cubicBezTo>
                  <a:close/>
                  <a:moveTo>
                    <a:pt x="47" y="21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0"/>
                    <a:pt x="43" y="21"/>
                    <a:pt x="42" y="21"/>
                  </a:cubicBezTo>
                  <a:cubicBezTo>
                    <a:pt x="42" y="21"/>
                    <a:pt x="41" y="22"/>
                    <a:pt x="40" y="22"/>
                  </a:cubicBezTo>
                  <a:cubicBezTo>
                    <a:pt x="39" y="22"/>
                    <a:pt x="39" y="22"/>
                    <a:pt x="38" y="21"/>
                  </a:cubicBezTo>
                  <a:cubicBezTo>
                    <a:pt x="38" y="21"/>
                    <a:pt x="37" y="21"/>
                    <a:pt x="37" y="20"/>
                  </a:cubicBezTo>
                  <a:cubicBezTo>
                    <a:pt x="36" y="20"/>
                    <a:pt x="36" y="19"/>
                    <a:pt x="36" y="19"/>
                  </a:cubicBezTo>
                  <a:cubicBezTo>
                    <a:pt x="35" y="18"/>
                    <a:pt x="35" y="17"/>
                    <a:pt x="35" y="1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6"/>
                    <a:pt x="38" y="17"/>
                  </a:cubicBezTo>
                  <a:cubicBezTo>
                    <a:pt x="38" y="17"/>
                    <a:pt x="38" y="18"/>
                    <a:pt x="38" y="18"/>
                  </a:cubicBezTo>
                  <a:cubicBezTo>
                    <a:pt x="38" y="18"/>
                    <a:pt x="39" y="19"/>
                    <a:pt x="39" y="19"/>
                  </a:cubicBezTo>
                  <a:cubicBezTo>
                    <a:pt x="39" y="19"/>
                    <a:pt x="40" y="19"/>
                    <a:pt x="41" y="19"/>
                  </a:cubicBezTo>
                  <a:cubicBezTo>
                    <a:pt x="41" y="19"/>
                    <a:pt x="42" y="19"/>
                    <a:pt x="43" y="19"/>
                  </a:cubicBezTo>
                  <a:cubicBezTo>
                    <a:pt x="43" y="18"/>
                    <a:pt x="44" y="18"/>
                    <a:pt x="45" y="17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21"/>
                    <a:pt x="47" y="21"/>
                    <a:pt x="47" y="21"/>
                  </a:cubicBezTo>
                  <a:close/>
                  <a:moveTo>
                    <a:pt x="57" y="22"/>
                  </a:moveTo>
                  <a:cubicBezTo>
                    <a:pt x="56" y="22"/>
                    <a:pt x="55" y="21"/>
                    <a:pt x="54" y="20"/>
                  </a:cubicBezTo>
                  <a:cubicBezTo>
                    <a:pt x="53" y="20"/>
                    <a:pt x="53" y="18"/>
                    <a:pt x="53" y="17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6"/>
                    <a:pt x="55" y="17"/>
                    <a:pt x="55" y="17"/>
                  </a:cubicBezTo>
                  <a:cubicBezTo>
                    <a:pt x="55" y="18"/>
                    <a:pt x="56" y="18"/>
                    <a:pt x="56" y="1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8" y="19"/>
                    <a:pt x="59" y="19"/>
                    <a:pt x="59" y="19"/>
                  </a:cubicBezTo>
                  <a:cubicBezTo>
                    <a:pt x="59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lose/>
                  <a:moveTo>
                    <a:pt x="76" y="21"/>
                  </a:moveTo>
                  <a:cubicBezTo>
                    <a:pt x="73" y="21"/>
                    <a:pt x="73" y="21"/>
                    <a:pt x="73" y="21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2"/>
                    <a:pt x="73" y="11"/>
                    <a:pt x="73" y="11"/>
                  </a:cubicBezTo>
                  <a:cubicBezTo>
                    <a:pt x="73" y="10"/>
                    <a:pt x="73" y="10"/>
                    <a:pt x="73" y="9"/>
                  </a:cubicBezTo>
                  <a:cubicBezTo>
                    <a:pt x="72" y="9"/>
                    <a:pt x="72" y="9"/>
                    <a:pt x="72" y="8"/>
                  </a:cubicBezTo>
                  <a:cubicBezTo>
                    <a:pt x="71" y="8"/>
                    <a:pt x="71" y="8"/>
                    <a:pt x="70" y="8"/>
                  </a:cubicBezTo>
                  <a:cubicBezTo>
                    <a:pt x="70" y="8"/>
                    <a:pt x="69" y="8"/>
                    <a:pt x="68" y="9"/>
                  </a:cubicBezTo>
                  <a:cubicBezTo>
                    <a:pt x="68" y="9"/>
                    <a:pt x="67" y="9"/>
                    <a:pt x="66" y="10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7" y="7"/>
                    <a:pt x="68" y="7"/>
                    <a:pt x="68" y="6"/>
                  </a:cubicBezTo>
                  <a:cubicBezTo>
                    <a:pt x="69" y="6"/>
                    <a:pt x="70" y="6"/>
                    <a:pt x="71" y="6"/>
                  </a:cubicBezTo>
                  <a:cubicBezTo>
                    <a:pt x="72" y="6"/>
                    <a:pt x="73" y="6"/>
                    <a:pt x="74" y="7"/>
                  </a:cubicBezTo>
                  <a:cubicBezTo>
                    <a:pt x="75" y="8"/>
                    <a:pt x="76" y="10"/>
                    <a:pt x="76" y="11"/>
                  </a:cubicBezTo>
                  <a:cubicBezTo>
                    <a:pt x="76" y="21"/>
                    <a:pt x="76" y="21"/>
                    <a:pt x="76" y="21"/>
                  </a:cubicBezTo>
                  <a:close/>
                  <a:moveTo>
                    <a:pt x="99" y="6"/>
                  </a:moveTo>
                  <a:cubicBezTo>
                    <a:pt x="95" y="21"/>
                    <a:pt x="95" y="21"/>
                    <a:pt x="95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9" y="6"/>
                    <a:pt x="99" y="6"/>
                    <a:pt x="99" y="6"/>
                  </a:cubicBezTo>
                  <a:close/>
                  <a:moveTo>
                    <a:pt x="110" y="22"/>
                  </a:moveTo>
                  <a:cubicBezTo>
                    <a:pt x="107" y="22"/>
                    <a:pt x="105" y="21"/>
                    <a:pt x="104" y="20"/>
                  </a:cubicBezTo>
                  <a:cubicBezTo>
                    <a:pt x="103" y="18"/>
                    <a:pt x="102" y="16"/>
                    <a:pt x="102" y="14"/>
                  </a:cubicBezTo>
                  <a:cubicBezTo>
                    <a:pt x="102" y="11"/>
                    <a:pt x="103" y="9"/>
                    <a:pt x="104" y="8"/>
                  </a:cubicBezTo>
                  <a:cubicBezTo>
                    <a:pt x="105" y="6"/>
                    <a:pt x="107" y="6"/>
                    <a:pt x="109" y="6"/>
                  </a:cubicBezTo>
                  <a:cubicBezTo>
                    <a:pt x="110" y="6"/>
                    <a:pt x="111" y="6"/>
                    <a:pt x="112" y="6"/>
                  </a:cubicBezTo>
                  <a:cubicBezTo>
                    <a:pt x="112" y="6"/>
                    <a:pt x="113" y="7"/>
                    <a:pt x="114" y="7"/>
                  </a:cubicBezTo>
                  <a:cubicBezTo>
                    <a:pt x="114" y="8"/>
                    <a:pt x="115" y="9"/>
                    <a:pt x="115" y="9"/>
                  </a:cubicBezTo>
                  <a:cubicBezTo>
                    <a:pt x="115" y="10"/>
                    <a:pt x="115" y="11"/>
                    <a:pt x="115" y="13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6"/>
                    <a:pt x="105" y="17"/>
                    <a:pt x="106" y="18"/>
                  </a:cubicBezTo>
                  <a:cubicBezTo>
                    <a:pt x="107" y="19"/>
                    <a:pt x="108" y="19"/>
                    <a:pt x="110" y="19"/>
                  </a:cubicBezTo>
                  <a:cubicBezTo>
                    <a:pt x="110" y="19"/>
                    <a:pt x="111" y="19"/>
                    <a:pt x="111" y="19"/>
                  </a:cubicBezTo>
                  <a:cubicBezTo>
                    <a:pt x="112" y="19"/>
                    <a:pt x="112" y="19"/>
                    <a:pt x="113" y="19"/>
                  </a:cubicBezTo>
                  <a:cubicBezTo>
                    <a:pt x="113" y="18"/>
                    <a:pt x="114" y="18"/>
                    <a:pt x="114" y="18"/>
                  </a:cubicBezTo>
                  <a:cubicBezTo>
                    <a:pt x="114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20"/>
                    <a:pt x="114" y="21"/>
                    <a:pt x="114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1"/>
                    <a:pt x="112" y="21"/>
                    <a:pt x="111" y="21"/>
                  </a:cubicBezTo>
                  <a:cubicBezTo>
                    <a:pt x="111" y="22"/>
                    <a:pt x="110" y="22"/>
                    <a:pt x="110" y="22"/>
                  </a:cubicBezTo>
                  <a:close/>
                  <a:moveTo>
                    <a:pt x="113" y="12"/>
                  </a:moveTo>
                  <a:cubicBezTo>
                    <a:pt x="113" y="11"/>
                    <a:pt x="113" y="11"/>
                    <a:pt x="113" y="10"/>
                  </a:cubicBezTo>
                  <a:cubicBezTo>
                    <a:pt x="112" y="10"/>
                    <a:pt x="112" y="9"/>
                    <a:pt x="112" y="9"/>
                  </a:cubicBezTo>
                  <a:cubicBezTo>
                    <a:pt x="112" y="9"/>
                    <a:pt x="111" y="8"/>
                    <a:pt x="111" y="8"/>
                  </a:cubicBezTo>
                  <a:cubicBezTo>
                    <a:pt x="110" y="8"/>
                    <a:pt x="110" y="8"/>
                    <a:pt x="109" y="8"/>
                  </a:cubicBezTo>
                  <a:cubicBezTo>
                    <a:pt x="108" y="8"/>
                    <a:pt x="108" y="8"/>
                    <a:pt x="107" y="8"/>
                  </a:cubicBezTo>
                  <a:cubicBezTo>
                    <a:pt x="107" y="8"/>
                    <a:pt x="106" y="9"/>
                    <a:pt x="106" y="9"/>
                  </a:cubicBezTo>
                  <a:cubicBezTo>
                    <a:pt x="106" y="9"/>
                    <a:pt x="105" y="10"/>
                    <a:pt x="105" y="10"/>
                  </a:cubicBezTo>
                  <a:cubicBezTo>
                    <a:pt x="105" y="11"/>
                    <a:pt x="105" y="11"/>
                    <a:pt x="105" y="12"/>
                  </a:cubicBezTo>
                  <a:cubicBezTo>
                    <a:pt x="113" y="12"/>
                    <a:pt x="113" y="12"/>
                    <a:pt x="113" y="12"/>
                  </a:cubicBezTo>
                  <a:close/>
                  <a:moveTo>
                    <a:pt x="124" y="22"/>
                  </a:moveTo>
                  <a:cubicBezTo>
                    <a:pt x="123" y="22"/>
                    <a:pt x="122" y="21"/>
                    <a:pt x="121" y="21"/>
                  </a:cubicBezTo>
                  <a:cubicBezTo>
                    <a:pt x="120" y="21"/>
                    <a:pt x="119" y="21"/>
                    <a:pt x="119" y="2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18"/>
                    <a:pt x="119" y="18"/>
                    <a:pt x="120" y="18"/>
                  </a:cubicBezTo>
                  <a:cubicBezTo>
                    <a:pt x="120" y="18"/>
                    <a:pt x="120" y="18"/>
                    <a:pt x="121" y="19"/>
                  </a:cubicBezTo>
                  <a:cubicBezTo>
                    <a:pt x="121" y="19"/>
                    <a:pt x="122" y="19"/>
                    <a:pt x="122" y="19"/>
                  </a:cubicBezTo>
                  <a:cubicBezTo>
                    <a:pt x="123" y="19"/>
                    <a:pt x="123" y="19"/>
                    <a:pt x="124" y="19"/>
                  </a:cubicBezTo>
                  <a:cubicBezTo>
                    <a:pt x="124" y="19"/>
                    <a:pt x="125" y="19"/>
                    <a:pt x="125" y="19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9"/>
                    <a:pt x="127" y="18"/>
                    <a:pt x="127" y="18"/>
                  </a:cubicBezTo>
                  <a:cubicBezTo>
                    <a:pt x="127" y="18"/>
                    <a:pt x="127" y="18"/>
                    <a:pt x="127" y="17"/>
                  </a:cubicBezTo>
                  <a:cubicBezTo>
                    <a:pt x="127" y="17"/>
                    <a:pt x="127" y="16"/>
                    <a:pt x="127" y="16"/>
                  </a:cubicBezTo>
                  <a:cubicBezTo>
                    <a:pt x="126" y="16"/>
                    <a:pt x="126" y="15"/>
                    <a:pt x="125" y="15"/>
                  </a:cubicBezTo>
                  <a:cubicBezTo>
                    <a:pt x="124" y="15"/>
                    <a:pt x="124" y="15"/>
                    <a:pt x="123" y="15"/>
                  </a:cubicBezTo>
                  <a:cubicBezTo>
                    <a:pt x="123" y="15"/>
                    <a:pt x="122" y="15"/>
                    <a:pt x="122" y="14"/>
                  </a:cubicBezTo>
                  <a:cubicBezTo>
                    <a:pt x="121" y="14"/>
                    <a:pt x="120" y="14"/>
                    <a:pt x="119" y="13"/>
                  </a:cubicBezTo>
                  <a:cubicBezTo>
                    <a:pt x="119" y="12"/>
                    <a:pt x="119" y="11"/>
                    <a:pt x="119" y="10"/>
                  </a:cubicBezTo>
                  <a:cubicBezTo>
                    <a:pt x="119" y="9"/>
                    <a:pt x="119" y="8"/>
                    <a:pt x="120" y="7"/>
                  </a:cubicBezTo>
                  <a:cubicBezTo>
                    <a:pt x="121" y="6"/>
                    <a:pt x="123" y="6"/>
                    <a:pt x="124" y="6"/>
                  </a:cubicBezTo>
                  <a:cubicBezTo>
                    <a:pt x="125" y="6"/>
                    <a:pt x="126" y="6"/>
                    <a:pt x="127" y="6"/>
                  </a:cubicBezTo>
                  <a:cubicBezTo>
                    <a:pt x="128" y="6"/>
                    <a:pt x="128" y="6"/>
                    <a:pt x="129" y="7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8" y="9"/>
                    <a:pt x="128" y="9"/>
                    <a:pt x="127" y="8"/>
                  </a:cubicBezTo>
                  <a:cubicBezTo>
                    <a:pt x="126" y="8"/>
                    <a:pt x="125" y="8"/>
                    <a:pt x="124" y="8"/>
                  </a:cubicBezTo>
                  <a:cubicBezTo>
                    <a:pt x="123" y="8"/>
                    <a:pt x="123" y="8"/>
                    <a:pt x="122" y="8"/>
                  </a:cubicBezTo>
                  <a:cubicBezTo>
                    <a:pt x="122" y="9"/>
                    <a:pt x="121" y="9"/>
                    <a:pt x="121" y="10"/>
                  </a:cubicBezTo>
                  <a:cubicBezTo>
                    <a:pt x="121" y="11"/>
                    <a:pt x="121" y="11"/>
                    <a:pt x="122" y="11"/>
                  </a:cubicBezTo>
                  <a:cubicBezTo>
                    <a:pt x="122" y="12"/>
                    <a:pt x="123" y="12"/>
                    <a:pt x="123" y="12"/>
                  </a:cubicBezTo>
                  <a:cubicBezTo>
                    <a:pt x="124" y="12"/>
                    <a:pt x="124" y="12"/>
                    <a:pt x="125" y="12"/>
                  </a:cubicBezTo>
                  <a:cubicBezTo>
                    <a:pt x="125" y="13"/>
                    <a:pt x="126" y="13"/>
                    <a:pt x="126" y="13"/>
                  </a:cubicBezTo>
                  <a:cubicBezTo>
                    <a:pt x="127" y="13"/>
                    <a:pt x="128" y="14"/>
                    <a:pt x="129" y="14"/>
                  </a:cubicBezTo>
                  <a:cubicBezTo>
                    <a:pt x="129" y="15"/>
                    <a:pt x="130" y="16"/>
                    <a:pt x="130" y="17"/>
                  </a:cubicBezTo>
                  <a:cubicBezTo>
                    <a:pt x="130" y="17"/>
                    <a:pt x="129" y="18"/>
                    <a:pt x="129" y="19"/>
                  </a:cubicBezTo>
                  <a:cubicBezTo>
                    <a:pt x="129" y="19"/>
                    <a:pt x="129" y="20"/>
                    <a:pt x="128" y="20"/>
                  </a:cubicBezTo>
                  <a:cubicBezTo>
                    <a:pt x="128" y="21"/>
                    <a:pt x="127" y="21"/>
                    <a:pt x="126" y="21"/>
                  </a:cubicBezTo>
                  <a:cubicBezTo>
                    <a:pt x="126" y="21"/>
                    <a:pt x="125" y="22"/>
                    <a:pt x="124" y="22"/>
                  </a:cubicBezTo>
                  <a:close/>
                  <a:moveTo>
                    <a:pt x="138" y="22"/>
                  </a:moveTo>
                  <a:cubicBezTo>
                    <a:pt x="137" y="22"/>
                    <a:pt x="136" y="21"/>
                    <a:pt x="135" y="20"/>
                  </a:cubicBezTo>
                  <a:cubicBezTo>
                    <a:pt x="134" y="20"/>
                    <a:pt x="134" y="18"/>
                    <a:pt x="134" y="17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2" y="6"/>
                    <a:pt x="132" y="6"/>
                    <a:pt x="132" y="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16"/>
                    <a:pt x="136" y="17"/>
                    <a:pt x="136" y="17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7" y="19"/>
                    <a:pt x="137" y="19"/>
                    <a:pt x="138" y="19"/>
                  </a:cubicBezTo>
                  <a:cubicBezTo>
                    <a:pt x="138" y="19"/>
                    <a:pt x="138" y="19"/>
                    <a:pt x="139" y="19"/>
                  </a:cubicBezTo>
                  <a:cubicBezTo>
                    <a:pt x="139" y="19"/>
                    <a:pt x="140" y="19"/>
                    <a:pt x="140" y="19"/>
                  </a:cubicBezTo>
                  <a:cubicBezTo>
                    <a:pt x="141" y="19"/>
                    <a:pt x="141" y="19"/>
                    <a:pt x="141" y="19"/>
                  </a:cubicBezTo>
                  <a:cubicBezTo>
                    <a:pt x="141" y="19"/>
                    <a:pt x="141" y="19"/>
                    <a:pt x="141" y="19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41" y="21"/>
                    <a:pt x="140" y="21"/>
                    <a:pt x="140" y="21"/>
                  </a:cubicBezTo>
                  <a:cubicBezTo>
                    <a:pt x="139" y="21"/>
                    <a:pt x="139" y="22"/>
                    <a:pt x="138" y="22"/>
                  </a:cubicBezTo>
                  <a:close/>
                  <a:moveTo>
                    <a:pt x="160" y="16"/>
                  </a:moveTo>
                  <a:cubicBezTo>
                    <a:pt x="160" y="18"/>
                    <a:pt x="159" y="19"/>
                    <a:pt x="158" y="20"/>
                  </a:cubicBezTo>
                  <a:cubicBezTo>
                    <a:pt x="157" y="21"/>
                    <a:pt x="155" y="22"/>
                    <a:pt x="154" y="22"/>
                  </a:cubicBezTo>
                  <a:cubicBezTo>
                    <a:pt x="153" y="22"/>
                    <a:pt x="153" y="21"/>
                    <a:pt x="152" y="21"/>
                  </a:cubicBezTo>
                  <a:cubicBezTo>
                    <a:pt x="151" y="21"/>
                    <a:pt x="151" y="21"/>
                    <a:pt x="150" y="21"/>
                  </a:cubicBezTo>
                  <a:cubicBezTo>
                    <a:pt x="150" y="19"/>
                    <a:pt x="150" y="19"/>
                    <a:pt x="150" y="19"/>
                  </a:cubicBezTo>
                  <a:cubicBezTo>
                    <a:pt x="150" y="19"/>
                    <a:pt x="150" y="19"/>
                    <a:pt x="150" y="19"/>
                  </a:cubicBezTo>
                  <a:cubicBezTo>
                    <a:pt x="151" y="19"/>
                    <a:pt x="151" y="19"/>
                    <a:pt x="152" y="19"/>
                  </a:cubicBezTo>
                  <a:cubicBezTo>
                    <a:pt x="152" y="19"/>
                    <a:pt x="153" y="19"/>
                    <a:pt x="153" y="19"/>
                  </a:cubicBezTo>
                  <a:cubicBezTo>
                    <a:pt x="154" y="19"/>
                    <a:pt x="155" y="19"/>
                    <a:pt x="155" y="19"/>
                  </a:cubicBezTo>
                  <a:cubicBezTo>
                    <a:pt x="156" y="19"/>
                    <a:pt x="156" y="18"/>
                    <a:pt x="156" y="18"/>
                  </a:cubicBezTo>
                  <a:cubicBezTo>
                    <a:pt x="157" y="18"/>
                    <a:pt x="157" y="17"/>
                    <a:pt x="157" y="17"/>
                  </a:cubicBezTo>
                  <a:cubicBezTo>
                    <a:pt x="157" y="16"/>
                    <a:pt x="157" y="16"/>
                    <a:pt x="157" y="15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60" y="1"/>
                    <a:pt x="160" y="1"/>
                    <a:pt x="160" y="1"/>
                  </a:cubicBezTo>
                  <a:cubicBezTo>
                    <a:pt x="160" y="16"/>
                    <a:pt x="160" y="16"/>
                    <a:pt x="160" y="16"/>
                  </a:cubicBezTo>
                  <a:close/>
                  <a:moveTo>
                    <a:pt x="168" y="21"/>
                  </a:moveTo>
                  <a:cubicBezTo>
                    <a:pt x="165" y="21"/>
                    <a:pt x="165" y="21"/>
                    <a:pt x="165" y="21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8" y="21"/>
                    <a:pt x="168" y="21"/>
                    <a:pt x="168" y="21"/>
                  </a:cubicBezTo>
                  <a:close/>
                  <a:moveTo>
                    <a:pt x="168" y="3"/>
                  </a:moveTo>
                  <a:cubicBezTo>
                    <a:pt x="165" y="3"/>
                    <a:pt x="165" y="3"/>
                    <a:pt x="165" y="3"/>
                  </a:cubicBezTo>
                  <a:cubicBezTo>
                    <a:pt x="165" y="1"/>
                    <a:pt x="165" y="1"/>
                    <a:pt x="165" y="1"/>
                  </a:cubicBezTo>
                  <a:cubicBezTo>
                    <a:pt x="168" y="1"/>
                    <a:pt x="168" y="1"/>
                    <a:pt x="168" y="1"/>
                  </a:cubicBezTo>
                  <a:cubicBezTo>
                    <a:pt x="168" y="3"/>
                    <a:pt x="168" y="3"/>
                    <a:pt x="168" y="3"/>
                  </a:cubicBezTo>
                  <a:close/>
                  <a:moveTo>
                    <a:pt x="182" y="17"/>
                  </a:moveTo>
                  <a:cubicBezTo>
                    <a:pt x="182" y="13"/>
                    <a:pt x="182" y="13"/>
                    <a:pt x="182" y="13"/>
                  </a:cubicBezTo>
                  <a:cubicBezTo>
                    <a:pt x="181" y="13"/>
                    <a:pt x="180" y="13"/>
                    <a:pt x="179" y="13"/>
                  </a:cubicBezTo>
                  <a:cubicBezTo>
                    <a:pt x="178" y="14"/>
                    <a:pt x="178" y="14"/>
                    <a:pt x="177" y="14"/>
                  </a:cubicBezTo>
                  <a:cubicBezTo>
                    <a:pt x="176" y="14"/>
                    <a:pt x="176" y="14"/>
                    <a:pt x="175" y="15"/>
                  </a:cubicBezTo>
                  <a:cubicBezTo>
                    <a:pt x="175" y="15"/>
                    <a:pt x="175" y="16"/>
                    <a:pt x="175" y="17"/>
                  </a:cubicBezTo>
                  <a:cubicBezTo>
                    <a:pt x="175" y="18"/>
                    <a:pt x="175" y="18"/>
                    <a:pt x="175" y="19"/>
                  </a:cubicBezTo>
                  <a:cubicBezTo>
                    <a:pt x="176" y="19"/>
                    <a:pt x="177" y="19"/>
                    <a:pt x="178" y="19"/>
                  </a:cubicBezTo>
                  <a:cubicBezTo>
                    <a:pt x="178" y="19"/>
                    <a:pt x="179" y="19"/>
                    <a:pt x="180" y="19"/>
                  </a:cubicBezTo>
                  <a:cubicBezTo>
                    <a:pt x="180" y="18"/>
                    <a:pt x="181" y="18"/>
                    <a:pt x="182" y="17"/>
                  </a:cubicBezTo>
                  <a:close/>
                  <a:moveTo>
                    <a:pt x="182" y="20"/>
                  </a:moveTo>
                  <a:cubicBezTo>
                    <a:pt x="181" y="20"/>
                    <a:pt x="181" y="20"/>
                    <a:pt x="181" y="20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79" y="21"/>
                    <a:pt x="179" y="21"/>
                    <a:pt x="178" y="21"/>
                  </a:cubicBezTo>
                  <a:cubicBezTo>
                    <a:pt x="178" y="22"/>
                    <a:pt x="177" y="22"/>
                    <a:pt x="177" y="22"/>
                  </a:cubicBezTo>
                  <a:cubicBezTo>
                    <a:pt x="176" y="22"/>
                    <a:pt x="176" y="22"/>
                    <a:pt x="175" y="21"/>
                  </a:cubicBezTo>
                  <a:cubicBezTo>
                    <a:pt x="174" y="21"/>
                    <a:pt x="174" y="21"/>
                    <a:pt x="173" y="20"/>
                  </a:cubicBezTo>
                  <a:cubicBezTo>
                    <a:pt x="173" y="20"/>
                    <a:pt x="173" y="19"/>
                    <a:pt x="172" y="19"/>
                  </a:cubicBezTo>
                  <a:cubicBezTo>
                    <a:pt x="172" y="18"/>
                    <a:pt x="172" y="17"/>
                    <a:pt x="172" y="17"/>
                  </a:cubicBezTo>
                  <a:cubicBezTo>
                    <a:pt x="172" y="16"/>
                    <a:pt x="172" y="15"/>
                    <a:pt x="173" y="14"/>
                  </a:cubicBezTo>
                  <a:cubicBezTo>
                    <a:pt x="173" y="13"/>
                    <a:pt x="174" y="13"/>
                    <a:pt x="175" y="12"/>
                  </a:cubicBezTo>
                  <a:cubicBezTo>
                    <a:pt x="176" y="12"/>
                    <a:pt x="177" y="12"/>
                    <a:pt x="178" y="12"/>
                  </a:cubicBezTo>
                  <a:cubicBezTo>
                    <a:pt x="179" y="11"/>
                    <a:pt x="180" y="11"/>
                    <a:pt x="182" y="11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182" y="10"/>
                    <a:pt x="182" y="10"/>
                    <a:pt x="181" y="9"/>
                  </a:cubicBezTo>
                  <a:cubicBezTo>
                    <a:pt x="181" y="9"/>
                    <a:pt x="181" y="9"/>
                    <a:pt x="181" y="8"/>
                  </a:cubicBezTo>
                  <a:cubicBezTo>
                    <a:pt x="180" y="8"/>
                    <a:pt x="180" y="8"/>
                    <a:pt x="179" y="8"/>
                  </a:cubicBezTo>
                  <a:cubicBezTo>
                    <a:pt x="179" y="8"/>
                    <a:pt x="178" y="8"/>
                    <a:pt x="178" y="8"/>
                  </a:cubicBezTo>
                  <a:cubicBezTo>
                    <a:pt x="177" y="8"/>
                    <a:pt x="177" y="8"/>
                    <a:pt x="176" y="8"/>
                  </a:cubicBezTo>
                  <a:cubicBezTo>
                    <a:pt x="175" y="8"/>
                    <a:pt x="174" y="9"/>
                    <a:pt x="174" y="9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6"/>
                    <a:pt x="174" y="6"/>
                    <a:pt x="175" y="6"/>
                  </a:cubicBezTo>
                  <a:cubicBezTo>
                    <a:pt x="176" y="6"/>
                    <a:pt x="177" y="6"/>
                    <a:pt x="178" y="6"/>
                  </a:cubicBezTo>
                  <a:cubicBezTo>
                    <a:pt x="179" y="6"/>
                    <a:pt x="180" y="6"/>
                    <a:pt x="181" y="6"/>
                  </a:cubicBezTo>
                  <a:cubicBezTo>
                    <a:pt x="181" y="6"/>
                    <a:pt x="182" y="6"/>
                    <a:pt x="183" y="7"/>
                  </a:cubicBezTo>
                  <a:cubicBezTo>
                    <a:pt x="183" y="7"/>
                    <a:pt x="184" y="8"/>
                    <a:pt x="184" y="8"/>
                  </a:cubicBezTo>
                  <a:cubicBezTo>
                    <a:pt x="184" y="9"/>
                    <a:pt x="184" y="10"/>
                    <a:pt x="184" y="11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82" y="20"/>
                    <a:pt x="182" y="20"/>
                    <a:pt x="182" y="20"/>
                  </a:cubicBezTo>
                  <a:close/>
                  <a:moveTo>
                    <a:pt x="202" y="14"/>
                  </a:moveTo>
                  <a:cubicBezTo>
                    <a:pt x="202" y="16"/>
                    <a:pt x="201" y="18"/>
                    <a:pt x="200" y="20"/>
                  </a:cubicBezTo>
                  <a:cubicBezTo>
                    <a:pt x="199" y="21"/>
                    <a:pt x="197" y="22"/>
                    <a:pt x="195" y="22"/>
                  </a:cubicBezTo>
                  <a:cubicBezTo>
                    <a:pt x="193" y="22"/>
                    <a:pt x="191" y="21"/>
                    <a:pt x="190" y="19"/>
                  </a:cubicBezTo>
                  <a:cubicBezTo>
                    <a:pt x="189" y="18"/>
                    <a:pt x="188" y="16"/>
                    <a:pt x="188" y="14"/>
                  </a:cubicBezTo>
                  <a:cubicBezTo>
                    <a:pt x="188" y="11"/>
                    <a:pt x="189" y="9"/>
                    <a:pt x="190" y="8"/>
                  </a:cubicBezTo>
                  <a:cubicBezTo>
                    <a:pt x="192" y="6"/>
                    <a:pt x="193" y="6"/>
                    <a:pt x="195" y="6"/>
                  </a:cubicBezTo>
                  <a:cubicBezTo>
                    <a:pt x="197" y="6"/>
                    <a:pt x="199" y="6"/>
                    <a:pt x="200" y="8"/>
                  </a:cubicBezTo>
                  <a:cubicBezTo>
                    <a:pt x="201" y="9"/>
                    <a:pt x="202" y="11"/>
                    <a:pt x="202" y="14"/>
                  </a:cubicBezTo>
                  <a:close/>
                  <a:moveTo>
                    <a:pt x="199" y="14"/>
                  </a:moveTo>
                  <a:cubicBezTo>
                    <a:pt x="199" y="12"/>
                    <a:pt x="199" y="10"/>
                    <a:pt x="198" y="9"/>
                  </a:cubicBezTo>
                  <a:cubicBezTo>
                    <a:pt x="198" y="8"/>
                    <a:pt x="197" y="8"/>
                    <a:pt x="195" y="8"/>
                  </a:cubicBezTo>
                  <a:cubicBezTo>
                    <a:pt x="194" y="8"/>
                    <a:pt x="193" y="8"/>
                    <a:pt x="192" y="9"/>
                  </a:cubicBezTo>
                  <a:cubicBezTo>
                    <a:pt x="191" y="10"/>
                    <a:pt x="191" y="12"/>
                    <a:pt x="191" y="14"/>
                  </a:cubicBezTo>
                  <a:cubicBezTo>
                    <a:pt x="191" y="16"/>
                    <a:pt x="191" y="17"/>
                    <a:pt x="192" y="18"/>
                  </a:cubicBezTo>
                  <a:cubicBezTo>
                    <a:pt x="193" y="19"/>
                    <a:pt x="194" y="19"/>
                    <a:pt x="195" y="19"/>
                  </a:cubicBezTo>
                  <a:cubicBezTo>
                    <a:pt x="197" y="19"/>
                    <a:pt x="198" y="19"/>
                    <a:pt x="198" y="18"/>
                  </a:cubicBezTo>
                  <a:cubicBezTo>
                    <a:pt x="199" y="17"/>
                    <a:pt x="199" y="16"/>
                    <a:pt x="199" y="14"/>
                  </a:cubicBezTo>
                  <a:close/>
                  <a:moveTo>
                    <a:pt x="211" y="22"/>
                  </a:moveTo>
                  <a:cubicBezTo>
                    <a:pt x="210" y="22"/>
                    <a:pt x="208" y="21"/>
                    <a:pt x="208" y="20"/>
                  </a:cubicBezTo>
                  <a:cubicBezTo>
                    <a:pt x="207" y="20"/>
                    <a:pt x="207" y="18"/>
                    <a:pt x="207" y="17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9" y="2"/>
                    <a:pt x="209" y="2"/>
                    <a:pt x="209" y="2"/>
                  </a:cubicBezTo>
                  <a:cubicBezTo>
                    <a:pt x="209" y="6"/>
                    <a:pt x="209" y="6"/>
                    <a:pt x="209" y="6"/>
                  </a:cubicBezTo>
                  <a:cubicBezTo>
                    <a:pt x="214" y="6"/>
                    <a:pt x="214" y="6"/>
                    <a:pt x="214" y="6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09" y="8"/>
                    <a:pt x="209" y="8"/>
                    <a:pt x="209" y="8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6"/>
                    <a:pt x="209" y="17"/>
                    <a:pt x="209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1" y="19"/>
                    <a:pt x="211" y="19"/>
                    <a:pt x="212" y="19"/>
                  </a:cubicBezTo>
                  <a:cubicBezTo>
                    <a:pt x="212" y="19"/>
                    <a:pt x="212" y="19"/>
                    <a:pt x="213" y="19"/>
                  </a:cubicBezTo>
                  <a:cubicBezTo>
                    <a:pt x="213" y="19"/>
                    <a:pt x="213" y="19"/>
                    <a:pt x="214" y="19"/>
                  </a:cubicBezTo>
                  <a:cubicBezTo>
                    <a:pt x="214" y="19"/>
                    <a:pt x="214" y="19"/>
                    <a:pt x="214" y="19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1"/>
                    <a:pt x="213" y="21"/>
                    <a:pt x="212" y="21"/>
                  </a:cubicBezTo>
                  <a:cubicBezTo>
                    <a:pt x="212" y="21"/>
                    <a:pt x="211" y="22"/>
                    <a:pt x="211" y="22"/>
                  </a:cubicBezTo>
                  <a:close/>
                  <a:moveTo>
                    <a:pt x="230" y="14"/>
                  </a:moveTo>
                  <a:cubicBezTo>
                    <a:pt x="230" y="16"/>
                    <a:pt x="229" y="18"/>
                    <a:pt x="228" y="20"/>
                  </a:cubicBezTo>
                  <a:cubicBezTo>
                    <a:pt x="227" y="21"/>
                    <a:pt x="225" y="22"/>
                    <a:pt x="223" y="22"/>
                  </a:cubicBezTo>
                  <a:cubicBezTo>
                    <a:pt x="221" y="22"/>
                    <a:pt x="219" y="21"/>
                    <a:pt x="218" y="19"/>
                  </a:cubicBezTo>
                  <a:cubicBezTo>
                    <a:pt x="217" y="18"/>
                    <a:pt x="216" y="16"/>
                    <a:pt x="216" y="14"/>
                  </a:cubicBezTo>
                  <a:cubicBezTo>
                    <a:pt x="216" y="11"/>
                    <a:pt x="217" y="9"/>
                    <a:pt x="218" y="8"/>
                  </a:cubicBezTo>
                  <a:cubicBezTo>
                    <a:pt x="219" y="6"/>
                    <a:pt x="221" y="6"/>
                    <a:pt x="223" y="6"/>
                  </a:cubicBezTo>
                  <a:cubicBezTo>
                    <a:pt x="225" y="6"/>
                    <a:pt x="227" y="6"/>
                    <a:pt x="228" y="8"/>
                  </a:cubicBezTo>
                  <a:cubicBezTo>
                    <a:pt x="229" y="9"/>
                    <a:pt x="230" y="11"/>
                    <a:pt x="230" y="14"/>
                  </a:cubicBezTo>
                  <a:close/>
                  <a:moveTo>
                    <a:pt x="227" y="14"/>
                  </a:moveTo>
                  <a:cubicBezTo>
                    <a:pt x="227" y="12"/>
                    <a:pt x="227" y="10"/>
                    <a:pt x="226" y="9"/>
                  </a:cubicBezTo>
                  <a:cubicBezTo>
                    <a:pt x="225" y="8"/>
                    <a:pt x="224" y="8"/>
                    <a:pt x="223" y="8"/>
                  </a:cubicBezTo>
                  <a:cubicBezTo>
                    <a:pt x="222" y="8"/>
                    <a:pt x="221" y="8"/>
                    <a:pt x="220" y="9"/>
                  </a:cubicBezTo>
                  <a:cubicBezTo>
                    <a:pt x="219" y="10"/>
                    <a:pt x="219" y="12"/>
                    <a:pt x="219" y="14"/>
                  </a:cubicBezTo>
                  <a:cubicBezTo>
                    <a:pt x="219" y="16"/>
                    <a:pt x="219" y="17"/>
                    <a:pt x="220" y="18"/>
                  </a:cubicBezTo>
                  <a:cubicBezTo>
                    <a:pt x="221" y="19"/>
                    <a:pt x="222" y="19"/>
                    <a:pt x="223" y="19"/>
                  </a:cubicBezTo>
                  <a:cubicBezTo>
                    <a:pt x="224" y="19"/>
                    <a:pt x="225" y="19"/>
                    <a:pt x="226" y="18"/>
                  </a:cubicBezTo>
                  <a:cubicBezTo>
                    <a:pt x="227" y="17"/>
                    <a:pt x="227" y="16"/>
                    <a:pt x="227" y="14"/>
                  </a:cubicBezTo>
                  <a:close/>
                  <a:moveTo>
                    <a:pt x="246" y="21"/>
                  </a:moveTo>
                  <a:cubicBezTo>
                    <a:pt x="244" y="21"/>
                    <a:pt x="244" y="21"/>
                    <a:pt x="244" y="21"/>
                  </a:cubicBezTo>
                  <a:cubicBezTo>
                    <a:pt x="244" y="13"/>
                    <a:pt x="244" y="13"/>
                    <a:pt x="244" y="13"/>
                  </a:cubicBezTo>
                  <a:cubicBezTo>
                    <a:pt x="244" y="12"/>
                    <a:pt x="244" y="11"/>
                    <a:pt x="244" y="11"/>
                  </a:cubicBezTo>
                  <a:cubicBezTo>
                    <a:pt x="243" y="10"/>
                    <a:pt x="243" y="10"/>
                    <a:pt x="243" y="9"/>
                  </a:cubicBezTo>
                  <a:cubicBezTo>
                    <a:pt x="243" y="9"/>
                    <a:pt x="243" y="9"/>
                    <a:pt x="242" y="8"/>
                  </a:cubicBezTo>
                  <a:cubicBezTo>
                    <a:pt x="242" y="8"/>
                    <a:pt x="241" y="8"/>
                    <a:pt x="241" y="8"/>
                  </a:cubicBezTo>
                  <a:cubicBezTo>
                    <a:pt x="240" y="8"/>
                    <a:pt x="239" y="8"/>
                    <a:pt x="239" y="9"/>
                  </a:cubicBezTo>
                  <a:cubicBezTo>
                    <a:pt x="238" y="9"/>
                    <a:pt x="237" y="9"/>
                    <a:pt x="237" y="10"/>
                  </a:cubicBezTo>
                  <a:cubicBezTo>
                    <a:pt x="237" y="21"/>
                    <a:pt x="237" y="21"/>
                    <a:pt x="237" y="21"/>
                  </a:cubicBezTo>
                  <a:cubicBezTo>
                    <a:pt x="234" y="21"/>
                    <a:pt x="234" y="21"/>
                    <a:pt x="234" y="21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8" y="7"/>
                    <a:pt x="238" y="7"/>
                    <a:pt x="239" y="6"/>
                  </a:cubicBezTo>
                  <a:cubicBezTo>
                    <a:pt x="240" y="6"/>
                    <a:pt x="241" y="6"/>
                    <a:pt x="241" y="6"/>
                  </a:cubicBezTo>
                  <a:cubicBezTo>
                    <a:pt x="243" y="6"/>
                    <a:pt x="244" y="6"/>
                    <a:pt x="245" y="7"/>
                  </a:cubicBezTo>
                  <a:cubicBezTo>
                    <a:pt x="246" y="8"/>
                    <a:pt x="246" y="10"/>
                    <a:pt x="246" y="11"/>
                  </a:cubicBezTo>
                  <a:cubicBezTo>
                    <a:pt x="246" y="21"/>
                    <a:pt x="246" y="21"/>
                    <a:pt x="246" y="21"/>
                  </a:cubicBezTo>
                  <a:close/>
                  <a:moveTo>
                    <a:pt x="261" y="17"/>
                  </a:moveTo>
                  <a:cubicBezTo>
                    <a:pt x="261" y="9"/>
                    <a:pt x="261" y="9"/>
                    <a:pt x="261" y="9"/>
                  </a:cubicBezTo>
                  <a:cubicBezTo>
                    <a:pt x="260" y="8"/>
                    <a:pt x="259" y="8"/>
                    <a:pt x="259" y="8"/>
                  </a:cubicBezTo>
                  <a:cubicBezTo>
                    <a:pt x="258" y="8"/>
                    <a:pt x="258" y="8"/>
                    <a:pt x="257" y="8"/>
                  </a:cubicBezTo>
                  <a:cubicBezTo>
                    <a:pt x="256" y="8"/>
                    <a:pt x="255" y="8"/>
                    <a:pt x="254" y="9"/>
                  </a:cubicBezTo>
                  <a:cubicBezTo>
                    <a:pt x="253" y="10"/>
                    <a:pt x="253" y="12"/>
                    <a:pt x="253" y="13"/>
                  </a:cubicBezTo>
                  <a:cubicBezTo>
                    <a:pt x="253" y="15"/>
                    <a:pt x="253" y="16"/>
                    <a:pt x="254" y="17"/>
                  </a:cubicBezTo>
                  <a:cubicBezTo>
                    <a:pt x="255" y="18"/>
                    <a:pt x="255" y="19"/>
                    <a:pt x="257" y="19"/>
                  </a:cubicBezTo>
                  <a:cubicBezTo>
                    <a:pt x="257" y="19"/>
                    <a:pt x="258" y="18"/>
                    <a:pt x="259" y="18"/>
                  </a:cubicBezTo>
                  <a:cubicBezTo>
                    <a:pt x="259" y="18"/>
                    <a:pt x="260" y="18"/>
                    <a:pt x="261" y="17"/>
                  </a:cubicBezTo>
                  <a:close/>
                  <a:moveTo>
                    <a:pt x="252" y="24"/>
                  </a:moveTo>
                  <a:cubicBezTo>
                    <a:pt x="252" y="24"/>
                    <a:pt x="253" y="24"/>
                    <a:pt x="253" y="24"/>
                  </a:cubicBezTo>
                  <a:cubicBezTo>
                    <a:pt x="253" y="24"/>
                    <a:pt x="254" y="24"/>
                    <a:pt x="254" y="24"/>
                  </a:cubicBezTo>
                  <a:cubicBezTo>
                    <a:pt x="254" y="24"/>
                    <a:pt x="255" y="25"/>
                    <a:pt x="255" y="25"/>
                  </a:cubicBezTo>
                  <a:cubicBezTo>
                    <a:pt x="256" y="25"/>
                    <a:pt x="256" y="25"/>
                    <a:pt x="257" y="25"/>
                  </a:cubicBezTo>
                  <a:cubicBezTo>
                    <a:pt x="257" y="25"/>
                    <a:pt x="258" y="25"/>
                    <a:pt x="259" y="24"/>
                  </a:cubicBezTo>
                  <a:cubicBezTo>
                    <a:pt x="259" y="24"/>
                    <a:pt x="260" y="24"/>
                    <a:pt x="260" y="24"/>
                  </a:cubicBezTo>
                  <a:cubicBezTo>
                    <a:pt x="260" y="23"/>
                    <a:pt x="260" y="23"/>
                    <a:pt x="260" y="22"/>
                  </a:cubicBezTo>
                  <a:cubicBezTo>
                    <a:pt x="261" y="22"/>
                    <a:pt x="261" y="21"/>
                    <a:pt x="261" y="21"/>
                  </a:cubicBezTo>
                  <a:cubicBezTo>
                    <a:pt x="261" y="19"/>
                    <a:pt x="261" y="19"/>
                    <a:pt x="261" y="19"/>
                  </a:cubicBezTo>
                  <a:cubicBezTo>
                    <a:pt x="260" y="20"/>
                    <a:pt x="259" y="20"/>
                    <a:pt x="259" y="21"/>
                  </a:cubicBezTo>
                  <a:cubicBezTo>
                    <a:pt x="258" y="21"/>
                    <a:pt x="257" y="21"/>
                    <a:pt x="256" y="21"/>
                  </a:cubicBezTo>
                  <a:cubicBezTo>
                    <a:pt x="254" y="21"/>
                    <a:pt x="253" y="20"/>
                    <a:pt x="252" y="19"/>
                  </a:cubicBezTo>
                  <a:cubicBezTo>
                    <a:pt x="251" y="18"/>
                    <a:pt x="250" y="16"/>
                    <a:pt x="250" y="13"/>
                  </a:cubicBezTo>
                  <a:cubicBezTo>
                    <a:pt x="250" y="12"/>
                    <a:pt x="251" y="11"/>
                    <a:pt x="251" y="10"/>
                  </a:cubicBezTo>
                  <a:cubicBezTo>
                    <a:pt x="251" y="9"/>
                    <a:pt x="252" y="8"/>
                    <a:pt x="252" y="8"/>
                  </a:cubicBezTo>
                  <a:cubicBezTo>
                    <a:pt x="253" y="7"/>
                    <a:pt x="254" y="7"/>
                    <a:pt x="254" y="6"/>
                  </a:cubicBezTo>
                  <a:cubicBezTo>
                    <a:pt x="255" y="6"/>
                    <a:pt x="256" y="6"/>
                    <a:pt x="257" y="6"/>
                  </a:cubicBezTo>
                  <a:cubicBezTo>
                    <a:pt x="258" y="6"/>
                    <a:pt x="258" y="6"/>
                    <a:pt x="259" y="6"/>
                  </a:cubicBezTo>
                  <a:cubicBezTo>
                    <a:pt x="260" y="6"/>
                    <a:pt x="260" y="6"/>
                    <a:pt x="261" y="7"/>
                  </a:cubicBezTo>
                  <a:cubicBezTo>
                    <a:pt x="261" y="6"/>
                    <a:pt x="261" y="6"/>
                    <a:pt x="261" y="6"/>
                  </a:cubicBezTo>
                  <a:cubicBezTo>
                    <a:pt x="263" y="6"/>
                    <a:pt x="263" y="6"/>
                    <a:pt x="263" y="6"/>
                  </a:cubicBezTo>
                  <a:cubicBezTo>
                    <a:pt x="263" y="19"/>
                    <a:pt x="263" y="19"/>
                    <a:pt x="263" y="19"/>
                  </a:cubicBezTo>
                  <a:cubicBezTo>
                    <a:pt x="263" y="22"/>
                    <a:pt x="263" y="24"/>
                    <a:pt x="262" y="25"/>
                  </a:cubicBezTo>
                  <a:cubicBezTo>
                    <a:pt x="260" y="26"/>
                    <a:pt x="259" y="27"/>
                    <a:pt x="256" y="27"/>
                  </a:cubicBezTo>
                  <a:cubicBezTo>
                    <a:pt x="256" y="27"/>
                    <a:pt x="255" y="27"/>
                    <a:pt x="254" y="27"/>
                  </a:cubicBezTo>
                  <a:cubicBezTo>
                    <a:pt x="253" y="27"/>
                    <a:pt x="253" y="27"/>
                    <a:pt x="252" y="26"/>
                  </a:cubicBezTo>
                  <a:cubicBezTo>
                    <a:pt x="252" y="24"/>
                    <a:pt x="252" y="24"/>
                    <a:pt x="252" y="24"/>
                  </a:cubicBezTo>
                  <a:cubicBezTo>
                    <a:pt x="252" y="24"/>
                    <a:pt x="252" y="24"/>
                    <a:pt x="252" y="24"/>
                  </a:cubicBezTo>
                  <a:close/>
                  <a:moveTo>
                    <a:pt x="283" y="22"/>
                  </a:moveTo>
                  <a:cubicBezTo>
                    <a:pt x="282" y="22"/>
                    <a:pt x="281" y="21"/>
                    <a:pt x="280" y="21"/>
                  </a:cubicBezTo>
                  <a:cubicBezTo>
                    <a:pt x="279" y="21"/>
                    <a:pt x="278" y="20"/>
                    <a:pt x="278" y="20"/>
                  </a:cubicBezTo>
                  <a:cubicBezTo>
                    <a:pt x="277" y="19"/>
                    <a:pt x="276" y="18"/>
                    <a:pt x="276" y="17"/>
                  </a:cubicBezTo>
                  <a:cubicBezTo>
                    <a:pt x="276" y="16"/>
                    <a:pt x="276" y="15"/>
                    <a:pt x="276" y="14"/>
                  </a:cubicBezTo>
                  <a:cubicBezTo>
                    <a:pt x="276" y="1"/>
                    <a:pt x="276" y="1"/>
                    <a:pt x="276" y="1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78" y="14"/>
                    <a:pt x="278" y="14"/>
                    <a:pt x="278" y="14"/>
                  </a:cubicBezTo>
                  <a:cubicBezTo>
                    <a:pt x="278" y="15"/>
                    <a:pt x="278" y="15"/>
                    <a:pt x="278" y="16"/>
                  </a:cubicBezTo>
                  <a:cubicBezTo>
                    <a:pt x="279" y="17"/>
                    <a:pt x="279" y="17"/>
                    <a:pt x="279" y="18"/>
                  </a:cubicBezTo>
                  <a:cubicBezTo>
                    <a:pt x="280" y="18"/>
                    <a:pt x="280" y="19"/>
                    <a:pt x="281" y="19"/>
                  </a:cubicBezTo>
                  <a:cubicBezTo>
                    <a:pt x="281" y="19"/>
                    <a:pt x="282" y="19"/>
                    <a:pt x="283" y="19"/>
                  </a:cubicBezTo>
                  <a:cubicBezTo>
                    <a:pt x="284" y="19"/>
                    <a:pt x="284" y="19"/>
                    <a:pt x="285" y="19"/>
                  </a:cubicBezTo>
                  <a:cubicBezTo>
                    <a:pt x="286" y="19"/>
                    <a:pt x="286" y="18"/>
                    <a:pt x="287" y="18"/>
                  </a:cubicBezTo>
                  <a:cubicBezTo>
                    <a:pt x="287" y="17"/>
                    <a:pt x="287" y="17"/>
                    <a:pt x="287" y="16"/>
                  </a:cubicBezTo>
                  <a:cubicBezTo>
                    <a:pt x="287" y="15"/>
                    <a:pt x="288" y="15"/>
                    <a:pt x="288" y="14"/>
                  </a:cubicBezTo>
                  <a:cubicBezTo>
                    <a:pt x="288" y="1"/>
                    <a:pt x="288" y="1"/>
                    <a:pt x="288" y="1"/>
                  </a:cubicBezTo>
                  <a:cubicBezTo>
                    <a:pt x="290" y="1"/>
                    <a:pt x="290" y="1"/>
                    <a:pt x="290" y="1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90" y="15"/>
                    <a:pt x="290" y="16"/>
                    <a:pt x="290" y="17"/>
                  </a:cubicBezTo>
                  <a:cubicBezTo>
                    <a:pt x="289" y="18"/>
                    <a:pt x="289" y="19"/>
                    <a:pt x="288" y="20"/>
                  </a:cubicBezTo>
                  <a:cubicBezTo>
                    <a:pt x="288" y="20"/>
                    <a:pt x="287" y="21"/>
                    <a:pt x="286" y="21"/>
                  </a:cubicBezTo>
                  <a:cubicBezTo>
                    <a:pt x="285" y="21"/>
                    <a:pt x="284" y="22"/>
                    <a:pt x="283" y="22"/>
                  </a:cubicBezTo>
                  <a:close/>
                  <a:moveTo>
                    <a:pt x="308" y="21"/>
                  </a:moveTo>
                  <a:cubicBezTo>
                    <a:pt x="305" y="21"/>
                    <a:pt x="305" y="21"/>
                    <a:pt x="305" y="21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5" y="12"/>
                    <a:pt x="305" y="11"/>
                    <a:pt x="305" y="11"/>
                  </a:cubicBezTo>
                  <a:cubicBezTo>
                    <a:pt x="305" y="10"/>
                    <a:pt x="305" y="10"/>
                    <a:pt x="304" y="9"/>
                  </a:cubicBezTo>
                  <a:cubicBezTo>
                    <a:pt x="304" y="9"/>
                    <a:pt x="304" y="9"/>
                    <a:pt x="304" y="8"/>
                  </a:cubicBezTo>
                  <a:cubicBezTo>
                    <a:pt x="303" y="8"/>
                    <a:pt x="303" y="8"/>
                    <a:pt x="302" y="8"/>
                  </a:cubicBezTo>
                  <a:cubicBezTo>
                    <a:pt x="301" y="8"/>
                    <a:pt x="301" y="8"/>
                    <a:pt x="300" y="9"/>
                  </a:cubicBezTo>
                  <a:cubicBezTo>
                    <a:pt x="299" y="9"/>
                    <a:pt x="299" y="9"/>
                    <a:pt x="298" y="10"/>
                  </a:cubicBezTo>
                  <a:cubicBezTo>
                    <a:pt x="298" y="21"/>
                    <a:pt x="298" y="21"/>
                    <a:pt x="298" y="21"/>
                  </a:cubicBezTo>
                  <a:cubicBezTo>
                    <a:pt x="296" y="21"/>
                    <a:pt x="296" y="21"/>
                    <a:pt x="296" y="21"/>
                  </a:cubicBezTo>
                  <a:cubicBezTo>
                    <a:pt x="296" y="6"/>
                    <a:pt x="296" y="6"/>
                    <a:pt x="296" y="6"/>
                  </a:cubicBezTo>
                  <a:cubicBezTo>
                    <a:pt x="298" y="6"/>
                    <a:pt x="298" y="6"/>
                    <a:pt x="298" y="6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9" y="7"/>
                    <a:pt x="300" y="7"/>
                    <a:pt x="300" y="6"/>
                  </a:cubicBezTo>
                  <a:cubicBezTo>
                    <a:pt x="301" y="6"/>
                    <a:pt x="302" y="6"/>
                    <a:pt x="303" y="6"/>
                  </a:cubicBezTo>
                  <a:cubicBezTo>
                    <a:pt x="304" y="6"/>
                    <a:pt x="305" y="6"/>
                    <a:pt x="306" y="7"/>
                  </a:cubicBezTo>
                  <a:cubicBezTo>
                    <a:pt x="307" y="8"/>
                    <a:pt x="308" y="10"/>
                    <a:pt x="308" y="11"/>
                  </a:cubicBezTo>
                  <a:cubicBezTo>
                    <a:pt x="308" y="21"/>
                    <a:pt x="308" y="21"/>
                    <a:pt x="308" y="21"/>
                  </a:cubicBezTo>
                  <a:close/>
                  <a:moveTo>
                    <a:pt x="315" y="21"/>
                  </a:moveTo>
                  <a:cubicBezTo>
                    <a:pt x="313" y="21"/>
                    <a:pt x="313" y="21"/>
                    <a:pt x="313" y="21"/>
                  </a:cubicBezTo>
                  <a:cubicBezTo>
                    <a:pt x="313" y="6"/>
                    <a:pt x="313" y="6"/>
                    <a:pt x="313" y="6"/>
                  </a:cubicBezTo>
                  <a:cubicBezTo>
                    <a:pt x="315" y="6"/>
                    <a:pt x="315" y="6"/>
                    <a:pt x="315" y="6"/>
                  </a:cubicBezTo>
                  <a:cubicBezTo>
                    <a:pt x="315" y="21"/>
                    <a:pt x="315" y="21"/>
                    <a:pt x="315" y="21"/>
                  </a:cubicBezTo>
                  <a:close/>
                  <a:moveTo>
                    <a:pt x="316" y="3"/>
                  </a:moveTo>
                  <a:cubicBezTo>
                    <a:pt x="313" y="3"/>
                    <a:pt x="313" y="3"/>
                    <a:pt x="313" y="3"/>
                  </a:cubicBezTo>
                  <a:cubicBezTo>
                    <a:pt x="313" y="1"/>
                    <a:pt x="313" y="1"/>
                    <a:pt x="313" y="1"/>
                  </a:cubicBezTo>
                  <a:cubicBezTo>
                    <a:pt x="316" y="1"/>
                    <a:pt x="316" y="1"/>
                    <a:pt x="316" y="1"/>
                  </a:cubicBezTo>
                  <a:cubicBezTo>
                    <a:pt x="316" y="3"/>
                    <a:pt x="316" y="3"/>
                    <a:pt x="316" y="3"/>
                  </a:cubicBezTo>
                  <a:close/>
                  <a:moveTo>
                    <a:pt x="333" y="6"/>
                  </a:moveTo>
                  <a:cubicBezTo>
                    <a:pt x="327" y="21"/>
                    <a:pt x="327" y="21"/>
                    <a:pt x="327" y="21"/>
                  </a:cubicBezTo>
                  <a:cubicBezTo>
                    <a:pt x="325" y="21"/>
                    <a:pt x="325" y="21"/>
                    <a:pt x="325" y="21"/>
                  </a:cubicBezTo>
                  <a:cubicBezTo>
                    <a:pt x="319" y="6"/>
                    <a:pt x="319" y="6"/>
                    <a:pt x="319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3" y="6"/>
                    <a:pt x="333" y="6"/>
                    <a:pt x="333" y="6"/>
                  </a:cubicBezTo>
                  <a:close/>
                  <a:moveTo>
                    <a:pt x="343" y="22"/>
                  </a:moveTo>
                  <a:cubicBezTo>
                    <a:pt x="341" y="22"/>
                    <a:pt x="339" y="21"/>
                    <a:pt x="337" y="20"/>
                  </a:cubicBezTo>
                  <a:cubicBezTo>
                    <a:pt x="336" y="18"/>
                    <a:pt x="335" y="16"/>
                    <a:pt x="335" y="14"/>
                  </a:cubicBezTo>
                  <a:cubicBezTo>
                    <a:pt x="335" y="11"/>
                    <a:pt x="336" y="9"/>
                    <a:pt x="337" y="8"/>
                  </a:cubicBezTo>
                  <a:cubicBezTo>
                    <a:pt x="339" y="6"/>
                    <a:pt x="340" y="6"/>
                    <a:pt x="342" y="6"/>
                  </a:cubicBezTo>
                  <a:cubicBezTo>
                    <a:pt x="343" y="6"/>
                    <a:pt x="344" y="6"/>
                    <a:pt x="345" y="6"/>
                  </a:cubicBezTo>
                  <a:cubicBezTo>
                    <a:pt x="346" y="6"/>
                    <a:pt x="346" y="7"/>
                    <a:pt x="347" y="7"/>
                  </a:cubicBezTo>
                  <a:cubicBezTo>
                    <a:pt x="347" y="8"/>
                    <a:pt x="348" y="9"/>
                    <a:pt x="348" y="9"/>
                  </a:cubicBezTo>
                  <a:cubicBezTo>
                    <a:pt x="348" y="10"/>
                    <a:pt x="348" y="11"/>
                    <a:pt x="348" y="13"/>
                  </a:cubicBezTo>
                  <a:cubicBezTo>
                    <a:pt x="348" y="14"/>
                    <a:pt x="348" y="14"/>
                    <a:pt x="348" y="14"/>
                  </a:cubicBezTo>
                  <a:cubicBezTo>
                    <a:pt x="338" y="14"/>
                    <a:pt x="338" y="14"/>
                    <a:pt x="338" y="14"/>
                  </a:cubicBezTo>
                  <a:cubicBezTo>
                    <a:pt x="338" y="16"/>
                    <a:pt x="338" y="17"/>
                    <a:pt x="339" y="18"/>
                  </a:cubicBezTo>
                  <a:cubicBezTo>
                    <a:pt x="340" y="19"/>
                    <a:pt x="341" y="19"/>
                    <a:pt x="343" y="19"/>
                  </a:cubicBezTo>
                  <a:cubicBezTo>
                    <a:pt x="343" y="19"/>
                    <a:pt x="344" y="19"/>
                    <a:pt x="345" y="19"/>
                  </a:cubicBezTo>
                  <a:cubicBezTo>
                    <a:pt x="345" y="19"/>
                    <a:pt x="346" y="19"/>
                    <a:pt x="346" y="19"/>
                  </a:cubicBezTo>
                  <a:cubicBezTo>
                    <a:pt x="346" y="18"/>
                    <a:pt x="347" y="18"/>
                    <a:pt x="347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20"/>
                    <a:pt x="348" y="20"/>
                    <a:pt x="348" y="20"/>
                  </a:cubicBezTo>
                  <a:cubicBezTo>
                    <a:pt x="348" y="20"/>
                    <a:pt x="347" y="21"/>
                    <a:pt x="347" y="21"/>
                  </a:cubicBezTo>
                  <a:cubicBezTo>
                    <a:pt x="347" y="21"/>
                    <a:pt x="346" y="21"/>
                    <a:pt x="346" y="21"/>
                  </a:cubicBezTo>
                  <a:cubicBezTo>
                    <a:pt x="345" y="21"/>
                    <a:pt x="345" y="21"/>
                    <a:pt x="344" y="21"/>
                  </a:cubicBezTo>
                  <a:cubicBezTo>
                    <a:pt x="344" y="22"/>
                    <a:pt x="344" y="22"/>
                    <a:pt x="343" y="22"/>
                  </a:cubicBezTo>
                  <a:close/>
                  <a:moveTo>
                    <a:pt x="346" y="12"/>
                  </a:moveTo>
                  <a:cubicBezTo>
                    <a:pt x="346" y="11"/>
                    <a:pt x="346" y="11"/>
                    <a:pt x="346" y="10"/>
                  </a:cubicBezTo>
                  <a:cubicBezTo>
                    <a:pt x="346" y="10"/>
                    <a:pt x="345" y="9"/>
                    <a:pt x="345" y="9"/>
                  </a:cubicBezTo>
                  <a:cubicBezTo>
                    <a:pt x="345" y="9"/>
                    <a:pt x="344" y="8"/>
                    <a:pt x="344" y="8"/>
                  </a:cubicBezTo>
                  <a:cubicBezTo>
                    <a:pt x="343" y="8"/>
                    <a:pt x="343" y="8"/>
                    <a:pt x="342" y="8"/>
                  </a:cubicBezTo>
                  <a:cubicBezTo>
                    <a:pt x="342" y="8"/>
                    <a:pt x="341" y="8"/>
                    <a:pt x="340" y="8"/>
                  </a:cubicBezTo>
                  <a:cubicBezTo>
                    <a:pt x="340" y="8"/>
                    <a:pt x="340" y="9"/>
                    <a:pt x="339" y="9"/>
                  </a:cubicBezTo>
                  <a:cubicBezTo>
                    <a:pt x="339" y="9"/>
                    <a:pt x="338" y="10"/>
                    <a:pt x="338" y="10"/>
                  </a:cubicBezTo>
                  <a:cubicBezTo>
                    <a:pt x="338" y="11"/>
                    <a:pt x="338" y="11"/>
                    <a:pt x="338" y="12"/>
                  </a:cubicBezTo>
                  <a:cubicBezTo>
                    <a:pt x="346" y="12"/>
                    <a:pt x="346" y="12"/>
                    <a:pt x="346" y="12"/>
                  </a:cubicBezTo>
                  <a:close/>
                  <a:moveTo>
                    <a:pt x="361" y="9"/>
                  </a:moveTo>
                  <a:cubicBezTo>
                    <a:pt x="361" y="9"/>
                    <a:pt x="361" y="9"/>
                    <a:pt x="361" y="9"/>
                  </a:cubicBezTo>
                  <a:cubicBezTo>
                    <a:pt x="360" y="9"/>
                    <a:pt x="360" y="9"/>
                    <a:pt x="360" y="9"/>
                  </a:cubicBezTo>
                  <a:cubicBezTo>
                    <a:pt x="360" y="9"/>
                    <a:pt x="360" y="9"/>
                    <a:pt x="359" y="9"/>
                  </a:cubicBezTo>
                  <a:cubicBezTo>
                    <a:pt x="359" y="9"/>
                    <a:pt x="358" y="9"/>
                    <a:pt x="357" y="9"/>
                  </a:cubicBezTo>
                  <a:cubicBezTo>
                    <a:pt x="357" y="9"/>
                    <a:pt x="356" y="10"/>
                    <a:pt x="355" y="10"/>
                  </a:cubicBezTo>
                  <a:cubicBezTo>
                    <a:pt x="355" y="21"/>
                    <a:pt x="355" y="21"/>
                    <a:pt x="355" y="21"/>
                  </a:cubicBezTo>
                  <a:cubicBezTo>
                    <a:pt x="353" y="21"/>
                    <a:pt x="353" y="21"/>
                    <a:pt x="353" y="21"/>
                  </a:cubicBezTo>
                  <a:cubicBezTo>
                    <a:pt x="353" y="6"/>
                    <a:pt x="353" y="6"/>
                    <a:pt x="353" y="6"/>
                  </a:cubicBezTo>
                  <a:cubicBezTo>
                    <a:pt x="355" y="6"/>
                    <a:pt x="355" y="6"/>
                    <a:pt x="355" y="6"/>
                  </a:cubicBezTo>
                  <a:cubicBezTo>
                    <a:pt x="355" y="8"/>
                    <a:pt x="355" y="8"/>
                    <a:pt x="355" y="8"/>
                  </a:cubicBezTo>
                  <a:cubicBezTo>
                    <a:pt x="356" y="7"/>
                    <a:pt x="357" y="7"/>
                    <a:pt x="358" y="7"/>
                  </a:cubicBezTo>
                  <a:cubicBezTo>
                    <a:pt x="358" y="6"/>
                    <a:pt x="359" y="6"/>
                    <a:pt x="360" y="6"/>
                  </a:cubicBezTo>
                  <a:cubicBezTo>
                    <a:pt x="360" y="6"/>
                    <a:pt x="360" y="6"/>
                    <a:pt x="360" y="6"/>
                  </a:cubicBezTo>
                  <a:cubicBezTo>
                    <a:pt x="360" y="6"/>
                    <a:pt x="361" y="6"/>
                    <a:pt x="361" y="6"/>
                  </a:cubicBezTo>
                  <a:cubicBezTo>
                    <a:pt x="361" y="9"/>
                    <a:pt x="361" y="9"/>
                    <a:pt x="361" y="9"/>
                  </a:cubicBezTo>
                  <a:close/>
                  <a:moveTo>
                    <a:pt x="369" y="22"/>
                  </a:moveTo>
                  <a:cubicBezTo>
                    <a:pt x="368" y="22"/>
                    <a:pt x="367" y="21"/>
                    <a:pt x="366" y="21"/>
                  </a:cubicBezTo>
                  <a:cubicBezTo>
                    <a:pt x="365" y="21"/>
                    <a:pt x="364" y="21"/>
                    <a:pt x="364" y="20"/>
                  </a:cubicBezTo>
                  <a:cubicBezTo>
                    <a:pt x="364" y="17"/>
                    <a:pt x="364" y="17"/>
                    <a:pt x="364" y="17"/>
                  </a:cubicBezTo>
                  <a:cubicBezTo>
                    <a:pt x="364" y="17"/>
                    <a:pt x="364" y="17"/>
                    <a:pt x="364" y="17"/>
                  </a:cubicBezTo>
                  <a:cubicBezTo>
                    <a:pt x="364" y="18"/>
                    <a:pt x="364" y="18"/>
                    <a:pt x="364" y="18"/>
                  </a:cubicBezTo>
                  <a:cubicBezTo>
                    <a:pt x="365" y="18"/>
                    <a:pt x="365" y="18"/>
                    <a:pt x="366" y="19"/>
                  </a:cubicBezTo>
                  <a:cubicBezTo>
                    <a:pt x="366" y="19"/>
                    <a:pt x="367" y="19"/>
                    <a:pt x="367" y="19"/>
                  </a:cubicBezTo>
                  <a:cubicBezTo>
                    <a:pt x="368" y="19"/>
                    <a:pt x="368" y="19"/>
                    <a:pt x="369" y="19"/>
                  </a:cubicBezTo>
                  <a:cubicBezTo>
                    <a:pt x="369" y="19"/>
                    <a:pt x="370" y="19"/>
                    <a:pt x="370" y="19"/>
                  </a:cubicBezTo>
                  <a:cubicBezTo>
                    <a:pt x="370" y="19"/>
                    <a:pt x="371" y="19"/>
                    <a:pt x="371" y="19"/>
                  </a:cubicBezTo>
                  <a:cubicBezTo>
                    <a:pt x="371" y="19"/>
                    <a:pt x="372" y="18"/>
                    <a:pt x="372" y="18"/>
                  </a:cubicBezTo>
                  <a:cubicBezTo>
                    <a:pt x="372" y="18"/>
                    <a:pt x="372" y="18"/>
                    <a:pt x="372" y="17"/>
                  </a:cubicBezTo>
                  <a:cubicBezTo>
                    <a:pt x="372" y="17"/>
                    <a:pt x="372" y="16"/>
                    <a:pt x="371" y="16"/>
                  </a:cubicBezTo>
                  <a:cubicBezTo>
                    <a:pt x="371" y="16"/>
                    <a:pt x="371" y="15"/>
                    <a:pt x="370" y="15"/>
                  </a:cubicBezTo>
                  <a:cubicBezTo>
                    <a:pt x="369" y="15"/>
                    <a:pt x="369" y="15"/>
                    <a:pt x="368" y="15"/>
                  </a:cubicBezTo>
                  <a:cubicBezTo>
                    <a:pt x="368" y="15"/>
                    <a:pt x="367" y="15"/>
                    <a:pt x="367" y="14"/>
                  </a:cubicBezTo>
                  <a:cubicBezTo>
                    <a:pt x="366" y="14"/>
                    <a:pt x="365" y="14"/>
                    <a:pt x="364" y="13"/>
                  </a:cubicBezTo>
                  <a:cubicBezTo>
                    <a:pt x="364" y="12"/>
                    <a:pt x="364" y="11"/>
                    <a:pt x="364" y="10"/>
                  </a:cubicBezTo>
                  <a:cubicBezTo>
                    <a:pt x="364" y="9"/>
                    <a:pt x="364" y="8"/>
                    <a:pt x="365" y="7"/>
                  </a:cubicBezTo>
                  <a:cubicBezTo>
                    <a:pt x="366" y="6"/>
                    <a:pt x="368" y="6"/>
                    <a:pt x="369" y="6"/>
                  </a:cubicBezTo>
                  <a:cubicBezTo>
                    <a:pt x="370" y="6"/>
                    <a:pt x="371" y="6"/>
                    <a:pt x="372" y="6"/>
                  </a:cubicBezTo>
                  <a:cubicBezTo>
                    <a:pt x="373" y="6"/>
                    <a:pt x="373" y="6"/>
                    <a:pt x="374" y="7"/>
                  </a:cubicBezTo>
                  <a:cubicBezTo>
                    <a:pt x="374" y="10"/>
                    <a:pt x="374" y="10"/>
                    <a:pt x="374" y="10"/>
                  </a:cubicBezTo>
                  <a:cubicBezTo>
                    <a:pt x="374" y="10"/>
                    <a:pt x="374" y="10"/>
                    <a:pt x="374" y="10"/>
                  </a:cubicBezTo>
                  <a:cubicBezTo>
                    <a:pt x="373" y="9"/>
                    <a:pt x="372" y="9"/>
                    <a:pt x="372" y="8"/>
                  </a:cubicBezTo>
                  <a:cubicBezTo>
                    <a:pt x="371" y="8"/>
                    <a:pt x="370" y="8"/>
                    <a:pt x="369" y="8"/>
                  </a:cubicBezTo>
                  <a:cubicBezTo>
                    <a:pt x="368" y="8"/>
                    <a:pt x="368" y="8"/>
                    <a:pt x="367" y="8"/>
                  </a:cubicBezTo>
                  <a:cubicBezTo>
                    <a:pt x="367" y="9"/>
                    <a:pt x="366" y="9"/>
                    <a:pt x="366" y="10"/>
                  </a:cubicBezTo>
                  <a:cubicBezTo>
                    <a:pt x="366" y="11"/>
                    <a:pt x="366" y="11"/>
                    <a:pt x="367" y="11"/>
                  </a:cubicBezTo>
                  <a:cubicBezTo>
                    <a:pt x="367" y="12"/>
                    <a:pt x="368" y="12"/>
                    <a:pt x="368" y="12"/>
                  </a:cubicBezTo>
                  <a:cubicBezTo>
                    <a:pt x="369" y="12"/>
                    <a:pt x="369" y="12"/>
                    <a:pt x="370" y="12"/>
                  </a:cubicBezTo>
                  <a:cubicBezTo>
                    <a:pt x="370" y="13"/>
                    <a:pt x="371" y="13"/>
                    <a:pt x="371" y="13"/>
                  </a:cubicBezTo>
                  <a:cubicBezTo>
                    <a:pt x="372" y="13"/>
                    <a:pt x="373" y="14"/>
                    <a:pt x="374" y="14"/>
                  </a:cubicBezTo>
                  <a:cubicBezTo>
                    <a:pt x="374" y="15"/>
                    <a:pt x="375" y="16"/>
                    <a:pt x="375" y="17"/>
                  </a:cubicBezTo>
                  <a:cubicBezTo>
                    <a:pt x="375" y="17"/>
                    <a:pt x="374" y="18"/>
                    <a:pt x="374" y="19"/>
                  </a:cubicBezTo>
                  <a:cubicBezTo>
                    <a:pt x="374" y="19"/>
                    <a:pt x="374" y="20"/>
                    <a:pt x="373" y="20"/>
                  </a:cubicBezTo>
                  <a:cubicBezTo>
                    <a:pt x="372" y="21"/>
                    <a:pt x="372" y="21"/>
                    <a:pt x="371" y="21"/>
                  </a:cubicBezTo>
                  <a:cubicBezTo>
                    <a:pt x="371" y="21"/>
                    <a:pt x="370" y="22"/>
                    <a:pt x="369" y="22"/>
                  </a:cubicBezTo>
                  <a:close/>
                  <a:moveTo>
                    <a:pt x="381" y="21"/>
                  </a:moveTo>
                  <a:cubicBezTo>
                    <a:pt x="379" y="21"/>
                    <a:pt x="379" y="21"/>
                    <a:pt x="379" y="21"/>
                  </a:cubicBezTo>
                  <a:cubicBezTo>
                    <a:pt x="379" y="6"/>
                    <a:pt x="379" y="6"/>
                    <a:pt x="379" y="6"/>
                  </a:cubicBezTo>
                  <a:cubicBezTo>
                    <a:pt x="381" y="6"/>
                    <a:pt x="381" y="6"/>
                    <a:pt x="381" y="6"/>
                  </a:cubicBezTo>
                  <a:cubicBezTo>
                    <a:pt x="381" y="21"/>
                    <a:pt x="381" y="21"/>
                    <a:pt x="381" y="21"/>
                  </a:cubicBezTo>
                  <a:close/>
                  <a:moveTo>
                    <a:pt x="381" y="3"/>
                  </a:moveTo>
                  <a:cubicBezTo>
                    <a:pt x="379" y="3"/>
                    <a:pt x="379" y="3"/>
                    <a:pt x="379" y="3"/>
                  </a:cubicBezTo>
                  <a:cubicBezTo>
                    <a:pt x="379" y="1"/>
                    <a:pt x="379" y="1"/>
                    <a:pt x="379" y="1"/>
                  </a:cubicBezTo>
                  <a:cubicBezTo>
                    <a:pt x="381" y="1"/>
                    <a:pt x="381" y="1"/>
                    <a:pt x="381" y="1"/>
                  </a:cubicBezTo>
                  <a:cubicBezTo>
                    <a:pt x="381" y="3"/>
                    <a:pt x="381" y="3"/>
                    <a:pt x="381" y="3"/>
                  </a:cubicBezTo>
                  <a:close/>
                  <a:moveTo>
                    <a:pt x="391" y="22"/>
                  </a:moveTo>
                  <a:cubicBezTo>
                    <a:pt x="390" y="22"/>
                    <a:pt x="389" y="21"/>
                    <a:pt x="388" y="20"/>
                  </a:cubicBezTo>
                  <a:cubicBezTo>
                    <a:pt x="387" y="20"/>
                    <a:pt x="387" y="18"/>
                    <a:pt x="387" y="17"/>
                  </a:cubicBezTo>
                  <a:cubicBezTo>
                    <a:pt x="387" y="8"/>
                    <a:pt x="387" y="8"/>
                    <a:pt x="387" y="8"/>
                  </a:cubicBezTo>
                  <a:cubicBezTo>
                    <a:pt x="385" y="8"/>
                    <a:pt x="385" y="8"/>
                    <a:pt x="385" y="8"/>
                  </a:cubicBezTo>
                  <a:cubicBezTo>
                    <a:pt x="385" y="6"/>
                    <a:pt x="385" y="6"/>
                    <a:pt x="385" y="6"/>
                  </a:cubicBezTo>
                  <a:cubicBezTo>
                    <a:pt x="387" y="6"/>
                    <a:pt x="387" y="6"/>
                    <a:pt x="387" y="6"/>
                  </a:cubicBezTo>
                  <a:cubicBezTo>
                    <a:pt x="387" y="2"/>
                    <a:pt x="387" y="2"/>
                    <a:pt x="387" y="2"/>
                  </a:cubicBezTo>
                  <a:cubicBezTo>
                    <a:pt x="390" y="2"/>
                    <a:pt x="390" y="2"/>
                    <a:pt x="390" y="2"/>
                  </a:cubicBezTo>
                  <a:cubicBezTo>
                    <a:pt x="390" y="6"/>
                    <a:pt x="390" y="6"/>
                    <a:pt x="390" y="6"/>
                  </a:cubicBezTo>
                  <a:cubicBezTo>
                    <a:pt x="394" y="6"/>
                    <a:pt x="394" y="6"/>
                    <a:pt x="394" y="6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15"/>
                    <a:pt x="390" y="15"/>
                    <a:pt x="390" y="15"/>
                  </a:cubicBezTo>
                  <a:cubicBezTo>
                    <a:pt x="390" y="16"/>
                    <a:pt x="390" y="17"/>
                    <a:pt x="390" y="17"/>
                  </a:cubicBezTo>
                  <a:cubicBezTo>
                    <a:pt x="390" y="18"/>
                    <a:pt x="390" y="18"/>
                    <a:pt x="390" y="18"/>
                  </a:cubicBezTo>
                  <a:cubicBezTo>
                    <a:pt x="390" y="19"/>
                    <a:pt x="390" y="19"/>
                    <a:pt x="391" y="19"/>
                  </a:cubicBezTo>
                  <a:cubicBezTo>
                    <a:pt x="391" y="19"/>
                    <a:pt x="391" y="19"/>
                    <a:pt x="392" y="19"/>
                  </a:cubicBezTo>
                  <a:cubicBezTo>
                    <a:pt x="392" y="19"/>
                    <a:pt x="393" y="19"/>
                    <a:pt x="393" y="19"/>
                  </a:cubicBezTo>
                  <a:cubicBezTo>
                    <a:pt x="394" y="19"/>
                    <a:pt x="394" y="19"/>
                    <a:pt x="394" y="19"/>
                  </a:cubicBezTo>
                  <a:cubicBezTo>
                    <a:pt x="394" y="19"/>
                    <a:pt x="394" y="19"/>
                    <a:pt x="394" y="19"/>
                  </a:cubicBezTo>
                  <a:cubicBezTo>
                    <a:pt x="394" y="21"/>
                    <a:pt x="394" y="21"/>
                    <a:pt x="394" y="21"/>
                  </a:cubicBezTo>
                  <a:cubicBezTo>
                    <a:pt x="394" y="21"/>
                    <a:pt x="393" y="21"/>
                    <a:pt x="393" y="21"/>
                  </a:cubicBezTo>
                  <a:cubicBezTo>
                    <a:pt x="392" y="21"/>
                    <a:pt x="392" y="22"/>
                    <a:pt x="391" y="22"/>
                  </a:cubicBezTo>
                  <a:close/>
                  <a:moveTo>
                    <a:pt x="410" y="6"/>
                  </a:moveTo>
                  <a:cubicBezTo>
                    <a:pt x="401" y="27"/>
                    <a:pt x="401" y="27"/>
                    <a:pt x="401" y="27"/>
                  </a:cubicBezTo>
                  <a:cubicBezTo>
                    <a:pt x="399" y="27"/>
                    <a:pt x="399" y="27"/>
                    <a:pt x="399" y="27"/>
                  </a:cubicBezTo>
                  <a:cubicBezTo>
                    <a:pt x="401" y="20"/>
                    <a:pt x="401" y="20"/>
                    <a:pt x="401" y="20"/>
                  </a:cubicBezTo>
                  <a:cubicBezTo>
                    <a:pt x="396" y="6"/>
                    <a:pt x="396" y="6"/>
                    <a:pt x="396" y="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403" y="17"/>
                    <a:pt x="403" y="17"/>
                    <a:pt x="403" y="17"/>
                  </a:cubicBezTo>
                  <a:cubicBezTo>
                    <a:pt x="407" y="6"/>
                    <a:pt x="407" y="6"/>
                    <a:pt x="407" y="6"/>
                  </a:cubicBezTo>
                  <a:lnTo>
                    <a:pt x="41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s1iďê">
              <a:extLst>
                <a:ext uri="{FF2B5EF4-FFF2-40B4-BE49-F238E27FC236}">
                  <a16:creationId xmlns:a16="http://schemas.microsoft.com/office/drawing/2014/main" xmlns="" id="{7B54F04F-26A4-44E2-B0BE-B498629750C2}"/>
                </a:ext>
              </a:extLst>
            </p:cNvPr>
            <p:cNvSpPr/>
            <p:nvPr/>
          </p:nvSpPr>
          <p:spPr bwMode="auto">
            <a:xfrm>
              <a:off x="19913630" y="-1846759"/>
              <a:ext cx="648510" cy="684538"/>
            </a:xfrm>
            <a:custGeom>
              <a:avLst/>
              <a:gdLst>
                <a:gd name="T0" fmla="*/ 48 w 64"/>
                <a:gd name="T1" fmla="*/ 0 h 67"/>
                <a:gd name="T2" fmla="*/ 54 w 64"/>
                <a:gd name="T3" fmla="*/ 4 h 67"/>
                <a:gd name="T4" fmla="*/ 54 w 64"/>
                <a:gd name="T5" fmla="*/ 7 h 67"/>
                <a:gd name="T6" fmla="*/ 52 w 64"/>
                <a:gd name="T7" fmla="*/ 10 h 67"/>
                <a:gd name="T8" fmla="*/ 50 w 64"/>
                <a:gd name="T9" fmla="*/ 15 h 67"/>
                <a:gd name="T10" fmla="*/ 47 w 64"/>
                <a:gd name="T11" fmla="*/ 21 h 67"/>
                <a:gd name="T12" fmla="*/ 51 w 64"/>
                <a:gd name="T13" fmla="*/ 21 h 67"/>
                <a:gd name="T14" fmla="*/ 51 w 64"/>
                <a:gd name="T15" fmla="*/ 20 h 67"/>
                <a:gd name="T16" fmla="*/ 60 w 64"/>
                <a:gd name="T17" fmla="*/ 20 h 67"/>
                <a:gd name="T18" fmla="*/ 60 w 64"/>
                <a:gd name="T19" fmla="*/ 22 h 67"/>
                <a:gd name="T20" fmla="*/ 58 w 64"/>
                <a:gd name="T21" fmla="*/ 24 h 67"/>
                <a:gd name="T22" fmla="*/ 51 w 64"/>
                <a:gd name="T23" fmla="*/ 27 h 67"/>
                <a:gd name="T24" fmla="*/ 45 w 64"/>
                <a:gd name="T25" fmla="*/ 29 h 67"/>
                <a:gd name="T26" fmla="*/ 37 w 64"/>
                <a:gd name="T27" fmla="*/ 40 h 67"/>
                <a:gd name="T28" fmla="*/ 52 w 64"/>
                <a:gd name="T29" fmla="*/ 51 h 67"/>
                <a:gd name="T30" fmla="*/ 64 w 64"/>
                <a:gd name="T31" fmla="*/ 52 h 67"/>
                <a:gd name="T32" fmla="*/ 64 w 64"/>
                <a:gd name="T33" fmla="*/ 53 h 67"/>
                <a:gd name="T34" fmla="*/ 64 w 64"/>
                <a:gd name="T35" fmla="*/ 54 h 67"/>
                <a:gd name="T36" fmla="*/ 58 w 64"/>
                <a:gd name="T37" fmla="*/ 56 h 67"/>
                <a:gd name="T38" fmla="*/ 56 w 64"/>
                <a:gd name="T39" fmla="*/ 59 h 67"/>
                <a:gd name="T40" fmla="*/ 50 w 64"/>
                <a:gd name="T41" fmla="*/ 60 h 67"/>
                <a:gd name="T42" fmla="*/ 45 w 64"/>
                <a:gd name="T43" fmla="*/ 56 h 67"/>
                <a:gd name="T44" fmla="*/ 41 w 64"/>
                <a:gd name="T45" fmla="*/ 49 h 67"/>
                <a:gd name="T46" fmla="*/ 38 w 64"/>
                <a:gd name="T47" fmla="*/ 45 h 67"/>
                <a:gd name="T48" fmla="*/ 35 w 64"/>
                <a:gd name="T49" fmla="*/ 42 h 67"/>
                <a:gd name="T50" fmla="*/ 29 w 64"/>
                <a:gd name="T51" fmla="*/ 49 h 67"/>
                <a:gd name="T52" fmla="*/ 14 w 64"/>
                <a:gd name="T53" fmla="*/ 61 h 67"/>
                <a:gd name="T54" fmla="*/ 0 w 64"/>
                <a:gd name="T55" fmla="*/ 67 h 67"/>
                <a:gd name="T56" fmla="*/ 0 w 64"/>
                <a:gd name="T57" fmla="*/ 66 h 67"/>
                <a:gd name="T58" fmla="*/ 9 w 64"/>
                <a:gd name="T59" fmla="*/ 60 h 67"/>
                <a:gd name="T60" fmla="*/ 27 w 64"/>
                <a:gd name="T61" fmla="*/ 40 h 67"/>
                <a:gd name="T62" fmla="*/ 33 w 64"/>
                <a:gd name="T63" fmla="*/ 31 h 67"/>
                <a:gd name="T64" fmla="*/ 25 w 64"/>
                <a:gd name="T65" fmla="*/ 23 h 67"/>
                <a:gd name="T66" fmla="*/ 26 w 64"/>
                <a:gd name="T67" fmla="*/ 23 h 67"/>
                <a:gd name="T68" fmla="*/ 38 w 64"/>
                <a:gd name="T69" fmla="*/ 23 h 67"/>
                <a:gd name="T70" fmla="*/ 42 w 64"/>
                <a:gd name="T71" fmla="*/ 16 h 67"/>
                <a:gd name="T72" fmla="*/ 45 w 64"/>
                <a:gd name="T73" fmla="*/ 10 h 67"/>
                <a:gd name="T74" fmla="*/ 48 w 64"/>
                <a:gd name="T7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" h="67">
                  <a:moveTo>
                    <a:pt x="48" y="0"/>
                  </a:moveTo>
                  <a:cubicBezTo>
                    <a:pt x="52" y="0"/>
                    <a:pt x="52" y="2"/>
                    <a:pt x="54" y="4"/>
                  </a:cubicBezTo>
                  <a:cubicBezTo>
                    <a:pt x="54" y="5"/>
                    <a:pt x="54" y="6"/>
                    <a:pt x="54" y="7"/>
                  </a:cubicBezTo>
                  <a:cubicBezTo>
                    <a:pt x="54" y="8"/>
                    <a:pt x="53" y="9"/>
                    <a:pt x="52" y="10"/>
                  </a:cubicBezTo>
                  <a:cubicBezTo>
                    <a:pt x="51" y="12"/>
                    <a:pt x="51" y="13"/>
                    <a:pt x="50" y="15"/>
                  </a:cubicBezTo>
                  <a:cubicBezTo>
                    <a:pt x="49" y="17"/>
                    <a:pt x="48" y="19"/>
                    <a:pt x="47" y="21"/>
                  </a:cubicBezTo>
                  <a:cubicBezTo>
                    <a:pt x="49" y="21"/>
                    <a:pt x="50" y="21"/>
                    <a:pt x="51" y="21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4" y="20"/>
                    <a:pt x="57" y="20"/>
                    <a:pt x="60" y="20"/>
                  </a:cubicBezTo>
                  <a:cubicBezTo>
                    <a:pt x="60" y="21"/>
                    <a:pt x="60" y="21"/>
                    <a:pt x="60" y="22"/>
                  </a:cubicBezTo>
                  <a:cubicBezTo>
                    <a:pt x="59" y="22"/>
                    <a:pt x="59" y="23"/>
                    <a:pt x="58" y="24"/>
                  </a:cubicBezTo>
                  <a:cubicBezTo>
                    <a:pt x="56" y="25"/>
                    <a:pt x="53" y="26"/>
                    <a:pt x="51" y="27"/>
                  </a:cubicBezTo>
                  <a:cubicBezTo>
                    <a:pt x="49" y="28"/>
                    <a:pt x="47" y="28"/>
                    <a:pt x="45" y="29"/>
                  </a:cubicBezTo>
                  <a:cubicBezTo>
                    <a:pt x="43" y="30"/>
                    <a:pt x="38" y="38"/>
                    <a:pt x="37" y="40"/>
                  </a:cubicBezTo>
                  <a:cubicBezTo>
                    <a:pt x="42" y="43"/>
                    <a:pt x="46" y="48"/>
                    <a:pt x="52" y="51"/>
                  </a:cubicBezTo>
                  <a:cubicBezTo>
                    <a:pt x="55" y="52"/>
                    <a:pt x="60" y="52"/>
                    <a:pt x="64" y="52"/>
                  </a:cubicBezTo>
                  <a:cubicBezTo>
                    <a:pt x="64" y="52"/>
                    <a:pt x="64" y="52"/>
                    <a:pt x="64" y="53"/>
                  </a:cubicBezTo>
                  <a:cubicBezTo>
                    <a:pt x="64" y="53"/>
                    <a:pt x="64" y="53"/>
                    <a:pt x="64" y="54"/>
                  </a:cubicBezTo>
                  <a:cubicBezTo>
                    <a:pt x="62" y="54"/>
                    <a:pt x="59" y="55"/>
                    <a:pt x="58" y="56"/>
                  </a:cubicBezTo>
                  <a:cubicBezTo>
                    <a:pt x="57" y="57"/>
                    <a:pt x="57" y="58"/>
                    <a:pt x="56" y="59"/>
                  </a:cubicBezTo>
                  <a:cubicBezTo>
                    <a:pt x="55" y="60"/>
                    <a:pt x="52" y="60"/>
                    <a:pt x="50" y="60"/>
                  </a:cubicBezTo>
                  <a:cubicBezTo>
                    <a:pt x="49" y="58"/>
                    <a:pt x="46" y="58"/>
                    <a:pt x="45" y="56"/>
                  </a:cubicBezTo>
                  <a:cubicBezTo>
                    <a:pt x="44" y="54"/>
                    <a:pt x="43" y="51"/>
                    <a:pt x="41" y="49"/>
                  </a:cubicBezTo>
                  <a:cubicBezTo>
                    <a:pt x="41" y="47"/>
                    <a:pt x="39" y="46"/>
                    <a:pt x="38" y="45"/>
                  </a:cubicBezTo>
                  <a:cubicBezTo>
                    <a:pt x="38" y="44"/>
                    <a:pt x="37" y="42"/>
                    <a:pt x="35" y="42"/>
                  </a:cubicBezTo>
                  <a:cubicBezTo>
                    <a:pt x="34" y="45"/>
                    <a:pt x="31" y="47"/>
                    <a:pt x="29" y="49"/>
                  </a:cubicBezTo>
                  <a:cubicBezTo>
                    <a:pt x="25" y="55"/>
                    <a:pt x="20" y="58"/>
                    <a:pt x="14" y="61"/>
                  </a:cubicBezTo>
                  <a:cubicBezTo>
                    <a:pt x="10" y="64"/>
                    <a:pt x="6" y="67"/>
                    <a:pt x="0" y="67"/>
                  </a:cubicBezTo>
                  <a:cubicBezTo>
                    <a:pt x="0" y="67"/>
                    <a:pt x="0" y="67"/>
                    <a:pt x="0" y="66"/>
                  </a:cubicBezTo>
                  <a:cubicBezTo>
                    <a:pt x="4" y="65"/>
                    <a:pt x="6" y="62"/>
                    <a:pt x="9" y="60"/>
                  </a:cubicBezTo>
                  <a:cubicBezTo>
                    <a:pt x="16" y="55"/>
                    <a:pt x="22" y="48"/>
                    <a:pt x="27" y="40"/>
                  </a:cubicBezTo>
                  <a:cubicBezTo>
                    <a:pt x="29" y="37"/>
                    <a:pt x="32" y="34"/>
                    <a:pt x="33" y="31"/>
                  </a:cubicBezTo>
                  <a:cubicBezTo>
                    <a:pt x="30" y="30"/>
                    <a:pt x="25" y="26"/>
                    <a:pt x="25" y="23"/>
                  </a:cubicBezTo>
                  <a:cubicBezTo>
                    <a:pt x="25" y="23"/>
                    <a:pt x="26" y="23"/>
                    <a:pt x="26" y="23"/>
                  </a:cubicBezTo>
                  <a:cubicBezTo>
                    <a:pt x="29" y="25"/>
                    <a:pt x="34" y="24"/>
                    <a:pt x="38" y="23"/>
                  </a:cubicBezTo>
                  <a:cubicBezTo>
                    <a:pt x="39" y="21"/>
                    <a:pt x="41" y="19"/>
                    <a:pt x="42" y="16"/>
                  </a:cubicBezTo>
                  <a:cubicBezTo>
                    <a:pt x="43" y="14"/>
                    <a:pt x="44" y="12"/>
                    <a:pt x="45" y="10"/>
                  </a:cubicBezTo>
                  <a:cubicBezTo>
                    <a:pt x="46" y="7"/>
                    <a:pt x="48" y="4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şľîḑe">
              <a:extLst>
                <a:ext uri="{FF2B5EF4-FFF2-40B4-BE49-F238E27FC236}">
                  <a16:creationId xmlns:a16="http://schemas.microsoft.com/office/drawing/2014/main" xmlns="" id="{64B06E54-B34D-4E9E-8CFB-A2B7C98BB6DF}"/>
                </a:ext>
              </a:extLst>
            </p:cNvPr>
            <p:cNvSpPr/>
            <p:nvPr/>
          </p:nvSpPr>
          <p:spPr bwMode="auto">
            <a:xfrm>
              <a:off x="18760724" y="-1867775"/>
              <a:ext cx="324255" cy="162127"/>
            </a:xfrm>
            <a:custGeom>
              <a:avLst/>
              <a:gdLst>
                <a:gd name="T0" fmla="*/ 6 w 32"/>
                <a:gd name="T1" fmla="*/ 0 h 16"/>
                <a:gd name="T2" fmla="*/ 17 w 32"/>
                <a:gd name="T3" fmla="*/ 4 h 16"/>
                <a:gd name="T4" fmla="*/ 18 w 32"/>
                <a:gd name="T5" fmla="*/ 8 h 16"/>
                <a:gd name="T6" fmla="*/ 24 w 32"/>
                <a:gd name="T7" fmla="*/ 7 h 16"/>
                <a:gd name="T8" fmla="*/ 25 w 32"/>
                <a:gd name="T9" fmla="*/ 5 h 16"/>
                <a:gd name="T10" fmla="*/ 31 w 32"/>
                <a:gd name="T11" fmla="*/ 6 h 16"/>
                <a:gd name="T12" fmla="*/ 32 w 32"/>
                <a:gd name="T13" fmla="*/ 8 h 16"/>
                <a:gd name="T14" fmla="*/ 31 w 32"/>
                <a:gd name="T15" fmla="*/ 9 h 16"/>
                <a:gd name="T16" fmla="*/ 14 w 32"/>
                <a:gd name="T17" fmla="*/ 15 h 16"/>
                <a:gd name="T18" fmla="*/ 14 w 32"/>
                <a:gd name="T19" fmla="*/ 14 h 16"/>
                <a:gd name="T20" fmla="*/ 16 w 32"/>
                <a:gd name="T21" fmla="*/ 13 h 16"/>
                <a:gd name="T22" fmla="*/ 16 w 32"/>
                <a:gd name="T23" fmla="*/ 13 h 16"/>
                <a:gd name="T24" fmla="*/ 15 w 32"/>
                <a:gd name="T25" fmla="*/ 13 h 16"/>
                <a:gd name="T26" fmla="*/ 13 w 32"/>
                <a:gd name="T27" fmla="*/ 14 h 16"/>
                <a:gd name="T28" fmla="*/ 0 w 32"/>
                <a:gd name="T29" fmla="*/ 16 h 16"/>
                <a:gd name="T30" fmla="*/ 0 w 32"/>
                <a:gd name="T31" fmla="*/ 15 h 16"/>
                <a:gd name="T32" fmla="*/ 9 w 32"/>
                <a:gd name="T33" fmla="*/ 6 h 16"/>
                <a:gd name="T34" fmla="*/ 6 w 32"/>
                <a:gd name="T3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16">
                  <a:moveTo>
                    <a:pt x="6" y="0"/>
                  </a:moveTo>
                  <a:cubicBezTo>
                    <a:pt x="9" y="0"/>
                    <a:pt x="16" y="2"/>
                    <a:pt x="17" y="4"/>
                  </a:cubicBezTo>
                  <a:cubicBezTo>
                    <a:pt x="18" y="5"/>
                    <a:pt x="18" y="7"/>
                    <a:pt x="18" y="8"/>
                  </a:cubicBezTo>
                  <a:cubicBezTo>
                    <a:pt x="19" y="8"/>
                    <a:pt x="23" y="7"/>
                    <a:pt x="24" y="7"/>
                  </a:cubicBezTo>
                  <a:cubicBezTo>
                    <a:pt x="24" y="6"/>
                    <a:pt x="24" y="6"/>
                    <a:pt x="25" y="5"/>
                  </a:cubicBezTo>
                  <a:cubicBezTo>
                    <a:pt x="25" y="5"/>
                    <a:pt x="30" y="6"/>
                    <a:pt x="31" y="6"/>
                  </a:cubicBezTo>
                  <a:cubicBezTo>
                    <a:pt x="32" y="6"/>
                    <a:pt x="32" y="7"/>
                    <a:pt x="32" y="8"/>
                  </a:cubicBezTo>
                  <a:cubicBezTo>
                    <a:pt x="32" y="8"/>
                    <a:pt x="32" y="9"/>
                    <a:pt x="31" y="9"/>
                  </a:cubicBezTo>
                  <a:cubicBezTo>
                    <a:pt x="25" y="10"/>
                    <a:pt x="21" y="15"/>
                    <a:pt x="14" y="15"/>
                  </a:cubicBezTo>
                  <a:cubicBezTo>
                    <a:pt x="14" y="15"/>
                    <a:pt x="14" y="15"/>
                    <a:pt x="14" y="14"/>
                  </a:cubicBezTo>
                  <a:cubicBezTo>
                    <a:pt x="15" y="14"/>
                    <a:pt x="15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5" y="13"/>
                    <a:pt x="15" y="13"/>
                  </a:cubicBezTo>
                  <a:cubicBezTo>
                    <a:pt x="14" y="13"/>
                    <a:pt x="14" y="13"/>
                    <a:pt x="13" y="14"/>
                  </a:cubicBezTo>
                  <a:cubicBezTo>
                    <a:pt x="9" y="15"/>
                    <a:pt x="5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4" y="15"/>
                    <a:pt x="9" y="11"/>
                    <a:pt x="9" y="6"/>
                  </a:cubicBezTo>
                  <a:cubicBezTo>
                    <a:pt x="8" y="6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ś1îḓê">
              <a:extLst>
                <a:ext uri="{FF2B5EF4-FFF2-40B4-BE49-F238E27FC236}">
                  <a16:creationId xmlns:a16="http://schemas.microsoft.com/office/drawing/2014/main" xmlns="" id="{E6D2C5A0-D472-46AD-8E51-67D8A5324F05}"/>
                </a:ext>
              </a:extLst>
            </p:cNvPr>
            <p:cNvSpPr/>
            <p:nvPr/>
          </p:nvSpPr>
          <p:spPr bwMode="auto">
            <a:xfrm>
              <a:off x="18700677" y="-1672622"/>
              <a:ext cx="303239" cy="171135"/>
            </a:xfrm>
            <a:custGeom>
              <a:avLst/>
              <a:gdLst>
                <a:gd name="T0" fmla="*/ 21 w 30"/>
                <a:gd name="T1" fmla="*/ 8 h 17"/>
                <a:gd name="T2" fmla="*/ 22 w 30"/>
                <a:gd name="T3" fmla="*/ 3 h 17"/>
                <a:gd name="T4" fmla="*/ 22 w 30"/>
                <a:gd name="T5" fmla="*/ 3 h 17"/>
                <a:gd name="T6" fmla="*/ 21 w 30"/>
                <a:gd name="T7" fmla="*/ 3 h 17"/>
                <a:gd name="T8" fmla="*/ 16 w 30"/>
                <a:gd name="T9" fmla="*/ 9 h 17"/>
                <a:gd name="T10" fmla="*/ 6 w 30"/>
                <a:gd name="T11" fmla="*/ 13 h 17"/>
                <a:gd name="T12" fmla="*/ 0 w 30"/>
                <a:gd name="T13" fmla="*/ 13 h 17"/>
                <a:gd name="T14" fmla="*/ 1 w 30"/>
                <a:gd name="T15" fmla="*/ 11 h 17"/>
                <a:gd name="T16" fmla="*/ 4 w 30"/>
                <a:gd name="T17" fmla="*/ 9 h 17"/>
                <a:gd name="T18" fmla="*/ 11 w 30"/>
                <a:gd name="T19" fmla="*/ 3 h 17"/>
                <a:gd name="T20" fmla="*/ 11 w 30"/>
                <a:gd name="T21" fmla="*/ 6 h 17"/>
                <a:gd name="T22" fmla="*/ 11 w 30"/>
                <a:gd name="T23" fmla="*/ 6 h 17"/>
                <a:gd name="T24" fmla="*/ 15 w 30"/>
                <a:gd name="T25" fmla="*/ 5 h 17"/>
                <a:gd name="T26" fmla="*/ 25 w 30"/>
                <a:gd name="T27" fmla="*/ 1 h 17"/>
                <a:gd name="T28" fmla="*/ 29 w 30"/>
                <a:gd name="T29" fmla="*/ 2 h 17"/>
                <a:gd name="T30" fmla="*/ 30 w 30"/>
                <a:gd name="T31" fmla="*/ 3 h 17"/>
                <a:gd name="T32" fmla="*/ 28 w 30"/>
                <a:gd name="T33" fmla="*/ 7 h 17"/>
                <a:gd name="T34" fmla="*/ 21 w 30"/>
                <a:gd name="T3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7">
                  <a:moveTo>
                    <a:pt x="21" y="8"/>
                  </a:moveTo>
                  <a:cubicBezTo>
                    <a:pt x="21" y="6"/>
                    <a:pt x="23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4"/>
                    <a:pt x="18" y="7"/>
                    <a:pt x="16" y="9"/>
                  </a:cubicBezTo>
                  <a:cubicBezTo>
                    <a:pt x="13" y="11"/>
                    <a:pt x="9" y="12"/>
                    <a:pt x="6" y="13"/>
                  </a:cubicBezTo>
                  <a:cubicBezTo>
                    <a:pt x="4" y="14"/>
                    <a:pt x="0" y="17"/>
                    <a:pt x="0" y="13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2" y="10"/>
                    <a:pt x="3" y="9"/>
                    <a:pt x="4" y="9"/>
                  </a:cubicBezTo>
                  <a:cubicBezTo>
                    <a:pt x="6" y="7"/>
                    <a:pt x="9" y="4"/>
                    <a:pt x="11" y="3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3" y="5"/>
                    <a:pt x="14" y="5"/>
                    <a:pt x="15" y="5"/>
                  </a:cubicBezTo>
                  <a:cubicBezTo>
                    <a:pt x="18" y="3"/>
                    <a:pt x="21" y="0"/>
                    <a:pt x="25" y="1"/>
                  </a:cubicBezTo>
                  <a:cubicBezTo>
                    <a:pt x="26" y="1"/>
                    <a:pt x="28" y="2"/>
                    <a:pt x="29" y="2"/>
                  </a:cubicBezTo>
                  <a:cubicBezTo>
                    <a:pt x="29" y="3"/>
                    <a:pt x="29" y="3"/>
                    <a:pt x="30" y="3"/>
                  </a:cubicBezTo>
                  <a:cubicBezTo>
                    <a:pt x="30" y="5"/>
                    <a:pt x="30" y="7"/>
                    <a:pt x="28" y="7"/>
                  </a:cubicBezTo>
                  <a:cubicBezTo>
                    <a:pt x="28" y="8"/>
                    <a:pt x="23" y="8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Sḻíḋê">
              <a:extLst>
                <a:ext uri="{FF2B5EF4-FFF2-40B4-BE49-F238E27FC236}">
                  <a16:creationId xmlns:a16="http://schemas.microsoft.com/office/drawing/2014/main" xmlns="" id="{EBF230AA-EE14-46FF-8085-9DCF8CE3EEE0}"/>
                </a:ext>
              </a:extLst>
            </p:cNvPr>
            <p:cNvSpPr/>
            <p:nvPr/>
          </p:nvSpPr>
          <p:spPr bwMode="auto">
            <a:xfrm>
              <a:off x="18568573" y="-1519501"/>
              <a:ext cx="567447" cy="375296"/>
            </a:xfrm>
            <a:custGeom>
              <a:avLst/>
              <a:gdLst>
                <a:gd name="T0" fmla="*/ 29 w 56"/>
                <a:gd name="T1" fmla="*/ 0 h 37"/>
                <a:gd name="T2" fmla="*/ 31 w 56"/>
                <a:gd name="T3" fmla="*/ 0 h 37"/>
                <a:gd name="T4" fmla="*/ 34 w 56"/>
                <a:gd name="T5" fmla="*/ 2 h 37"/>
                <a:gd name="T6" fmla="*/ 36 w 56"/>
                <a:gd name="T7" fmla="*/ 6 h 37"/>
                <a:gd name="T8" fmla="*/ 35 w 56"/>
                <a:gd name="T9" fmla="*/ 10 h 37"/>
                <a:gd name="T10" fmla="*/ 33 w 56"/>
                <a:gd name="T11" fmla="*/ 13 h 37"/>
                <a:gd name="T12" fmla="*/ 36 w 56"/>
                <a:gd name="T13" fmla="*/ 17 h 37"/>
                <a:gd name="T14" fmla="*/ 44 w 56"/>
                <a:gd name="T15" fmla="*/ 27 h 37"/>
                <a:gd name="T16" fmla="*/ 47 w 56"/>
                <a:gd name="T17" fmla="*/ 30 h 37"/>
                <a:gd name="T18" fmla="*/ 56 w 56"/>
                <a:gd name="T19" fmla="*/ 34 h 37"/>
                <a:gd name="T20" fmla="*/ 53 w 56"/>
                <a:gd name="T21" fmla="*/ 35 h 37"/>
                <a:gd name="T22" fmla="*/ 50 w 56"/>
                <a:gd name="T23" fmla="*/ 35 h 37"/>
                <a:gd name="T24" fmla="*/ 46 w 56"/>
                <a:gd name="T25" fmla="*/ 36 h 37"/>
                <a:gd name="T26" fmla="*/ 39 w 56"/>
                <a:gd name="T27" fmla="*/ 35 h 37"/>
                <a:gd name="T28" fmla="*/ 33 w 56"/>
                <a:gd name="T29" fmla="*/ 26 h 37"/>
                <a:gd name="T30" fmla="*/ 28 w 56"/>
                <a:gd name="T31" fmla="*/ 17 h 37"/>
                <a:gd name="T32" fmla="*/ 28 w 56"/>
                <a:gd name="T33" fmla="*/ 17 h 37"/>
                <a:gd name="T34" fmla="*/ 12 w 56"/>
                <a:gd name="T35" fmla="*/ 32 h 37"/>
                <a:gd name="T36" fmla="*/ 0 w 56"/>
                <a:gd name="T37" fmla="*/ 35 h 37"/>
                <a:gd name="T38" fmla="*/ 0 w 56"/>
                <a:gd name="T39" fmla="*/ 34 h 37"/>
                <a:gd name="T40" fmla="*/ 0 w 56"/>
                <a:gd name="T41" fmla="*/ 34 h 37"/>
                <a:gd name="T42" fmla="*/ 3 w 56"/>
                <a:gd name="T43" fmla="*/ 34 h 37"/>
                <a:gd name="T44" fmla="*/ 9 w 56"/>
                <a:gd name="T45" fmla="*/ 30 h 37"/>
                <a:gd name="T46" fmla="*/ 15 w 56"/>
                <a:gd name="T47" fmla="*/ 24 h 37"/>
                <a:gd name="T48" fmla="*/ 19 w 56"/>
                <a:gd name="T49" fmla="*/ 19 h 37"/>
                <a:gd name="T50" fmla="*/ 24 w 56"/>
                <a:gd name="T51" fmla="*/ 11 h 37"/>
                <a:gd name="T52" fmla="*/ 18 w 56"/>
                <a:gd name="T53" fmla="*/ 1 h 37"/>
                <a:gd name="T54" fmla="*/ 26 w 56"/>
                <a:gd name="T55" fmla="*/ 7 h 37"/>
                <a:gd name="T56" fmla="*/ 26 w 56"/>
                <a:gd name="T57" fmla="*/ 7 h 37"/>
                <a:gd name="T58" fmla="*/ 26 w 56"/>
                <a:gd name="T59" fmla="*/ 7 h 37"/>
                <a:gd name="T60" fmla="*/ 29 w 56"/>
                <a:gd name="T6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6" h="37">
                  <a:moveTo>
                    <a:pt x="29" y="0"/>
                  </a:moveTo>
                  <a:cubicBezTo>
                    <a:pt x="30" y="0"/>
                    <a:pt x="30" y="0"/>
                    <a:pt x="31" y="0"/>
                  </a:cubicBezTo>
                  <a:cubicBezTo>
                    <a:pt x="31" y="1"/>
                    <a:pt x="33" y="1"/>
                    <a:pt x="34" y="2"/>
                  </a:cubicBezTo>
                  <a:cubicBezTo>
                    <a:pt x="35" y="4"/>
                    <a:pt x="35" y="5"/>
                    <a:pt x="36" y="6"/>
                  </a:cubicBezTo>
                  <a:cubicBezTo>
                    <a:pt x="36" y="7"/>
                    <a:pt x="36" y="9"/>
                    <a:pt x="35" y="10"/>
                  </a:cubicBezTo>
                  <a:cubicBezTo>
                    <a:pt x="34" y="11"/>
                    <a:pt x="33" y="11"/>
                    <a:pt x="33" y="13"/>
                  </a:cubicBezTo>
                  <a:cubicBezTo>
                    <a:pt x="34" y="15"/>
                    <a:pt x="35" y="16"/>
                    <a:pt x="36" y="17"/>
                  </a:cubicBezTo>
                  <a:cubicBezTo>
                    <a:pt x="38" y="21"/>
                    <a:pt x="41" y="24"/>
                    <a:pt x="44" y="27"/>
                  </a:cubicBezTo>
                  <a:cubicBezTo>
                    <a:pt x="45" y="28"/>
                    <a:pt x="46" y="29"/>
                    <a:pt x="47" y="30"/>
                  </a:cubicBezTo>
                  <a:cubicBezTo>
                    <a:pt x="49" y="31"/>
                    <a:pt x="56" y="32"/>
                    <a:pt x="56" y="34"/>
                  </a:cubicBezTo>
                  <a:cubicBezTo>
                    <a:pt x="55" y="34"/>
                    <a:pt x="54" y="35"/>
                    <a:pt x="53" y="35"/>
                  </a:cubicBezTo>
                  <a:cubicBezTo>
                    <a:pt x="52" y="35"/>
                    <a:pt x="51" y="35"/>
                    <a:pt x="50" y="35"/>
                  </a:cubicBezTo>
                  <a:cubicBezTo>
                    <a:pt x="48" y="35"/>
                    <a:pt x="47" y="36"/>
                    <a:pt x="46" y="36"/>
                  </a:cubicBezTo>
                  <a:cubicBezTo>
                    <a:pt x="43" y="37"/>
                    <a:pt x="41" y="36"/>
                    <a:pt x="39" y="35"/>
                  </a:cubicBezTo>
                  <a:cubicBezTo>
                    <a:pt x="35" y="32"/>
                    <a:pt x="35" y="31"/>
                    <a:pt x="33" y="26"/>
                  </a:cubicBezTo>
                  <a:cubicBezTo>
                    <a:pt x="31" y="23"/>
                    <a:pt x="30" y="20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3" y="24"/>
                    <a:pt x="19" y="27"/>
                    <a:pt x="12" y="32"/>
                  </a:cubicBezTo>
                  <a:cubicBezTo>
                    <a:pt x="9" y="34"/>
                    <a:pt x="6" y="36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2" y="34"/>
                    <a:pt x="3" y="34"/>
                  </a:cubicBezTo>
                  <a:cubicBezTo>
                    <a:pt x="5" y="33"/>
                    <a:pt x="7" y="32"/>
                    <a:pt x="9" y="30"/>
                  </a:cubicBezTo>
                  <a:cubicBezTo>
                    <a:pt x="11" y="29"/>
                    <a:pt x="13" y="26"/>
                    <a:pt x="15" y="24"/>
                  </a:cubicBezTo>
                  <a:cubicBezTo>
                    <a:pt x="16" y="22"/>
                    <a:pt x="18" y="21"/>
                    <a:pt x="19" y="19"/>
                  </a:cubicBezTo>
                  <a:cubicBezTo>
                    <a:pt x="21" y="16"/>
                    <a:pt x="22" y="13"/>
                    <a:pt x="24" y="11"/>
                  </a:cubicBezTo>
                  <a:cubicBezTo>
                    <a:pt x="23" y="7"/>
                    <a:pt x="18" y="4"/>
                    <a:pt x="18" y="1"/>
                  </a:cubicBezTo>
                  <a:cubicBezTo>
                    <a:pt x="21" y="1"/>
                    <a:pt x="25" y="5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5"/>
                    <a:pt x="29" y="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Sľíḋé">
              <a:extLst>
                <a:ext uri="{FF2B5EF4-FFF2-40B4-BE49-F238E27FC236}">
                  <a16:creationId xmlns:a16="http://schemas.microsoft.com/office/drawing/2014/main" xmlns="" id="{CD180817-3968-4E49-A2A7-331AF3A86429}"/>
                </a:ext>
              </a:extLst>
            </p:cNvPr>
            <p:cNvSpPr/>
            <p:nvPr/>
          </p:nvSpPr>
          <p:spPr bwMode="auto">
            <a:xfrm>
              <a:off x="19409234" y="-1888792"/>
              <a:ext cx="351277" cy="255202"/>
            </a:xfrm>
            <a:custGeom>
              <a:avLst/>
              <a:gdLst>
                <a:gd name="T0" fmla="*/ 17 w 35"/>
                <a:gd name="T1" fmla="*/ 25 h 25"/>
                <a:gd name="T2" fmla="*/ 17 w 35"/>
                <a:gd name="T3" fmla="*/ 24 h 25"/>
                <a:gd name="T4" fmla="*/ 22 w 35"/>
                <a:gd name="T5" fmla="*/ 19 h 25"/>
                <a:gd name="T6" fmla="*/ 22 w 35"/>
                <a:gd name="T7" fmla="*/ 19 h 25"/>
                <a:gd name="T8" fmla="*/ 21 w 35"/>
                <a:gd name="T9" fmla="*/ 15 h 25"/>
                <a:gd name="T10" fmla="*/ 27 w 35"/>
                <a:gd name="T11" fmla="*/ 8 h 25"/>
                <a:gd name="T12" fmla="*/ 26 w 35"/>
                <a:gd name="T13" fmla="*/ 8 h 25"/>
                <a:gd name="T14" fmla="*/ 22 w 35"/>
                <a:gd name="T15" fmla="*/ 10 h 25"/>
                <a:gd name="T16" fmla="*/ 15 w 35"/>
                <a:gd name="T17" fmla="*/ 17 h 25"/>
                <a:gd name="T18" fmla="*/ 11 w 35"/>
                <a:gd name="T19" fmla="*/ 21 h 25"/>
                <a:gd name="T20" fmla="*/ 0 w 35"/>
                <a:gd name="T21" fmla="*/ 20 h 25"/>
                <a:gd name="T22" fmla="*/ 10 w 35"/>
                <a:gd name="T23" fmla="*/ 13 h 25"/>
                <a:gd name="T24" fmla="*/ 22 w 35"/>
                <a:gd name="T25" fmla="*/ 5 h 25"/>
                <a:gd name="T26" fmla="*/ 24 w 35"/>
                <a:gd name="T27" fmla="*/ 3 h 25"/>
                <a:gd name="T28" fmla="*/ 28 w 35"/>
                <a:gd name="T29" fmla="*/ 2 h 25"/>
                <a:gd name="T30" fmla="*/ 29 w 35"/>
                <a:gd name="T31" fmla="*/ 0 h 25"/>
                <a:gd name="T32" fmla="*/ 34 w 35"/>
                <a:gd name="T33" fmla="*/ 0 h 25"/>
                <a:gd name="T34" fmla="*/ 34 w 35"/>
                <a:gd name="T35" fmla="*/ 0 h 25"/>
                <a:gd name="T36" fmla="*/ 35 w 35"/>
                <a:gd name="T37" fmla="*/ 4 h 25"/>
                <a:gd name="T38" fmla="*/ 33 w 35"/>
                <a:gd name="T39" fmla="*/ 7 h 25"/>
                <a:gd name="T40" fmla="*/ 31 w 35"/>
                <a:gd name="T41" fmla="*/ 9 h 25"/>
                <a:gd name="T42" fmla="*/ 26 w 35"/>
                <a:gd name="T43" fmla="*/ 15 h 25"/>
                <a:gd name="T44" fmla="*/ 26 w 35"/>
                <a:gd name="T45" fmla="*/ 15 h 25"/>
                <a:gd name="T46" fmla="*/ 29 w 35"/>
                <a:gd name="T47" fmla="*/ 18 h 25"/>
                <a:gd name="T48" fmla="*/ 29 w 35"/>
                <a:gd name="T49" fmla="*/ 19 h 25"/>
                <a:gd name="T50" fmla="*/ 17 w 35"/>
                <a:gd name="T5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" h="25">
                  <a:moveTo>
                    <a:pt x="17" y="25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9" y="23"/>
                    <a:pt x="21" y="21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8"/>
                    <a:pt x="21" y="16"/>
                    <a:pt x="21" y="15"/>
                  </a:cubicBezTo>
                  <a:cubicBezTo>
                    <a:pt x="23" y="12"/>
                    <a:pt x="25" y="10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cubicBezTo>
                    <a:pt x="25" y="9"/>
                    <a:pt x="24" y="10"/>
                    <a:pt x="22" y="10"/>
                  </a:cubicBezTo>
                  <a:cubicBezTo>
                    <a:pt x="20" y="12"/>
                    <a:pt x="18" y="15"/>
                    <a:pt x="15" y="17"/>
                  </a:cubicBezTo>
                  <a:cubicBezTo>
                    <a:pt x="14" y="18"/>
                    <a:pt x="13" y="20"/>
                    <a:pt x="11" y="21"/>
                  </a:cubicBezTo>
                  <a:cubicBezTo>
                    <a:pt x="9" y="22"/>
                    <a:pt x="0" y="23"/>
                    <a:pt x="0" y="20"/>
                  </a:cubicBezTo>
                  <a:cubicBezTo>
                    <a:pt x="4" y="19"/>
                    <a:pt x="6" y="16"/>
                    <a:pt x="10" y="13"/>
                  </a:cubicBezTo>
                  <a:cubicBezTo>
                    <a:pt x="14" y="10"/>
                    <a:pt x="18" y="8"/>
                    <a:pt x="22" y="5"/>
                  </a:cubicBezTo>
                  <a:cubicBezTo>
                    <a:pt x="23" y="5"/>
                    <a:pt x="24" y="4"/>
                    <a:pt x="24" y="3"/>
                  </a:cubicBezTo>
                  <a:cubicBezTo>
                    <a:pt x="26" y="3"/>
                    <a:pt x="27" y="3"/>
                    <a:pt x="28" y="2"/>
                  </a:cubicBezTo>
                  <a:cubicBezTo>
                    <a:pt x="28" y="1"/>
                    <a:pt x="29" y="1"/>
                    <a:pt x="29" y="0"/>
                  </a:cubicBezTo>
                  <a:cubicBezTo>
                    <a:pt x="31" y="0"/>
                    <a:pt x="32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1"/>
                    <a:pt x="35" y="2"/>
                    <a:pt x="35" y="4"/>
                  </a:cubicBezTo>
                  <a:cubicBezTo>
                    <a:pt x="34" y="5"/>
                    <a:pt x="34" y="6"/>
                    <a:pt x="33" y="7"/>
                  </a:cubicBezTo>
                  <a:cubicBezTo>
                    <a:pt x="32" y="8"/>
                    <a:pt x="31" y="9"/>
                    <a:pt x="31" y="9"/>
                  </a:cubicBezTo>
                  <a:cubicBezTo>
                    <a:pt x="29" y="11"/>
                    <a:pt x="28" y="13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6"/>
                    <a:pt x="28" y="17"/>
                    <a:pt x="29" y="18"/>
                  </a:cubicBezTo>
                  <a:cubicBezTo>
                    <a:pt x="29" y="18"/>
                    <a:pt x="29" y="19"/>
                    <a:pt x="29" y="19"/>
                  </a:cubicBezTo>
                  <a:cubicBezTo>
                    <a:pt x="27" y="22"/>
                    <a:pt x="22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S1iḍê">
              <a:extLst>
                <a:ext uri="{FF2B5EF4-FFF2-40B4-BE49-F238E27FC236}">
                  <a16:creationId xmlns:a16="http://schemas.microsoft.com/office/drawing/2014/main" xmlns="" id="{363E3241-427C-4E57-B211-1F54B0155A87}"/>
                </a:ext>
              </a:extLst>
            </p:cNvPr>
            <p:cNvSpPr/>
            <p:nvPr/>
          </p:nvSpPr>
          <p:spPr bwMode="auto">
            <a:xfrm>
              <a:off x="19337177" y="-1501487"/>
              <a:ext cx="81065" cy="114090"/>
            </a:xfrm>
            <a:custGeom>
              <a:avLst/>
              <a:gdLst>
                <a:gd name="T0" fmla="*/ 0 w 8"/>
                <a:gd name="T1" fmla="*/ 0 h 11"/>
                <a:gd name="T2" fmla="*/ 8 w 8"/>
                <a:gd name="T3" fmla="*/ 10 h 11"/>
                <a:gd name="T4" fmla="*/ 4 w 8"/>
                <a:gd name="T5" fmla="*/ 11 h 11"/>
                <a:gd name="T6" fmla="*/ 2 w 8"/>
                <a:gd name="T7" fmla="*/ 10 h 11"/>
                <a:gd name="T8" fmla="*/ 2 w 8"/>
                <a:gd name="T9" fmla="*/ 8 h 11"/>
                <a:gd name="T10" fmla="*/ 0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0"/>
                  </a:moveTo>
                  <a:cubicBezTo>
                    <a:pt x="4" y="0"/>
                    <a:pt x="8" y="5"/>
                    <a:pt x="8" y="10"/>
                  </a:cubicBezTo>
                  <a:cubicBezTo>
                    <a:pt x="7" y="10"/>
                    <a:pt x="6" y="11"/>
                    <a:pt x="4" y="11"/>
                  </a:cubicBezTo>
                  <a:cubicBezTo>
                    <a:pt x="4" y="10"/>
                    <a:pt x="3" y="10"/>
                    <a:pt x="2" y="10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1" y="6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líḓe">
              <a:extLst>
                <a:ext uri="{FF2B5EF4-FFF2-40B4-BE49-F238E27FC236}">
                  <a16:creationId xmlns:a16="http://schemas.microsoft.com/office/drawing/2014/main" xmlns="" id="{884725E5-CDD7-443F-9D6D-C21B80BEAE0A}"/>
                </a:ext>
              </a:extLst>
            </p:cNvPr>
            <p:cNvSpPr/>
            <p:nvPr/>
          </p:nvSpPr>
          <p:spPr bwMode="auto">
            <a:xfrm>
              <a:off x="19376207" y="-1336358"/>
              <a:ext cx="51041" cy="72057"/>
            </a:xfrm>
            <a:custGeom>
              <a:avLst/>
              <a:gdLst>
                <a:gd name="T0" fmla="*/ 0 w 5"/>
                <a:gd name="T1" fmla="*/ 0 h 7"/>
                <a:gd name="T2" fmla="*/ 1 w 5"/>
                <a:gd name="T3" fmla="*/ 0 h 7"/>
                <a:gd name="T4" fmla="*/ 5 w 5"/>
                <a:gd name="T5" fmla="*/ 6 h 7"/>
                <a:gd name="T6" fmla="*/ 3 w 5"/>
                <a:gd name="T7" fmla="*/ 7 h 7"/>
                <a:gd name="T8" fmla="*/ 1 w 5"/>
                <a:gd name="T9" fmla="*/ 6 h 7"/>
                <a:gd name="T10" fmla="*/ 1 w 5"/>
                <a:gd name="T11" fmla="*/ 5 h 7"/>
                <a:gd name="T12" fmla="*/ 0 w 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3" y="2"/>
                    <a:pt x="5" y="2"/>
                    <a:pt x="5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2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sḻïďe">
              <a:extLst>
                <a:ext uri="{FF2B5EF4-FFF2-40B4-BE49-F238E27FC236}">
                  <a16:creationId xmlns:a16="http://schemas.microsoft.com/office/drawing/2014/main" xmlns="" id="{5A1F008A-3986-48D9-B59E-7B73E608CCC1}"/>
                </a:ext>
              </a:extLst>
            </p:cNvPr>
            <p:cNvSpPr/>
            <p:nvPr/>
          </p:nvSpPr>
          <p:spPr bwMode="auto">
            <a:xfrm>
              <a:off x="19277130" y="-1285317"/>
              <a:ext cx="504397" cy="192151"/>
            </a:xfrm>
            <a:custGeom>
              <a:avLst/>
              <a:gdLst>
                <a:gd name="T0" fmla="*/ 0 w 50"/>
                <a:gd name="T1" fmla="*/ 0 h 19"/>
                <a:gd name="T2" fmla="*/ 9 w 50"/>
                <a:gd name="T3" fmla="*/ 2 h 19"/>
                <a:gd name="T4" fmla="*/ 18 w 50"/>
                <a:gd name="T5" fmla="*/ 4 h 19"/>
                <a:gd name="T6" fmla="*/ 37 w 50"/>
                <a:gd name="T7" fmla="*/ 10 h 19"/>
                <a:gd name="T8" fmla="*/ 50 w 50"/>
                <a:gd name="T9" fmla="*/ 9 h 19"/>
                <a:gd name="T10" fmla="*/ 50 w 50"/>
                <a:gd name="T11" fmla="*/ 10 h 19"/>
                <a:gd name="T12" fmla="*/ 50 w 50"/>
                <a:gd name="T13" fmla="*/ 11 h 19"/>
                <a:gd name="T14" fmla="*/ 46 w 50"/>
                <a:gd name="T15" fmla="*/ 13 h 19"/>
                <a:gd name="T16" fmla="*/ 42 w 50"/>
                <a:gd name="T17" fmla="*/ 14 h 19"/>
                <a:gd name="T18" fmla="*/ 38 w 50"/>
                <a:gd name="T19" fmla="*/ 18 h 19"/>
                <a:gd name="T20" fmla="*/ 25 w 50"/>
                <a:gd name="T21" fmla="*/ 13 h 19"/>
                <a:gd name="T22" fmla="*/ 11 w 50"/>
                <a:gd name="T23" fmla="*/ 6 h 19"/>
                <a:gd name="T24" fmla="*/ 0 w 50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19">
                  <a:moveTo>
                    <a:pt x="0" y="0"/>
                  </a:moveTo>
                  <a:cubicBezTo>
                    <a:pt x="3" y="0"/>
                    <a:pt x="7" y="1"/>
                    <a:pt x="9" y="2"/>
                  </a:cubicBezTo>
                  <a:cubicBezTo>
                    <a:pt x="12" y="3"/>
                    <a:pt x="15" y="3"/>
                    <a:pt x="18" y="4"/>
                  </a:cubicBezTo>
                  <a:cubicBezTo>
                    <a:pt x="24" y="6"/>
                    <a:pt x="30" y="8"/>
                    <a:pt x="37" y="10"/>
                  </a:cubicBezTo>
                  <a:cubicBezTo>
                    <a:pt x="40" y="11"/>
                    <a:pt x="46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0"/>
                    <a:pt x="50" y="11"/>
                  </a:cubicBezTo>
                  <a:cubicBezTo>
                    <a:pt x="49" y="11"/>
                    <a:pt x="48" y="12"/>
                    <a:pt x="46" y="13"/>
                  </a:cubicBezTo>
                  <a:cubicBezTo>
                    <a:pt x="45" y="14"/>
                    <a:pt x="43" y="14"/>
                    <a:pt x="42" y="14"/>
                  </a:cubicBezTo>
                  <a:cubicBezTo>
                    <a:pt x="41" y="15"/>
                    <a:pt x="38" y="18"/>
                    <a:pt x="38" y="18"/>
                  </a:cubicBezTo>
                  <a:cubicBezTo>
                    <a:pt x="31" y="19"/>
                    <a:pt x="29" y="15"/>
                    <a:pt x="25" y="13"/>
                  </a:cubicBezTo>
                  <a:cubicBezTo>
                    <a:pt x="21" y="10"/>
                    <a:pt x="16" y="8"/>
                    <a:pt x="11" y="6"/>
                  </a:cubicBezTo>
                  <a:cubicBezTo>
                    <a:pt x="7" y="4"/>
                    <a:pt x="1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sļïde">
              <a:extLst>
                <a:ext uri="{FF2B5EF4-FFF2-40B4-BE49-F238E27FC236}">
                  <a16:creationId xmlns:a16="http://schemas.microsoft.com/office/drawing/2014/main" xmlns="" id="{C038BB66-7E9D-4F4B-820A-47CE6DD6BF64}"/>
                </a:ext>
              </a:extLst>
            </p:cNvPr>
            <p:cNvSpPr/>
            <p:nvPr/>
          </p:nvSpPr>
          <p:spPr bwMode="auto">
            <a:xfrm>
              <a:off x="19427248" y="-1663614"/>
              <a:ext cx="324255" cy="408321"/>
            </a:xfrm>
            <a:custGeom>
              <a:avLst/>
              <a:gdLst>
                <a:gd name="T0" fmla="*/ 7 w 32"/>
                <a:gd name="T1" fmla="*/ 13 h 40"/>
                <a:gd name="T2" fmla="*/ 7 w 32"/>
                <a:gd name="T3" fmla="*/ 17 h 40"/>
                <a:gd name="T4" fmla="*/ 7 w 32"/>
                <a:gd name="T5" fmla="*/ 17 h 40"/>
                <a:gd name="T6" fmla="*/ 11 w 32"/>
                <a:gd name="T7" fmla="*/ 12 h 40"/>
                <a:gd name="T8" fmla="*/ 20 w 32"/>
                <a:gd name="T9" fmla="*/ 3 h 40"/>
                <a:gd name="T10" fmla="*/ 30 w 32"/>
                <a:gd name="T11" fmla="*/ 3 h 40"/>
                <a:gd name="T12" fmla="*/ 25 w 32"/>
                <a:gd name="T13" fmla="*/ 18 h 40"/>
                <a:gd name="T14" fmla="*/ 25 w 32"/>
                <a:gd name="T15" fmla="*/ 22 h 40"/>
                <a:gd name="T16" fmla="*/ 23 w 32"/>
                <a:gd name="T17" fmla="*/ 32 h 40"/>
                <a:gd name="T18" fmla="*/ 20 w 32"/>
                <a:gd name="T19" fmla="*/ 40 h 40"/>
                <a:gd name="T20" fmla="*/ 18 w 32"/>
                <a:gd name="T21" fmla="*/ 39 h 40"/>
                <a:gd name="T22" fmla="*/ 15 w 32"/>
                <a:gd name="T23" fmla="*/ 36 h 40"/>
                <a:gd name="T24" fmla="*/ 12 w 32"/>
                <a:gd name="T25" fmla="*/ 38 h 40"/>
                <a:gd name="T26" fmla="*/ 11 w 32"/>
                <a:gd name="T27" fmla="*/ 37 h 40"/>
                <a:gd name="T28" fmla="*/ 12 w 32"/>
                <a:gd name="T29" fmla="*/ 28 h 40"/>
                <a:gd name="T30" fmla="*/ 12 w 32"/>
                <a:gd name="T31" fmla="*/ 28 h 40"/>
                <a:gd name="T32" fmla="*/ 9 w 32"/>
                <a:gd name="T33" fmla="*/ 28 h 40"/>
                <a:gd name="T34" fmla="*/ 8 w 32"/>
                <a:gd name="T35" fmla="*/ 26 h 40"/>
                <a:gd name="T36" fmla="*/ 12 w 32"/>
                <a:gd name="T37" fmla="*/ 18 h 40"/>
                <a:gd name="T38" fmla="*/ 12 w 32"/>
                <a:gd name="T39" fmla="*/ 17 h 40"/>
                <a:gd name="T40" fmla="*/ 14 w 32"/>
                <a:gd name="T41" fmla="*/ 13 h 40"/>
                <a:gd name="T42" fmla="*/ 13 w 32"/>
                <a:gd name="T43" fmla="*/ 13 h 40"/>
                <a:gd name="T44" fmla="*/ 7 w 32"/>
                <a:gd name="T45" fmla="*/ 25 h 40"/>
                <a:gd name="T46" fmla="*/ 7 w 32"/>
                <a:gd name="T47" fmla="*/ 34 h 40"/>
                <a:gd name="T48" fmla="*/ 4 w 32"/>
                <a:gd name="T49" fmla="*/ 34 h 40"/>
                <a:gd name="T50" fmla="*/ 1 w 32"/>
                <a:gd name="T51" fmla="*/ 30 h 40"/>
                <a:gd name="T52" fmla="*/ 3 w 32"/>
                <a:gd name="T53" fmla="*/ 19 h 40"/>
                <a:gd name="T54" fmla="*/ 7 w 32"/>
                <a:gd name="T55" fmla="*/ 13 h 40"/>
                <a:gd name="T56" fmla="*/ 23 w 32"/>
                <a:gd name="T57" fmla="*/ 5 h 40"/>
                <a:gd name="T58" fmla="*/ 20 w 32"/>
                <a:gd name="T59" fmla="*/ 6 h 40"/>
                <a:gd name="T60" fmla="*/ 15 w 32"/>
                <a:gd name="T61" fmla="*/ 11 h 40"/>
                <a:gd name="T62" fmla="*/ 15 w 32"/>
                <a:gd name="T63" fmla="*/ 11 h 40"/>
                <a:gd name="T64" fmla="*/ 17 w 32"/>
                <a:gd name="T65" fmla="*/ 18 h 40"/>
                <a:gd name="T66" fmla="*/ 21 w 32"/>
                <a:gd name="T67" fmla="*/ 21 h 40"/>
                <a:gd name="T68" fmla="*/ 23 w 32"/>
                <a:gd name="T69" fmla="*/ 10 h 40"/>
                <a:gd name="T70" fmla="*/ 23 w 32"/>
                <a:gd name="T71" fmla="*/ 5 h 40"/>
                <a:gd name="T72" fmla="*/ 23 w 32"/>
                <a:gd name="T73" fmla="*/ 5 h 40"/>
                <a:gd name="T74" fmla="*/ 20 w 32"/>
                <a:gd name="T75" fmla="*/ 22 h 40"/>
                <a:gd name="T76" fmla="*/ 17 w 32"/>
                <a:gd name="T77" fmla="*/ 26 h 40"/>
                <a:gd name="T78" fmla="*/ 16 w 32"/>
                <a:gd name="T79" fmla="*/ 35 h 40"/>
                <a:gd name="T80" fmla="*/ 19 w 32"/>
                <a:gd name="T81" fmla="*/ 35 h 40"/>
                <a:gd name="T82" fmla="*/ 19 w 32"/>
                <a:gd name="T83" fmla="*/ 32 h 40"/>
                <a:gd name="T84" fmla="*/ 20 w 32"/>
                <a:gd name="T8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" h="40">
                  <a:moveTo>
                    <a:pt x="7" y="13"/>
                  </a:moveTo>
                  <a:cubicBezTo>
                    <a:pt x="7" y="15"/>
                    <a:pt x="7" y="1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10" y="13"/>
                    <a:pt x="11" y="12"/>
                  </a:cubicBezTo>
                  <a:cubicBezTo>
                    <a:pt x="13" y="9"/>
                    <a:pt x="17" y="5"/>
                    <a:pt x="20" y="3"/>
                  </a:cubicBezTo>
                  <a:cubicBezTo>
                    <a:pt x="22" y="2"/>
                    <a:pt x="28" y="0"/>
                    <a:pt x="30" y="3"/>
                  </a:cubicBezTo>
                  <a:cubicBezTo>
                    <a:pt x="32" y="6"/>
                    <a:pt x="26" y="10"/>
                    <a:pt x="25" y="18"/>
                  </a:cubicBezTo>
                  <a:cubicBezTo>
                    <a:pt x="25" y="20"/>
                    <a:pt x="25" y="21"/>
                    <a:pt x="25" y="22"/>
                  </a:cubicBezTo>
                  <a:cubicBezTo>
                    <a:pt x="24" y="25"/>
                    <a:pt x="24" y="29"/>
                    <a:pt x="23" y="32"/>
                  </a:cubicBezTo>
                  <a:cubicBezTo>
                    <a:pt x="22" y="35"/>
                    <a:pt x="23" y="40"/>
                    <a:pt x="20" y="40"/>
                  </a:cubicBezTo>
                  <a:cubicBezTo>
                    <a:pt x="19" y="40"/>
                    <a:pt x="18" y="40"/>
                    <a:pt x="18" y="39"/>
                  </a:cubicBezTo>
                  <a:cubicBezTo>
                    <a:pt x="17" y="38"/>
                    <a:pt x="17" y="37"/>
                    <a:pt x="15" y="36"/>
                  </a:cubicBezTo>
                  <a:cubicBezTo>
                    <a:pt x="15" y="38"/>
                    <a:pt x="14" y="38"/>
                    <a:pt x="12" y="38"/>
                  </a:cubicBezTo>
                  <a:cubicBezTo>
                    <a:pt x="12" y="38"/>
                    <a:pt x="11" y="38"/>
                    <a:pt x="11" y="37"/>
                  </a:cubicBezTo>
                  <a:cubicBezTo>
                    <a:pt x="13" y="35"/>
                    <a:pt x="12" y="31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9"/>
                    <a:pt x="9" y="28"/>
                    <a:pt x="9" y="28"/>
                  </a:cubicBezTo>
                  <a:cubicBezTo>
                    <a:pt x="9" y="27"/>
                    <a:pt x="8" y="27"/>
                    <a:pt x="8" y="26"/>
                  </a:cubicBezTo>
                  <a:cubicBezTo>
                    <a:pt x="9" y="25"/>
                    <a:pt x="12" y="19"/>
                    <a:pt x="12" y="18"/>
                  </a:cubicBezTo>
                  <a:cubicBezTo>
                    <a:pt x="11" y="17"/>
                    <a:pt x="11" y="17"/>
                    <a:pt x="12" y="17"/>
                  </a:cubicBezTo>
                  <a:cubicBezTo>
                    <a:pt x="13" y="16"/>
                    <a:pt x="14" y="15"/>
                    <a:pt x="14" y="13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11" y="17"/>
                    <a:pt x="8" y="20"/>
                    <a:pt x="7" y="25"/>
                  </a:cubicBezTo>
                  <a:cubicBezTo>
                    <a:pt x="6" y="28"/>
                    <a:pt x="9" y="31"/>
                    <a:pt x="7" y="34"/>
                  </a:cubicBezTo>
                  <a:cubicBezTo>
                    <a:pt x="6" y="34"/>
                    <a:pt x="5" y="34"/>
                    <a:pt x="4" y="34"/>
                  </a:cubicBezTo>
                  <a:cubicBezTo>
                    <a:pt x="3" y="33"/>
                    <a:pt x="2" y="32"/>
                    <a:pt x="1" y="30"/>
                  </a:cubicBezTo>
                  <a:cubicBezTo>
                    <a:pt x="0" y="27"/>
                    <a:pt x="3" y="22"/>
                    <a:pt x="3" y="19"/>
                  </a:cubicBezTo>
                  <a:cubicBezTo>
                    <a:pt x="4" y="17"/>
                    <a:pt x="4" y="14"/>
                    <a:pt x="7" y="13"/>
                  </a:cubicBezTo>
                  <a:close/>
                  <a:moveTo>
                    <a:pt x="23" y="5"/>
                  </a:moveTo>
                  <a:cubicBezTo>
                    <a:pt x="22" y="5"/>
                    <a:pt x="21" y="6"/>
                    <a:pt x="20" y="6"/>
                  </a:cubicBezTo>
                  <a:cubicBezTo>
                    <a:pt x="19" y="7"/>
                    <a:pt x="17" y="9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7" y="12"/>
                    <a:pt x="17" y="16"/>
                    <a:pt x="17" y="18"/>
                  </a:cubicBezTo>
                  <a:cubicBezTo>
                    <a:pt x="20" y="18"/>
                    <a:pt x="20" y="19"/>
                    <a:pt x="21" y="21"/>
                  </a:cubicBezTo>
                  <a:cubicBezTo>
                    <a:pt x="21" y="17"/>
                    <a:pt x="23" y="14"/>
                    <a:pt x="23" y="10"/>
                  </a:cubicBezTo>
                  <a:cubicBezTo>
                    <a:pt x="24" y="9"/>
                    <a:pt x="24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lose/>
                  <a:moveTo>
                    <a:pt x="20" y="22"/>
                  </a:moveTo>
                  <a:cubicBezTo>
                    <a:pt x="19" y="24"/>
                    <a:pt x="18" y="25"/>
                    <a:pt x="17" y="26"/>
                  </a:cubicBezTo>
                  <a:cubicBezTo>
                    <a:pt x="16" y="29"/>
                    <a:pt x="16" y="32"/>
                    <a:pt x="16" y="35"/>
                  </a:cubicBezTo>
                  <a:cubicBezTo>
                    <a:pt x="17" y="35"/>
                    <a:pt x="18" y="36"/>
                    <a:pt x="19" y="35"/>
                  </a:cubicBezTo>
                  <a:cubicBezTo>
                    <a:pt x="19" y="35"/>
                    <a:pt x="19" y="34"/>
                    <a:pt x="19" y="32"/>
                  </a:cubicBezTo>
                  <a:cubicBezTo>
                    <a:pt x="20" y="31"/>
                    <a:pt x="21" y="23"/>
                    <a:pt x="20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ṣḷíḋê">
              <a:extLst>
                <a:ext uri="{FF2B5EF4-FFF2-40B4-BE49-F238E27FC236}">
                  <a16:creationId xmlns:a16="http://schemas.microsoft.com/office/drawing/2014/main" xmlns="" id="{7E45C42A-77BB-483A-B575-999CD22C6154}"/>
                </a:ext>
              </a:extLst>
            </p:cNvPr>
            <p:cNvSpPr/>
            <p:nvPr/>
          </p:nvSpPr>
          <p:spPr bwMode="auto">
            <a:xfrm>
              <a:off x="20835354" y="-1756688"/>
              <a:ext cx="78061" cy="135107"/>
            </a:xfrm>
            <a:custGeom>
              <a:avLst/>
              <a:gdLst>
                <a:gd name="T0" fmla="*/ 0 w 8"/>
                <a:gd name="T1" fmla="*/ 0 h 13"/>
                <a:gd name="T2" fmla="*/ 1 w 8"/>
                <a:gd name="T3" fmla="*/ 0 h 13"/>
                <a:gd name="T4" fmla="*/ 7 w 8"/>
                <a:gd name="T5" fmla="*/ 6 h 13"/>
                <a:gd name="T6" fmla="*/ 7 w 8"/>
                <a:gd name="T7" fmla="*/ 11 h 13"/>
                <a:gd name="T8" fmla="*/ 5 w 8"/>
                <a:gd name="T9" fmla="*/ 12 h 13"/>
                <a:gd name="T10" fmla="*/ 3 w 8"/>
                <a:gd name="T11" fmla="*/ 12 h 13"/>
                <a:gd name="T12" fmla="*/ 0 w 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2"/>
                    <a:pt x="6" y="4"/>
                    <a:pt x="7" y="6"/>
                  </a:cubicBezTo>
                  <a:cubicBezTo>
                    <a:pt x="7" y="8"/>
                    <a:pt x="8" y="10"/>
                    <a:pt x="7" y="11"/>
                  </a:cubicBezTo>
                  <a:cubicBezTo>
                    <a:pt x="7" y="12"/>
                    <a:pt x="6" y="12"/>
                    <a:pt x="5" y="12"/>
                  </a:cubicBezTo>
                  <a:cubicBezTo>
                    <a:pt x="5" y="13"/>
                    <a:pt x="4" y="13"/>
                    <a:pt x="3" y="12"/>
                  </a:cubicBezTo>
                  <a:cubicBezTo>
                    <a:pt x="2" y="9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ṧḷïḍé">
              <a:extLst>
                <a:ext uri="{FF2B5EF4-FFF2-40B4-BE49-F238E27FC236}">
                  <a16:creationId xmlns:a16="http://schemas.microsoft.com/office/drawing/2014/main" xmlns="" id="{96B695CC-9CB7-4175-9D69-B796D9CCEC44}"/>
                </a:ext>
              </a:extLst>
            </p:cNvPr>
            <p:cNvSpPr/>
            <p:nvPr/>
          </p:nvSpPr>
          <p:spPr bwMode="auto">
            <a:xfrm>
              <a:off x="20955448" y="-1501487"/>
              <a:ext cx="162127" cy="72057"/>
            </a:xfrm>
            <a:custGeom>
              <a:avLst/>
              <a:gdLst>
                <a:gd name="T0" fmla="*/ 0 w 16"/>
                <a:gd name="T1" fmla="*/ 3 h 7"/>
                <a:gd name="T2" fmla="*/ 9 w 16"/>
                <a:gd name="T3" fmla="*/ 2 h 7"/>
                <a:gd name="T4" fmla="*/ 12 w 16"/>
                <a:gd name="T5" fmla="*/ 0 h 7"/>
                <a:gd name="T6" fmla="*/ 16 w 16"/>
                <a:gd name="T7" fmla="*/ 0 h 7"/>
                <a:gd name="T8" fmla="*/ 16 w 16"/>
                <a:gd name="T9" fmla="*/ 2 h 7"/>
                <a:gd name="T10" fmla="*/ 15 w 16"/>
                <a:gd name="T11" fmla="*/ 4 h 7"/>
                <a:gd name="T12" fmla="*/ 11 w 16"/>
                <a:gd name="T13" fmla="*/ 7 h 7"/>
                <a:gd name="T14" fmla="*/ 7 w 16"/>
                <a:gd name="T15" fmla="*/ 7 h 7"/>
                <a:gd name="T16" fmla="*/ 7 w 16"/>
                <a:gd name="T17" fmla="*/ 6 h 7"/>
                <a:gd name="T18" fmla="*/ 9 w 16"/>
                <a:gd name="T19" fmla="*/ 5 h 7"/>
                <a:gd name="T20" fmla="*/ 9 w 16"/>
                <a:gd name="T21" fmla="*/ 5 h 7"/>
                <a:gd name="T22" fmla="*/ 8 w 16"/>
                <a:gd name="T23" fmla="*/ 5 h 7"/>
                <a:gd name="T24" fmla="*/ 0 w 16"/>
                <a:gd name="T2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7">
                  <a:moveTo>
                    <a:pt x="0" y="3"/>
                  </a:moveTo>
                  <a:cubicBezTo>
                    <a:pt x="3" y="3"/>
                    <a:pt x="6" y="3"/>
                    <a:pt x="9" y="2"/>
                  </a:cubicBezTo>
                  <a:cubicBezTo>
                    <a:pt x="10" y="1"/>
                    <a:pt x="11" y="0"/>
                    <a:pt x="12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5" y="2"/>
                    <a:pt x="15" y="3"/>
                    <a:pt x="15" y="4"/>
                  </a:cubicBezTo>
                  <a:cubicBezTo>
                    <a:pt x="14" y="5"/>
                    <a:pt x="12" y="6"/>
                    <a:pt x="11" y="7"/>
                  </a:cubicBezTo>
                  <a:cubicBezTo>
                    <a:pt x="10" y="7"/>
                    <a:pt x="8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6" y="7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ṩḷíḑe">
              <a:extLst>
                <a:ext uri="{FF2B5EF4-FFF2-40B4-BE49-F238E27FC236}">
                  <a16:creationId xmlns:a16="http://schemas.microsoft.com/office/drawing/2014/main" xmlns="" id="{44B197F7-C364-4C2B-821E-5F6C007CD1E7}"/>
                </a:ext>
              </a:extLst>
            </p:cNvPr>
            <p:cNvSpPr/>
            <p:nvPr/>
          </p:nvSpPr>
          <p:spPr bwMode="auto">
            <a:xfrm>
              <a:off x="20844362" y="-1450448"/>
              <a:ext cx="393310" cy="348274"/>
            </a:xfrm>
            <a:custGeom>
              <a:avLst/>
              <a:gdLst>
                <a:gd name="T0" fmla="*/ 25 w 39"/>
                <a:gd name="T1" fmla="*/ 7 h 34"/>
                <a:gd name="T2" fmla="*/ 25 w 39"/>
                <a:gd name="T3" fmla="*/ 7 h 34"/>
                <a:gd name="T4" fmla="*/ 27 w 39"/>
                <a:gd name="T5" fmla="*/ 6 h 34"/>
                <a:gd name="T6" fmla="*/ 27 w 39"/>
                <a:gd name="T7" fmla="*/ 5 h 34"/>
                <a:gd name="T8" fmla="*/ 24 w 39"/>
                <a:gd name="T9" fmla="*/ 6 h 34"/>
                <a:gd name="T10" fmla="*/ 24 w 39"/>
                <a:gd name="T11" fmla="*/ 7 h 34"/>
                <a:gd name="T12" fmla="*/ 25 w 39"/>
                <a:gd name="T13" fmla="*/ 13 h 34"/>
                <a:gd name="T14" fmla="*/ 26 w 39"/>
                <a:gd name="T15" fmla="*/ 25 h 34"/>
                <a:gd name="T16" fmla="*/ 25 w 39"/>
                <a:gd name="T17" fmla="*/ 32 h 34"/>
                <a:gd name="T18" fmla="*/ 24 w 39"/>
                <a:gd name="T19" fmla="*/ 33 h 34"/>
                <a:gd name="T20" fmla="*/ 21 w 39"/>
                <a:gd name="T21" fmla="*/ 33 h 34"/>
                <a:gd name="T22" fmla="*/ 17 w 39"/>
                <a:gd name="T23" fmla="*/ 31 h 34"/>
                <a:gd name="T24" fmla="*/ 5 w 39"/>
                <a:gd name="T25" fmla="*/ 24 h 34"/>
                <a:gd name="T26" fmla="*/ 0 w 39"/>
                <a:gd name="T27" fmla="*/ 21 h 34"/>
                <a:gd name="T28" fmla="*/ 8 w 39"/>
                <a:gd name="T29" fmla="*/ 23 h 34"/>
                <a:gd name="T30" fmla="*/ 15 w 39"/>
                <a:gd name="T31" fmla="*/ 24 h 34"/>
                <a:gd name="T32" fmla="*/ 19 w 39"/>
                <a:gd name="T33" fmla="*/ 25 h 34"/>
                <a:gd name="T34" fmla="*/ 20 w 39"/>
                <a:gd name="T35" fmla="*/ 18 h 34"/>
                <a:gd name="T36" fmla="*/ 21 w 39"/>
                <a:gd name="T37" fmla="*/ 7 h 34"/>
                <a:gd name="T38" fmla="*/ 21 w 39"/>
                <a:gd name="T39" fmla="*/ 7 h 34"/>
                <a:gd name="T40" fmla="*/ 17 w 39"/>
                <a:gd name="T41" fmla="*/ 9 h 34"/>
                <a:gd name="T42" fmla="*/ 5 w 39"/>
                <a:gd name="T43" fmla="*/ 13 h 34"/>
                <a:gd name="T44" fmla="*/ 3 w 39"/>
                <a:gd name="T45" fmla="*/ 9 h 34"/>
                <a:gd name="T46" fmla="*/ 7 w 39"/>
                <a:gd name="T47" fmla="*/ 10 h 34"/>
                <a:gd name="T48" fmla="*/ 11 w 39"/>
                <a:gd name="T49" fmla="*/ 8 h 34"/>
                <a:gd name="T50" fmla="*/ 19 w 39"/>
                <a:gd name="T51" fmla="*/ 4 h 34"/>
                <a:gd name="T52" fmla="*/ 29 w 39"/>
                <a:gd name="T53" fmla="*/ 2 h 34"/>
                <a:gd name="T54" fmla="*/ 33 w 39"/>
                <a:gd name="T55" fmla="*/ 0 h 34"/>
                <a:gd name="T56" fmla="*/ 37 w 39"/>
                <a:gd name="T57" fmla="*/ 1 h 34"/>
                <a:gd name="T58" fmla="*/ 39 w 39"/>
                <a:gd name="T59" fmla="*/ 3 h 34"/>
                <a:gd name="T60" fmla="*/ 39 w 39"/>
                <a:gd name="T61" fmla="*/ 5 h 34"/>
                <a:gd name="T62" fmla="*/ 25 w 39"/>
                <a:gd name="T63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" h="34"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6" y="6"/>
                    <a:pt x="27" y="6"/>
                    <a:pt x="27" y="6"/>
                  </a:cubicBezTo>
                  <a:cubicBezTo>
                    <a:pt x="27" y="6"/>
                    <a:pt x="27" y="5"/>
                    <a:pt x="27" y="5"/>
                  </a:cubicBezTo>
                  <a:cubicBezTo>
                    <a:pt x="26" y="5"/>
                    <a:pt x="25" y="6"/>
                    <a:pt x="24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6" y="8"/>
                    <a:pt x="25" y="10"/>
                    <a:pt x="25" y="13"/>
                  </a:cubicBezTo>
                  <a:cubicBezTo>
                    <a:pt x="26" y="17"/>
                    <a:pt x="26" y="21"/>
                    <a:pt x="26" y="25"/>
                  </a:cubicBezTo>
                  <a:cubicBezTo>
                    <a:pt x="26" y="26"/>
                    <a:pt x="26" y="31"/>
                    <a:pt x="25" y="32"/>
                  </a:cubicBezTo>
                  <a:cubicBezTo>
                    <a:pt x="25" y="32"/>
                    <a:pt x="25" y="33"/>
                    <a:pt x="24" y="33"/>
                  </a:cubicBezTo>
                  <a:cubicBezTo>
                    <a:pt x="23" y="34"/>
                    <a:pt x="22" y="33"/>
                    <a:pt x="21" y="33"/>
                  </a:cubicBezTo>
                  <a:cubicBezTo>
                    <a:pt x="20" y="32"/>
                    <a:pt x="18" y="32"/>
                    <a:pt x="17" y="31"/>
                  </a:cubicBezTo>
                  <a:cubicBezTo>
                    <a:pt x="13" y="29"/>
                    <a:pt x="8" y="26"/>
                    <a:pt x="5" y="24"/>
                  </a:cubicBezTo>
                  <a:cubicBezTo>
                    <a:pt x="3" y="23"/>
                    <a:pt x="0" y="23"/>
                    <a:pt x="0" y="21"/>
                  </a:cubicBezTo>
                  <a:cubicBezTo>
                    <a:pt x="3" y="21"/>
                    <a:pt x="5" y="23"/>
                    <a:pt x="8" y="23"/>
                  </a:cubicBezTo>
                  <a:cubicBezTo>
                    <a:pt x="10" y="24"/>
                    <a:pt x="12" y="24"/>
                    <a:pt x="15" y="24"/>
                  </a:cubicBezTo>
                  <a:cubicBezTo>
                    <a:pt x="16" y="24"/>
                    <a:pt x="19" y="25"/>
                    <a:pt x="19" y="25"/>
                  </a:cubicBezTo>
                  <a:cubicBezTo>
                    <a:pt x="21" y="23"/>
                    <a:pt x="20" y="21"/>
                    <a:pt x="20" y="18"/>
                  </a:cubicBezTo>
                  <a:cubicBezTo>
                    <a:pt x="21" y="16"/>
                    <a:pt x="22" y="9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8"/>
                    <a:pt x="18" y="9"/>
                    <a:pt x="17" y="9"/>
                  </a:cubicBezTo>
                  <a:cubicBezTo>
                    <a:pt x="14" y="11"/>
                    <a:pt x="10" y="14"/>
                    <a:pt x="5" y="13"/>
                  </a:cubicBezTo>
                  <a:cubicBezTo>
                    <a:pt x="4" y="12"/>
                    <a:pt x="3" y="11"/>
                    <a:pt x="3" y="9"/>
                  </a:cubicBezTo>
                  <a:cubicBezTo>
                    <a:pt x="4" y="9"/>
                    <a:pt x="5" y="10"/>
                    <a:pt x="7" y="10"/>
                  </a:cubicBezTo>
                  <a:cubicBezTo>
                    <a:pt x="8" y="9"/>
                    <a:pt x="10" y="8"/>
                    <a:pt x="11" y="8"/>
                  </a:cubicBezTo>
                  <a:cubicBezTo>
                    <a:pt x="14" y="6"/>
                    <a:pt x="17" y="5"/>
                    <a:pt x="19" y="4"/>
                  </a:cubicBezTo>
                  <a:cubicBezTo>
                    <a:pt x="22" y="3"/>
                    <a:pt x="25" y="3"/>
                    <a:pt x="29" y="2"/>
                  </a:cubicBezTo>
                  <a:cubicBezTo>
                    <a:pt x="30" y="1"/>
                    <a:pt x="31" y="0"/>
                    <a:pt x="33" y="0"/>
                  </a:cubicBezTo>
                  <a:cubicBezTo>
                    <a:pt x="34" y="0"/>
                    <a:pt x="36" y="1"/>
                    <a:pt x="37" y="1"/>
                  </a:cubicBezTo>
                  <a:cubicBezTo>
                    <a:pt x="38" y="2"/>
                    <a:pt x="38" y="2"/>
                    <a:pt x="39" y="3"/>
                  </a:cubicBezTo>
                  <a:cubicBezTo>
                    <a:pt x="39" y="4"/>
                    <a:pt x="39" y="4"/>
                    <a:pt x="39" y="5"/>
                  </a:cubicBezTo>
                  <a:cubicBezTo>
                    <a:pt x="36" y="7"/>
                    <a:pt x="30" y="8"/>
                    <a:pt x="25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ṥľîḑe">
              <a:extLst>
                <a:ext uri="{FF2B5EF4-FFF2-40B4-BE49-F238E27FC236}">
                  <a16:creationId xmlns:a16="http://schemas.microsoft.com/office/drawing/2014/main" xmlns="" id="{EFBFDCD0-C73F-4F5E-B891-98993C309CE7}"/>
                </a:ext>
              </a:extLst>
            </p:cNvPr>
            <p:cNvSpPr/>
            <p:nvPr/>
          </p:nvSpPr>
          <p:spPr bwMode="auto">
            <a:xfrm>
              <a:off x="20772305" y="-2011888"/>
              <a:ext cx="597471" cy="633499"/>
            </a:xfrm>
            <a:custGeom>
              <a:avLst/>
              <a:gdLst>
                <a:gd name="T0" fmla="*/ 41 w 59"/>
                <a:gd name="T1" fmla="*/ 7 h 62"/>
                <a:gd name="T2" fmla="*/ 31 w 59"/>
                <a:gd name="T3" fmla="*/ 15 h 62"/>
                <a:gd name="T4" fmla="*/ 29 w 59"/>
                <a:gd name="T5" fmla="*/ 18 h 62"/>
                <a:gd name="T6" fmla="*/ 48 w 59"/>
                <a:gd name="T7" fmla="*/ 10 h 62"/>
                <a:gd name="T8" fmla="*/ 57 w 59"/>
                <a:gd name="T9" fmla="*/ 10 h 62"/>
                <a:gd name="T10" fmla="*/ 43 w 59"/>
                <a:gd name="T11" fmla="*/ 30 h 62"/>
                <a:gd name="T12" fmla="*/ 39 w 59"/>
                <a:gd name="T13" fmla="*/ 37 h 62"/>
                <a:gd name="T14" fmla="*/ 51 w 59"/>
                <a:gd name="T15" fmla="*/ 34 h 62"/>
                <a:gd name="T16" fmla="*/ 52 w 59"/>
                <a:gd name="T17" fmla="*/ 41 h 62"/>
                <a:gd name="T18" fmla="*/ 38 w 59"/>
                <a:gd name="T19" fmla="*/ 46 h 62"/>
                <a:gd name="T20" fmla="*/ 26 w 59"/>
                <a:gd name="T21" fmla="*/ 48 h 62"/>
                <a:gd name="T22" fmla="*/ 45 w 59"/>
                <a:gd name="T23" fmla="*/ 40 h 62"/>
                <a:gd name="T24" fmla="*/ 50 w 59"/>
                <a:gd name="T25" fmla="*/ 36 h 62"/>
                <a:gd name="T26" fmla="*/ 39 w 59"/>
                <a:gd name="T27" fmla="*/ 39 h 62"/>
                <a:gd name="T28" fmla="*/ 33 w 59"/>
                <a:gd name="T29" fmla="*/ 42 h 62"/>
                <a:gd name="T30" fmla="*/ 26 w 59"/>
                <a:gd name="T31" fmla="*/ 43 h 62"/>
                <a:gd name="T32" fmla="*/ 2 w 59"/>
                <a:gd name="T33" fmla="*/ 62 h 62"/>
                <a:gd name="T34" fmla="*/ 1 w 59"/>
                <a:gd name="T35" fmla="*/ 56 h 62"/>
                <a:gd name="T36" fmla="*/ 9 w 59"/>
                <a:gd name="T37" fmla="*/ 45 h 62"/>
                <a:gd name="T38" fmla="*/ 3 w 59"/>
                <a:gd name="T39" fmla="*/ 57 h 62"/>
                <a:gd name="T40" fmla="*/ 7 w 59"/>
                <a:gd name="T41" fmla="*/ 54 h 62"/>
                <a:gd name="T42" fmla="*/ 20 w 59"/>
                <a:gd name="T43" fmla="*/ 44 h 62"/>
                <a:gd name="T44" fmla="*/ 28 w 59"/>
                <a:gd name="T45" fmla="*/ 40 h 62"/>
                <a:gd name="T46" fmla="*/ 23 w 59"/>
                <a:gd name="T47" fmla="*/ 34 h 62"/>
                <a:gd name="T48" fmla="*/ 15 w 59"/>
                <a:gd name="T49" fmla="*/ 40 h 62"/>
                <a:gd name="T50" fmla="*/ 20 w 59"/>
                <a:gd name="T51" fmla="*/ 31 h 62"/>
                <a:gd name="T52" fmla="*/ 15 w 59"/>
                <a:gd name="T53" fmla="*/ 30 h 62"/>
                <a:gd name="T54" fmla="*/ 13 w 59"/>
                <a:gd name="T55" fmla="*/ 18 h 62"/>
                <a:gd name="T56" fmla="*/ 12 w 59"/>
                <a:gd name="T57" fmla="*/ 14 h 62"/>
                <a:gd name="T58" fmla="*/ 18 w 59"/>
                <a:gd name="T59" fmla="*/ 22 h 62"/>
                <a:gd name="T60" fmla="*/ 21 w 59"/>
                <a:gd name="T61" fmla="*/ 29 h 62"/>
                <a:gd name="T62" fmla="*/ 23 w 59"/>
                <a:gd name="T63" fmla="*/ 16 h 62"/>
                <a:gd name="T64" fmla="*/ 35 w 59"/>
                <a:gd name="T65" fmla="*/ 3 h 62"/>
                <a:gd name="T66" fmla="*/ 52 w 59"/>
                <a:gd name="T67" fmla="*/ 11 h 62"/>
                <a:gd name="T68" fmla="*/ 35 w 59"/>
                <a:gd name="T69" fmla="*/ 17 h 62"/>
                <a:gd name="T70" fmla="*/ 40 w 59"/>
                <a:gd name="T71" fmla="*/ 28 h 62"/>
                <a:gd name="T72" fmla="*/ 40 w 59"/>
                <a:gd name="T73" fmla="*/ 28 h 62"/>
                <a:gd name="T74" fmla="*/ 49 w 59"/>
                <a:gd name="T75" fmla="*/ 17 h 62"/>
                <a:gd name="T76" fmla="*/ 39 w 59"/>
                <a:gd name="T77" fmla="*/ 29 h 62"/>
                <a:gd name="T78" fmla="*/ 30 w 59"/>
                <a:gd name="T79" fmla="*/ 32 h 62"/>
                <a:gd name="T80" fmla="*/ 32 w 59"/>
                <a:gd name="T81" fmla="*/ 38 h 62"/>
                <a:gd name="T82" fmla="*/ 39 w 59"/>
                <a:gd name="T83" fmla="*/ 29 h 62"/>
                <a:gd name="T84" fmla="*/ 29 w 59"/>
                <a:gd name="T85" fmla="*/ 28 h 62"/>
                <a:gd name="T86" fmla="*/ 30 w 59"/>
                <a:gd name="T87" fmla="*/ 30 h 62"/>
                <a:gd name="T88" fmla="*/ 35 w 59"/>
                <a:gd name="T89" fmla="*/ 20 h 62"/>
                <a:gd name="T90" fmla="*/ 31 w 59"/>
                <a:gd name="T91" fmla="*/ 19 h 62"/>
                <a:gd name="T92" fmla="*/ 31 w 59"/>
                <a:gd name="T93" fmla="*/ 24 h 62"/>
                <a:gd name="T94" fmla="*/ 28 w 59"/>
                <a:gd name="T95" fmla="*/ 31 h 62"/>
                <a:gd name="T96" fmla="*/ 28 w 59"/>
                <a:gd name="T97" fmla="*/ 3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" h="62">
                  <a:moveTo>
                    <a:pt x="33" y="0"/>
                  </a:moveTo>
                  <a:cubicBezTo>
                    <a:pt x="37" y="0"/>
                    <a:pt x="41" y="3"/>
                    <a:pt x="41" y="7"/>
                  </a:cubicBezTo>
                  <a:cubicBezTo>
                    <a:pt x="40" y="8"/>
                    <a:pt x="39" y="9"/>
                    <a:pt x="38" y="10"/>
                  </a:cubicBezTo>
                  <a:cubicBezTo>
                    <a:pt x="36" y="12"/>
                    <a:pt x="34" y="13"/>
                    <a:pt x="31" y="15"/>
                  </a:cubicBezTo>
                  <a:cubicBezTo>
                    <a:pt x="30" y="15"/>
                    <a:pt x="28" y="16"/>
                    <a:pt x="28" y="17"/>
                  </a:cubicBezTo>
                  <a:cubicBezTo>
                    <a:pt x="28" y="17"/>
                    <a:pt x="29" y="18"/>
                    <a:pt x="29" y="18"/>
                  </a:cubicBezTo>
                  <a:cubicBezTo>
                    <a:pt x="31" y="17"/>
                    <a:pt x="32" y="16"/>
                    <a:pt x="34" y="15"/>
                  </a:cubicBezTo>
                  <a:cubicBezTo>
                    <a:pt x="39" y="13"/>
                    <a:pt x="43" y="11"/>
                    <a:pt x="48" y="10"/>
                  </a:cubicBezTo>
                  <a:cubicBezTo>
                    <a:pt x="51" y="9"/>
                    <a:pt x="54" y="8"/>
                    <a:pt x="57" y="9"/>
                  </a:cubicBezTo>
                  <a:cubicBezTo>
                    <a:pt x="57" y="9"/>
                    <a:pt x="57" y="10"/>
                    <a:pt x="57" y="10"/>
                  </a:cubicBezTo>
                  <a:cubicBezTo>
                    <a:pt x="57" y="14"/>
                    <a:pt x="53" y="16"/>
                    <a:pt x="51" y="19"/>
                  </a:cubicBezTo>
                  <a:cubicBezTo>
                    <a:pt x="48" y="22"/>
                    <a:pt x="46" y="26"/>
                    <a:pt x="43" y="30"/>
                  </a:cubicBezTo>
                  <a:cubicBezTo>
                    <a:pt x="43" y="31"/>
                    <a:pt x="43" y="31"/>
                    <a:pt x="42" y="32"/>
                  </a:cubicBezTo>
                  <a:cubicBezTo>
                    <a:pt x="41" y="33"/>
                    <a:pt x="40" y="35"/>
                    <a:pt x="3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2" y="35"/>
                    <a:pt x="49" y="34"/>
                    <a:pt x="51" y="34"/>
                  </a:cubicBezTo>
                  <a:cubicBezTo>
                    <a:pt x="53" y="33"/>
                    <a:pt x="56" y="34"/>
                    <a:pt x="56" y="35"/>
                  </a:cubicBezTo>
                  <a:cubicBezTo>
                    <a:pt x="59" y="37"/>
                    <a:pt x="54" y="40"/>
                    <a:pt x="52" y="41"/>
                  </a:cubicBezTo>
                  <a:cubicBezTo>
                    <a:pt x="50" y="43"/>
                    <a:pt x="46" y="44"/>
                    <a:pt x="43" y="45"/>
                  </a:cubicBezTo>
                  <a:cubicBezTo>
                    <a:pt x="41" y="45"/>
                    <a:pt x="39" y="45"/>
                    <a:pt x="38" y="46"/>
                  </a:cubicBezTo>
                  <a:cubicBezTo>
                    <a:pt x="34" y="47"/>
                    <a:pt x="31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7" y="47"/>
                    <a:pt x="29" y="47"/>
                    <a:pt x="30" y="46"/>
                  </a:cubicBezTo>
                  <a:cubicBezTo>
                    <a:pt x="34" y="44"/>
                    <a:pt x="40" y="42"/>
                    <a:pt x="45" y="40"/>
                  </a:cubicBezTo>
                  <a:cubicBezTo>
                    <a:pt x="47" y="39"/>
                    <a:pt x="50" y="38"/>
                    <a:pt x="51" y="36"/>
                  </a:cubicBezTo>
                  <a:cubicBezTo>
                    <a:pt x="51" y="36"/>
                    <a:pt x="50" y="36"/>
                    <a:pt x="50" y="36"/>
                  </a:cubicBezTo>
                  <a:cubicBezTo>
                    <a:pt x="49" y="37"/>
                    <a:pt x="48" y="37"/>
                    <a:pt x="47" y="37"/>
                  </a:cubicBezTo>
                  <a:cubicBezTo>
                    <a:pt x="45" y="38"/>
                    <a:pt x="42" y="38"/>
                    <a:pt x="39" y="39"/>
                  </a:cubicBezTo>
                  <a:cubicBezTo>
                    <a:pt x="38" y="39"/>
                    <a:pt x="37" y="40"/>
                    <a:pt x="36" y="40"/>
                  </a:cubicBezTo>
                  <a:cubicBezTo>
                    <a:pt x="35" y="41"/>
                    <a:pt x="34" y="42"/>
                    <a:pt x="33" y="42"/>
                  </a:cubicBezTo>
                  <a:cubicBezTo>
                    <a:pt x="31" y="43"/>
                    <a:pt x="30" y="42"/>
                    <a:pt x="29" y="42"/>
                  </a:cubicBezTo>
                  <a:cubicBezTo>
                    <a:pt x="28" y="42"/>
                    <a:pt x="27" y="43"/>
                    <a:pt x="26" y="43"/>
                  </a:cubicBezTo>
                  <a:cubicBezTo>
                    <a:pt x="22" y="45"/>
                    <a:pt x="18" y="46"/>
                    <a:pt x="15" y="48"/>
                  </a:cubicBezTo>
                  <a:cubicBezTo>
                    <a:pt x="11" y="51"/>
                    <a:pt x="8" y="60"/>
                    <a:pt x="2" y="62"/>
                  </a:cubicBezTo>
                  <a:cubicBezTo>
                    <a:pt x="1" y="62"/>
                    <a:pt x="0" y="62"/>
                    <a:pt x="0" y="61"/>
                  </a:cubicBezTo>
                  <a:cubicBezTo>
                    <a:pt x="0" y="60"/>
                    <a:pt x="0" y="57"/>
                    <a:pt x="1" y="56"/>
                  </a:cubicBezTo>
                  <a:cubicBezTo>
                    <a:pt x="3" y="53"/>
                    <a:pt x="5" y="50"/>
                    <a:pt x="7" y="47"/>
                  </a:cubicBezTo>
                  <a:cubicBezTo>
                    <a:pt x="8" y="46"/>
                    <a:pt x="8" y="45"/>
                    <a:pt x="9" y="45"/>
                  </a:cubicBezTo>
                  <a:cubicBezTo>
                    <a:pt x="9" y="46"/>
                    <a:pt x="8" y="47"/>
                    <a:pt x="8" y="48"/>
                  </a:cubicBezTo>
                  <a:cubicBezTo>
                    <a:pt x="6" y="51"/>
                    <a:pt x="4" y="54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6"/>
                    <a:pt x="6" y="55"/>
                    <a:pt x="7" y="54"/>
                  </a:cubicBezTo>
                  <a:cubicBezTo>
                    <a:pt x="9" y="52"/>
                    <a:pt x="10" y="50"/>
                    <a:pt x="12" y="49"/>
                  </a:cubicBezTo>
                  <a:cubicBezTo>
                    <a:pt x="15" y="47"/>
                    <a:pt x="17" y="45"/>
                    <a:pt x="20" y="44"/>
                  </a:cubicBezTo>
                  <a:cubicBezTo>
                    <a:pt x="22" y="43"/>
                    <a:pt x="24" y="42"/>
                    <a:pt x="26" y="41"/>
                  </a:cubicBezTo>
                  <a:cubicBezTo>
                    <a:pt x="27" y="40"/>
                    <a:pt x="28" y="40"/>
                    <a:pt x="28" y="40"/>
                  </a:cubicBezTo>
                  <a:cubicBezTo>
                    <a:pt x="28" y="39"/>
                    <a:pt x="28" y="38"/>
                    <a:pt x="28" y="37"/>
                  </a:cubicBezTo>
                  <a:cubicBezTo>
                    <a:pt x="26" y="36"/>
                    <a:pt x="25" y="35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6"/>
                    <a:pt x="19" y="40"/>
                    <a:pt x="15" y="40"/>
                  </a:cubicBezTo>
                  <a:cubicBezTo>
                    <a:pt x="15" y="40"/>
                    <a:pt x="15" y="40"/>
                    <a:pt x="15" y="39"/>
                  </a:cubicBezTo>
                  <a:cubicBezTo>
                    <a:pt x="17" y="38"/>
                    <a:pt x="20" y="34"/>
                    <a:pt x="20" y="31"/>
                  </a:cubicBezTo>
                  <a:cubicBezTo>
                    <a:pt x="20" y="31"/>
                    <a:pt x="19" y="31"/>
                    <a:pt x="19" y="30"/>
                  </a:cubicBezTo>
                  <a:cubicBezTo>
                    <a:pt x="18" y="31"/>
                    <a:pt x="15" y="32"/>
                    <a:pt x="15" y="30"/>
                  </a:cubicBezTo>
                  <a:cubicBezTo>
                    <a:pt x="16" y="29"/>
                    <a:pt x="15" y="27"/>
                    <a:pt x="15" y="26"/>
                  </a:cubicBezTo>
                  <a:cubicBezTo>
                    <a:pt x="14" y="23"/>
                    <a:pt x="14" y="21"/>
                    <a:pt x="13" y="18"/>
                  </a:cubicBezTo>
                  <a:cubicBezTo>
                    <a:pt x="12" y="17"/>
                    <a:pt x="12" y="16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4" y="15"/>
                    <a:pt x="14" y="16"/>
                  </a:cubicBezTo>
                  <a:cubicBezTo>
                    <a:pt x="16" y="18"/>
                    <a:pt x="17" y="20"/>
                    <a:pt x="18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1" y="28"/>
                    <a:pt x="21" y="28"/>
                    <a:pt x="21" y="29"/>
                  </a:cubicBezTo>
                  <a:cubicBezTo>
                    <a:pt x="23" y="27"/>
                    <a:pt x="25" y="24"/>
                    <a:pt x="25" y="21"/>
                  </a:cubicBezTo>
                  <a:cubicBezTo>
                    <a:pt x="24" y="20"/>
                    <a:pt x="23" y="18"/>
                    <a:pt x="23" y="16"/>
                  </a:cubicBezTo>
                  <a:cubicBezTo>
                    <a:pt x="24" y="16"/>
                    <a:pt x="25" y="16"/>
                    <a:pt x="26" y="17"/>
                  </a:cubicBezTo>
                  <a:cubicBezTo>
                    <a:pt x="28" y="13"/>
                    <a:pt x="34" y="7"/>
                    <a:pt x="35" y="3"/>
                  </a:cubicBezTo>
                  <a:cubicBezTo>
                    <a:pt x="34" y="2"/>
                    <a:pt x="33" y="1"/>
                    <a:pt x="33" y="0"/>
                  </a:cubicBezTo>
                  <a:close/>
                  <a:moveTo>
                    <a:pt x="52" y="11"/>
                  </a:moveTo>
                  <a:cubicBezTo>
                    <a:pt x="47" y="11"/>
                    <a:pt x="44" y="13"/>
                    <a:pt x="41" y="15"/>
                  </a:cubicBezTo>
                  <a:cubicBezTo>
                    <a:pt x="39" y="16"/>
                    <a:pt x="37" y="16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8" y="20"/>
                    <a:pt x="41" y="22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2" y="25"/>
                    <a:pt x="43" y="24"/>
                  </a:cubicBezTo>
                  <a:cubicBezTo>
                    <a:pt x="45" y="22"/>
                    <a:pt x="47" y="19"/>
                    <a:pt x="49" y="17"/>
                  </a:cubicBezTo>
                  <a:cubicBezTo>
                    <a:pt x="50" y="15"/>
                    <a:pt x="51" y="13"/>
                    <a:pt x="52" y="11"/>
                  </a:cubicBezTo>
                  <a:close/>
                  <a:moveTo>
                    <a:pt x="39" y="29"/>
                  </a:moveTo>
                  <a:cubicBezTo>
                    <a:pt x="39" y="29"/>
                    <a:pt x="33" y="31"/>
                    <a:pt x="33" y="32"/>
                  </a:cubicBezTo>
                  <a:cubicBezTo>
                    <a:pt x="32" y="32"/>
                    <a:pt x="30" y="32"/>
                    <a:pt x="30" y="32"/>
                  </a:cubicBezTo>
                  <a:cubicBezTo>
                    <a:pt x="30" y="33"/>
                    <a:pt x="30" y="34"/>
                    <a:pt x="30" y="34"/>
                  </a:cubicBezTo>
                  <a:cubicBezTo>
                    <a:pt x="31" y="36"/>
                    <a:pt x="30" y="37"/>
                    <a:pt x="32" y="38"/>
                  </a:cubicBezTo>
                  <a:cubicBezTo>
                    <a:pt x="34" y="34"/>
                    <a:pt x="37" y="32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lose/>
                  <a:moveTo>
                    <a:pt x="28" y="28"/>
                  </a:moveTo>
                  <a:cubicBezTo>
                    <a:pt x="28" y="28"/>
                    <a:pt x="29" y="28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9"/>
                    <a:pt x="29" y="30"/>
                    <a:pt x="30" y="30"/>
                  </a:cubicBezTo>
                  <a:cubicBezTo>
                    <a:pt x="32" y="28"/>
                    <a:pt x="37" y="28"/>
                    <a:pt x="37" y="24"/>
                  </a:cubicBezTo>
                  <a:cubicBezTo>
                    <a:pt x="36" y="23"/>
                    <a:pt x="36" y="21"/>
                    <a:pt x="35" y="20"/>
                  </a:cubicBezTo>
                  <a:cubicBezTo>
                    <a:pt x="35" y="19"/>
                    <a:pt x="34" y="19"/>
                    <a:pt x="33" y="18"/>
                  </a:cubicBezTo>
                  <a:cubicBezTo>
                    <a:pt x="33" y="18"/>
                    <a:pt x="32" y="18"/>
                    <a:pt x="31" y="19"/>
                  </a:cubicBezTo>
                  <a:cubicBezTo>
                    <a:pt x="32" y="19"/>
                    <a:pt x="34" y="21"/>
                    <a:pt x="33" y="22"/>
                  </a:cubicBezTo>
                  <a:cubicBezTo>
                    <a:pt x="33" y="23"/>
                    <a:pt x="32" y="23"/>
                    <a:pt x="31" y="24"/>
                  </a:cubicBezTo>
                  <a:cubicBezTo>
                    <a:pt x="30" y="25"/>
                    <a:pt x="27" y="28"/>
                    <a:pt x="27" y="30"/>
                  </a:cubicBezTo>
                  <a:cubicBezTo>
                    <a:pt x="27" y="30"/>
                    <a:pt x="27" y="31"/>
                    <a:pt x="28" y="31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29"/>
                    <a:pt x="28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ṧ1íḑe">
              <a:extLst>
                <a:ext uri="{FF2B5EF4-FFF2-40B4-BE49-F238E27FC236}">
                  <a16:creationId xmlns:a16="http://schemas.microsoft.com/office/drawing/2014/main" xmlns="" id="{7B54BFF6-FF0D-4C8D-91FA-4EF76C8948E2}"/>
                </a:ext>
              </a:extLst>
            </p:cNvPr>
            <p:cNvSpPr/>
            <p:nvPr/>
          </p:nvSpPr>
          <p:spPr bwMode="auto">
            <a:xfrm>
              <a:off x="17992119" y="-1837751"/>
              <a:ext cx="423334" cy="654514"/>
            </a:xfrm>
            <a:custGeom>
              <a:avLst/>
              <a:gdLst>
                <a:gd name="T0" fmla="*/ 31 w 42"/>
                <a:gd name="T1" fmla="*/ 43 h 64"/>
                <a:gd name="T2" fmla="*/ 33 w 42"/>
                <a:gd name="T3" fmla="*/ 34 h 64"/>
                <a:gd name="T4" fmla="*/ 32 w 42"/>
                <a:gd name="T5" fmla="*/ 28 h 64"/>
                <a:gd name="T6" fmla="*/ 29 w 42"/>
                <a:gd name="T7" fmla="*/ 29 h 64"/>
                <a:gd name="T8" fmla="*/ 23 w 42"/>
                <a:gd name="T9" fmla="*/ 34 h 64"/>
                <a:gd name="T10" fmla="*/ 23 w 42"/>
                <a:gd name="T11" fmla="*/ 40 h 64"/>
                <a:gd name="T12" fmla="*/ 11 w 42"/>
                <a:gd name="T13" fmla="*/ 45 h 64"/>
                <a:gd name="T14" fmla="*/ 1 w 42"/>
                <a:gd name="T15" fmla="*/ 44 h 64"/>
                <a:gd name="T16" fmla="*/ 1 w 42"/>
                <a:gd name="T17" fmla="*/ 40 h 64"/>
                <a:gd name="T18" fmla="*/ 6 w 42"/>
                <a:gd name="T19" fmla="*/ 39 h 64"/>
                <a:gd name="T20" fmla="*/ 13 w 42"/>
                <a:gd name="T21" fmla="*/ 34 h 64"/>
                <a:gd name="T22" fmla="*/ 11 w 42"/>
                <a:gd name="T23" fmla="*/ 31 h 64"/>
                <a:gd name="T24" fmla="*/ 6 w 42"/>
                <a:gd name="T25" fmla="*/ 33 h 64"/>
                <a:gd name="T26" fmla="*/ 1 w 42"/>
                <a:gd name="T27" fmla="*/ 29 h 64"/>
                <a:gd name="T28" fmla="*/ 1 w 42"/>
                <a:gd name="T29" fmla="*/ 28 h 64"/>
                <a:gd name="T30" fmla="*/ 5 w 42"/>
                <a:gd name="T31" fmla="*/ 26 h 64"/>
                <a:gd name="T32" fmla="*/ 8 w 42"/>
                <a:gd name="T33" fmla="*/ 25 h 64"/>
                <a:gd name="T34" fmla="*/ 17 w 42"/>
                <a:gd name="T35" fmla="*/ 21 h 64"/>
                <a:gd name="T36" fmla="*/ 21 w 42"/>
                <a:gd name="T37" fmla="*/ 12 h 64"/>
                <a:gd name="T38" fmla="*/ 22 w 42"/>
                <a:gd name="T39" fmla="*/ 8 h 64"/>
                <a:gd name="T40" fmla="*/ 25 w 42"/>
                <a:gd name="T41" fmla="*/ 0 h 64"/>
                <a:gd name="T42" fmla="*/ 28 w 42"/>
                <a:gd name="T43" fmla="*/ 1 h 64"/>
                <a:gd name="T44" fmla="*/ 29 w 42"/>
                <a:gd name="T45" fmla="*/ 13 h 64"/>
                <a:gd name="T46" fmla="*/ 33 w 42"/>
                <a:gd name="T47" fmla="*/ 13 h 64"/>
                <a:gd name="T48" fmla="*/ 36 w 42"/>
                <a:gd name="T49" fmla="*/ 9 h 64"/>
                <a:gd name="T50" fmla="*/ 41 w 42"/>
                <a:gd name="T51" fmla="*/ 12 h 64"/>
                <a:gd name="T52" fmla="*/ 26 w 42"/>
                <a:gd name="T53" fmla="*/ 21 h 64"/>
                <a:gd name="T54" fmla="*/ 17 w 42"/>
                <a:gd name="T55" fmla="*/ 29 h 64"/>
                <a:gd name="T56" fmla="*/ 25 w 42"/>
                <a:gd name="T57" fmla="*/ 28 h 64"/>
                <a:gd name="T58" fmla="*/ 33 w 42"/>
                <a:gd name="T59" fmla="*/ 24 h 64"/>
                <a:gd name="T60" fmla="*/ 37 w 42"/>
                <a:gd name="T61" fmla="*/ 21 h 64"/>
                <a:gd name="T62" fmla="*/ 42 w 42"/>
                <a:gd name="T63" fmla="*/ 26 h 64"/>
                <a:gd name="T64" fmla="*/ 38 w 42"/>
                <a:gd name="T65" fmla="*/ 38 h 64"/>
                <a:gd name="T66" fmla="*/ 32 w 42"/>
                <a:gd name="T67" fmla="*/ 63 h 64"/>
                <a:gd name="T68" fmla="*/ 25 w 42"/>
                <a:gd name="T69" fmla="*/ 57 h 64"/>
                <a:gd name="T70" fmla="*/ 22 w 42"/>
                <a:gd name="T71" fmla="*/ 55 h 64"/>
                <a:gd name="T72" fmla="*/ 17 w 42"/>
                <a:gd name="T73" fmla="*/ 62 h 64"/>
                <a:gd name="T74" fmla="*/ 15 w 42"/>
                <a:gd name="T75" fmla="*/ 64 h 64"/>
                <a:gd name="T76" fmla="*/ 12 w 42"/>
                <a:gd name="T77" fmla="*/ 64 h 64"/>
                <a:gd name="T78" fmla="*/ 9 w 42"/>
                <a:gd name="T79" fmla="*/ 58 h 64"/>
                <a:gd name="T80" fmla="*/ 11 w 42"/>
                <a:gd name="T81" fmla="*/ 54 h 64"/>
                <a:gd name="T82" fmla="*/ 10 w 42"/>
                <a:gd name="T83" fmla="*/ 52 h 64"/>
                <a:gd name="T84" fmla="*/ 15 w 42"/>
                <a:gd name="T85" fmla="*/ 47 h 64"/>
                <a:gd name="T86" fmla="*/ 22 w 42"/>
                <a:gd name="T87" fmla="*/ 48 h 64"/>
                <a:gd name="T88" fmla="*/ 24 w 42"/>
                <a:gd name="T89" fmla="*/ 53 h 64"/>
                <a:gd name="T90" fmla="*/ 31 w 42"/>
                <a:gd name="T91" fmla="*/ 5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" h="64">
                  <a:moveTo>
                    <a:pt x="31" y="50"/>
                  </a:moveTo>
                  <a:cubicBezTo>
                    <a:pt x="31" y="46"/>
                    <a:pt x="31" y="46"/>
                    <a:pt x="31" y="43"/>
                  </a:cubicBezTo>
                  <a:cubicBezTo>
                    <a:pt x="31" y="42"/>
                    <a:pt x="32" y="40"/>
                    <a:pt x="32" y="38"/>
                  </a:cubicBezTo>
                  <a:cubicBezTo>
                    <a:pt x="33" y="37"/>
                    <a:pt x="33" y="35"/>
                    <a:pt x="33" y="34"/>
                  </a:cubicBezTo>
                  <a:cubicBezTo>
                    <a:pt x="33" y="33"/>
                    <a:pt x="34" y="30"/>
                    <a:pt x="33" y="30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1" y="28"/>
                    <a:pt x="31" y="28"/>
                    <a:pt x="30" y="28"/>
                  </a:cubicBezTo>
                  <a:cubicBezTo>
                    <a:pt x="30" y="29"/>
                    <a:pt x="29" y="29"/>
                    <a:pt x="29" y="29"/>
                  </a:cubicBezTo>
                  <a:cubicBezTo>
                    <a:pt x="28" y="29"/>
                    <a:pt x="28" y="30"/>
                    <a:pt x="27" y="30"/>
                  </a:cubicBezTo>
                  <a:cubicBezTo>
                    <a:pt x="25" y="31"/>
                    <a:pt x="24" y="32"/>
                    <a:pt x="23" y="34"/>
                  </a:cubicBezTo>
                  <a:cubicBezTo>
                    <a:pt x="23" y="35"/>
                    <a:pt x="24" y="38"/>
                    <a:pt x="23" y="39"/>
                  </a:cubicBezTo>
                  <a:cubicBezTo>
                    <a:pt x="23" y="39"/>
                    <a:pt x="23" y="40"/>
                    <a:pt x="23" y="40"/>
                  </a:cubicBezTo>
                  <a:cubicBezTo>
                    <a:pt x="21" y="40"/>
                    <a:pt x="18" y="40"/>
                    <a:pt x="17" y="41"/>
                  </a:cubicBezTo>
                  <a:cubicBezTo>
                    <a:pt x="15" y="43"/>
                    <a:pt x="12" y="45"/>
                    <a:pt x="11" y="45"/>
                  </a:cubicBezTo>
                  <a:cubicBezTo>
                    <a:pt x="10" y="46"/>
                    <a:pt x="5" y="46"/>
                    <a:pt x="3" y="45"/>
                  </a:cubicBezTo>
                  <a:cubicBezTo>
                    <a:pt x="3" y="45"/>
                    <a:pt x="2" y="44"/>
                    <a:pt x="1" y="44"/>
                  </a:cubicBezTo>
                  <a:cubicBezTo>
                    <a:pt x="1" y="43"/>
                    <a:pt x="0" y="41"/>
                    <a:pt x="0" y="41"/>
                  </a:cubicBezTo>
                  <a:cubicBezTo>
                    <a:pt x="1" y="40"/>
                    <a:pt x="0" y="40"/>
                    <a:pt x="1" y="40"/>
                  </a:cubicBezTo>
                  <a:cubicBezTo>
                    <a:pt x="2" y="40"/>
                    <a:pt x="3" y="40"/>
                    <a:pt x="3" y="40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8"/>
                    <a:pt x="10" y="37"/>
                    <a:pt x="11" y="37"/>
                  </a:cubicBezTo>
                  <a:cubicBezTo>
                    <a:pt x="12" y="36"/>
                    <a:pt x="13" y="35"/>
                    <a:pt x="13" y="34"/>
                  </a:cubicBezTo>
                  <a:cubicBezTo>
                    <a:pt x="13" y="34"/>
                    <a:pt x="13" y="34"/>
                    <a:pt x="13" y="33"/>
                  </a:cubicBezTo>
                  <a:cubicBezTo>
                    <a:pt x="13" y="32"/>
                    <a:pt x="12" y="32"/>
                    <a:pt x="11" y="31"/>
                  </a:cubicBezTo>
                  <a:cubicBezTo>
                    <a:pt x="10" y="31"/>
                    <a:pt x="9" y="31"/>
                    <a:pt x="8" y="32"/>
                  </a:cubicBezTo>
                  <a:cubicBezTo>
                    <a:pt x="8" y="32"/>
                    <a:pt x="7" y="33"/>
                    <a:pt x="6" y="33"/>
                  </a:cubicBezTo>
                  <a:cubicBezTo>
                    <a:pt x="5" y="32"/>
                    <a:pt x="3" y="32"/>
                    <a:pt x="2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8"/>
                    <a:pt x="1" y="28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2" y="26"/>
                    <a:pt x="0" y="26"/>
                    <a:pt x="5" y="26"/>
                  </a:cubicBezTo>
                  <a:cubicBezTo>
                    <a:pt x="6" y="26"/>
                    <a:pt x="6" y="26"/>
                    <a:pt x="7" y="26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9" y="25"/>
                    <a:pt x="10" y="25"/>
                    <a:pt x="12" y="24"/>
                  </a:cubicBezTo>
                  <a:cubicBezTo>
                    <a:pt x="14" y="23"/>
                    <a:pt x="16" y="22"/>
                    <a:pt x="17" y="21"/>
                  </a:cubicBezTo>
                  <a:cubicBezTo>
                    <a:pt x="18" y="20"/>
                    <a:pt x="19" y="18"/>
                    <a:pt x="19" y="16"/>
                  </a:cubicBezTo>
                  <a:cubicBezTo>
                    <a:pt x="20" y="15"/>
                    <a:pt x="20" y="13"/>
                    <a:pt x="21" y="12"/>
                  </a:cubicBezTo>
                  <a:cubicBezTo>
                    <a:pt x="21" y="11"/>
                    <a:pt x="21" y="10"/>
                    <a:pt x="21" y="9"/>
                  </a:cubicBezTo>
                  <a:cubicBezTo>
                    <a:pt x="21" y="9"/>
                    <a:pt x="22" y="8"/>
                    <a:pt x="22" y="8"/>
                  </a:cubicBezTo>
                  <a:cubicBezTo>
                    <a:pt x="22" y="7"/>
                    <a:pt x="22" y="6"/>
                    <a:pt x="23" y="5"/>
                  </a:cubicBezTo>
                  <a:cubicBezTo>
                    <a:pt x="23" y="3"/>
                    <a:pt x="24" y="1"/>
                    <a:pt x="25" y="0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0" y="5"/>
                    <a:pt x="30" y="6"/>
                    <a:pt x="30" y="7"/>
                  </a:cubicBezTo>
                  <a:cubicBezTo>
                    <a:pt x="31" y="8"/>
                    <a:pt x="30" y="10"/>
                    <a:pt x="29" y="13"/>
                  </a:cubicBezTo>
                  <a:cubicBezTo>
                    <a:pt x="29" y="14"/>
                    <a:pt x="30" y="14"/>
                    <a:pt x="31" y="13"/>
                  </a:cubicBezTo>
                  <a:cubicBezTo>
                    <a:pt x="32" y="13"/>
                    <a:pt x="33" y="12"/>
                    <a:pt x="33" y="13"/>
                  </a:cubicBezTo>
                  <a:cubicBezTo>
                    <a:pt x="32" y="13"/>
                    <a:pt x="34" y="11"/>
                    <a:pt x="34" y="11"/>
                  </a:cubicBezTo>
                  <a:cubicBezTo>
                    <a:pt x="35" y="10"/>
                    <a:pt x="36" y="9"/>
                    <a:pt x="36" y="9"/>
                  </a:cubicBezTo>
                  <a:cubicBezTo>
                    <a:pt x="37" y="9"/>
                    <a:pt x="39" y="8"/>
                    <a:pt x="40" y="9"/>
                  </a:cubicBezTo>
                  <a:cubicBezTo>
                    <a:pt x="41" y="10"/>
                    <a:pt x="42" y="11"/>
                    <a:pt x="41" y="12"/>
                  </a:cubicBezTo>
                  <a:cubicBezTo>
                    <a:pt x="39" y="15"/>
                    <a:pt x="38" y="15"/>
                    <a:pt x="37" y="15"/>
                  </a:cubicBezTo>
                  <a:cubicBezTo>
                    <a:pt x="30" y="18"/>
                    <a:pt x="28" y="19"/>
                    <a:pt x="26" y="21"/>
                  </a:cubicBezTo>
                  <a:cubicBezTo>
                    <a:pt x="23" y="22"/>
                    <a:pt x="23" y="24"/>
                    <a:pt x="20" y="27"/>
                  </a:cubicBezTo>
                  <a:cubicBezTo>
                    <a:pt x="19" y="28"/>
                    <a:pt x="18" y="29"/>
                    <a:pt x="17" y="29"/>
                  </a:cubicBezTo>
                  <a:cubicBezTo>
                    <a:pt x="17" y="30"/>
                    <a:pt x="18" y="32"/>
                    <a:pt x="19" y="32"/>
                  </a:cubicBezTo>
                  <a:cubicBezTo>
                    <a:pt x="20" y="32"/>
                    <a:pt x="23" y="29"/>
                    <a:pt x="25" y="28"/>
                  </a:cubicBezTo>
                  <a:cubicBezTo>
                    <a:pt x="26" y="27"/>
                    <a:pt x="28" y="26"/>
                    <a:pt x="30" y="25"/>
                  </a:cubicBezTo>
                  <a:cubicBezTo>
                    <a:pt x="31" y="25"/>
                    <a:pt x="32" y="25"/>
                    <a:pt x="33" y="24"/>
                  </a:cubicBezTo>
                  <a:cubicBezTo>
                    <a:pt x="34" y="23"/>
                    <a:pt x="35" y="22"/>
                    <a:pt x="36" y="22"/>
                  </a:cubicBezTo>
                  <a:cubicBezTo>
                    <a:pt x="36" y="21"/>
                    <a:pt x="36" y="21"/>
                    <a:pt x="37" y="21"/>
                  </a:cubicBezTo>
                  <a:cubicBezTo>
                    <a:pt x="38" y="21"/>
                    <a:pt x="42" y="21"/>
                    <a:pt x="42" y="22"/>
                  </a:cubicBezTo>
                  <a:cubicBezTo>
                    <a:pt x="42" y="23"/>
                    <a:pt x="42" y="24"/>
                    <a:pt x="42" y="26"/>
                  </a:cubicBezTo>
                  <a:cubicBezTo>
                    <a:pt x="42" y="27"/>
                    <a:pt x="42" y="31"/>
                    <a:pt x="40" y="33"/>
                  </a:cubicBezTo>
                  <a:cubicBezTo>
                    <a:pt x="39" y="35"/>
                    <a:pt x="39" y="36"/>
                    <a:pt x="38" y="38"/>
                  </a:cubicBezTo>
                  <a:cubicBezTo>
                    <a:pt x="35" y="47"/>
                    <a:pt x="35" y="55"/>
                    <a:pt x="33" y="62"/>
                  </a:cubicBezTo>
                  <a:cubicBezTo>
                    <a:pt x="33" y="62"/>
                    <a:pt x="32" y="63"/>
                    <a:pt x="32" y="63"/>
                  </a:cubicBezTo>
                  <a:cubicBezTo>
                    <a:pt x="30" y="63"/>
                    <a:pt x="28" y="62"/>
                    <a:pt x="27" y="60"/>
                  </a:cubicBezTo>
                  <a:cubicBezTo>
                    <a:pt x="26" y="59"/>
                    <a:pt x="26" y="58"/>
                    <a:pt x="25" y="57"/>
                  </a:cubicBezTo>
                  <a:cubicBezTo>
                    <a:pt x="24" y="57"/>
                    <a:pt x="24" y="56"/>
                    <a:pt x="23" y="56"/>
                  </a:cubicBezTo>
                  <a:cubicBezTo>
                    <a:pt x="23" y="56"/>
                    <a:pt x="22" y="55"/>
                    <a:pt x="22" y="55"/>
                  </a:cubicBezTo>
                  <a:cubicBezTo>
                    <a:pt x="21" y="54"/>
                    <a:pt x="20" y="55"/>
                    <a:pt x="19" y="55"/>
                  </a:cubicBezTo>
                  <a:cubicBezTo>
                    <a:pt x="18" y="57"/>
                    <a:pt x="19" y="55"/>
                    <a:pt x="17" y="62"/>
                  </a:cubicBezTo>
                  <a:cubicBezTo>
                    <a:pt x="17" y="62"/>
                    <a:pt x="17" y="63"/>
                    <a:pt x="16" y="63"/>
                  </a:cubicBezTo>
                  <a:cubicBezTo>
                    <a:pt x="16" y="64"/>
                    <a:pt x="16" y="64"/>
                    <a:pt x="15" y="64"/>
                  </a:cubicBezTo>
                  <a:cubicBezTo>
                    <a:pt x="15" y="64"/>
                    <a:pt x="14" y="64"/>
                    <a:pt x="13" y="64"/>
                  </a:cubicBezTo>
                  <a:cubicBezTo>
                    <a:pt x="13" y="64"/>
                    <a:pt x="12" y="64"/>
                    <a:pt x="12" y="64"/>
                  </a:cubicBezTo>
                  <a:cubicBezTo>
                    <a:pt x="12" y="63"/>
                    <a:pt x="13" y="60"/>
                    <a:pt x="12" y="59"/>
                  </a:cubicBezTo>
                  <a:cubicBezTo>
                    <a:pt x="11" y="57"/>
                    <a:pt x="9" y="58"/>
                    <a:pt x="9" y="58"/>
                  </a:cubicBezTo>
                  <a:cubicBezTo>
                    <a:pt x="8" y="57"/>
                    <a:pt x="8" y="56"/>
                    <a:pt x="9" y="55"/>
                  </a:cubicBezTo>
                  <a:cubicBezTo>
                    <a:pt x="10" y="54"/>
                    <a:pt x="10" y="55"/>
                    <a:pt x="11" y="54"/>
                  </a:cubicBezTo>
                  <a:cubicBezTo>
                    <a:pt x="12" y="54"/>
                    <a:pt x="12" y="53"/>
                    <a:pt x="11" y="53"/>
                  </a:cubicBezTo>
                  <a:cubicBezTo>
                    <a:pt x="11" y="52"/>
                    <a:pt x="11" y="52"/>
                    <a:pt x="10" y="52"/>
                  </a:cubicBezTo>
                  <a:cubicBezTo>
                    <a:pt x="9" y="51"/>
                    <a:pt x="9" y="49"/>
                    <a:pt x="10" y="49"/>
                  </a:cubicBezTo>
                  <a:cubicBezTo>
                    <a:pt x="11" y="48"/>
                    <a:pt x="13" y="48"/>
                    <a:pt x="15" y="47"/>
                  </a:cubicBezTo>
                  <a:cubicBezTo>
                    <a:pt x="18" y="46"/>
                    <a:pt x="21" y="46"/>
                    <a:pt x="21" y="46"/>
                  </a:cubicBezTo>
                  <a:cubicBezTo>
                    <a:pt x="22" y="46"/>
                    <a:pt x="23" y="47"/>
                    <a:pt x="22" y="48"/>
                  </a:cubicBezTo>
                  <a:cubicBezTo>
                    <a:pt x="21" y="48"/>
                    <a:pt x="21" y="49"/>
                    <a:pt x="21" y="50"/>
                  </a:cubicBezTo>
                  <a:cubicBezTo>
                    <a:pt x="21" y="52"/>
                    <a:pt x="23" y="53"/>
                    <a:pt x="24" y="53"/>
                  </a:cubicBezTo>
                  <a:cubicBezTo>
                    <a:pt x="26" y="55"/>
                    <a:pt x="28" y="53"/>
                    <a:pt x="29" y="52"/>
                  </a:cubicBezTo>
                  <a:cubicBezTo>
                    <a:pt x="29" y="52"/>
                    <a:pt x="30" y="50"/>
                    <a:pt x="31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ṡḻiďê">
              <a:extLst>
                <a:ext uri="{FF2B5EF4-FFF2-40B4-BE49-F238E27FC236}">
                  <a16:creationId xmlns:a16="http://schemas.microsoft.com/office/drawing/2014/main" xmlns="" id="{A3273AB8-24D9-4615-8444-23F0B42702F5}"/>
                </a:ext>
              </a:extLst>
            </p:cNvPr>
            <p:cNvSpPr/>
            <p:nvPr/>
          </p:nvSpPr>
          <p:spPr bwMode="auto">
            <a:xfrm>
              <a:off x="17932072" y="-1378391"/>
              <a:ext cx="99079" cy="225178"/>
            </a:xfrm>
            <a:custGeom>
              <a:avLst/>
              <a:gdLst>
                <a:gd name="T0" fmla="*/ 1 w 10"/>
                <a:gd name="T1" fmla="*/ 17 h 22"/>
                <a:gd name="T2" fmla="*/ 1 w 10"/>
                <a:gd name="T3" fmla="*/ 8 h 22"/>
                <a:gd name="T4" fmla="*/ 2 w 10"/>
                <a:gd name="T5" fmla="*/ 2 h 22"/>
                <a:gd name="T6" fmla="*/ 2 w 10"/>
                <a:gd name="T7" fmla="*/ 1 h 22"/>
                <a:gd name="T8" fmla="*/ 3 w 10"/>
                <a:gd name="T9" fmla="*/ 1 h 22"/>
                <a:gd name="T10" fmla="*/ 5 w 10"/>
                <a:gd name="T11" fmla="*/ 2 h 22"/>
                <a:gd name="T12" fmla="*/ 7 w 10"/>
                <a:gd name="T13" fmla="*/ 5 h 22"/>
                <a:gd name="T14" fmla="*/ 9 w 10"/>
                <a:gd name="T15" fmla="*/ 8 h 22"/>
                <a:gd name="T16" fmla="*/ 10 w 10"/>
                <a:gd name="T17" fmla="*/ 12 h 22"/>
                <a:gd name="T18" fmla="*/ 10 w 10"/>
                <a:gd name="T19" fmla="*/ 17 h 22"/>
                <a:gd name="T20" fmla="*/ 9 w 10"/>
                <a:gd name="T21" fmla="*/ 21 h 22"/>
                <a:gd name="T22" fmla="*/ 7 w 10"/>
                <a:gd name="T23" fmla="*/ 22 h 22"/>
                <a:gd name="T24" fmla="*/ 4 w 10"/>
                <a:gd name="T25" fmla="*/ 21 h 22"/>
                <a:gd name="T26" fmla="*/ 1 w 10"/>
                <a:gd name="T2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22">
                  <a:moveTo>
                    <a:pt x="1" y="17"/>
                  </a:moveTo>
                  <a:cubicBezTo>
                    <a:pt x="0" y="14"/>
                    <a:pt x="1" y="11"/>
                    <a:pt x="1" y="8"/>
                  </a:cubicBezTo>
                  <a:cubicBezTo>
                    <a:pt x="1" y="6"/>
                    <a:pt x="2" y="4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4" y="1"/>
                    <a:pt x="5" y="2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6"/>
                    <a:pt x="8" y="7"/>
                    <a:pt x="9" y="8"/>
                  </a:cubicBezTo>
                  <a:cubicBezTo>
                    <a:pt x="9" y="9"/>
                    <a:pt x="10" y="11"/>
                    <a:pt x="10" y="12"/>
                  </a:cubicBezTo>
                  <a:cubicBezTo>
                    <a:pt x="10" y="14"/>
                    <a:pt x="10" y="16"/>
                    <a:pt x="10" y="17"/>
                  </a:cubicBezTo>
                  <a:cubicBezTo>
                    <a:pt x="10" y="19"/>
                    <a:pt x="9" y="21"/>
                    <a:pt x="9" y="21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6" y="22"/>
                    <a:pt x="5" y="21"/>
                    <a:pt x="4" y="21"/>
                  </a:cubicBezTo>
                  <a:cubicBezTo>
                    <a:pt x="3" y="19"/>
                    <a:pt x="1" y="18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ṧľídê">
              <a:extLst>
                <a:ext uri="{FF2B5EF4-FFF2-40B4-BE49-F238E27FC236}">
                  <a16:creationId xmlns:a16="http://schemas.microsoft.com/office/drawing/2014/main" xmlns="" id="{25EBFF8D-D935-4B91-B252-A9A85494031E}"/>
                </a:ext>
              </a:extLst>
            </p:cNvPr>
            <p:cNvSpPr/>
            <p:nvPr/>
          </p:nvSpPr>
          <p:spPr bwMode="auto">
            <a:xfrm>
              <a:off x="16989331" y="-1867775"/>
              <a:ext cx="759598" cy="735579"/>
            </a:xfrm>
            <a:custGeom>
              <a:avLst/>
              <a:gdLst>
                <a:gd name="T0" fmla="*/ 32 w 75"/>
                <a:gd name="T1" fmla="*/ 71 h 72"/>
                <a:gd name="T2" fmla="*/ 25 w 75"/>
                <a:gd name="T3" fmla="*/ 68 h 72"/>
                <a:gd name="T4" fmla="*/ 28 w 75"/>
                <a:gd name="T5" fmla="*/ 65 h 72"/>
                <a:gd name="T6" fmla="*/ 40 w 75"/>
                <a:gd name="T7" fmla="*/ 61 h 72"/>
                <a:gd name="T8" fmla="*/ 43 w 75"/>
                <a:gd name="T9" fmla="*/ 61 h 72"/>
                <a:gd name="T10" fmla="*/ 47 w 75"/>
                <a:gd name="T11" fmla="*/ 63 h 72"/>
                <a:gd name="T12" fmla="*/ 51 w 75"/>
                <a:gd name="T13" fmla="*/ 53 h 72"/>
                <a:gd name="T14" fmla="*/ 58 w 75"/>
                <a:gd name="T15" fmla="*/ 40 h 72"/>
                <a:gd name="T16" fmla="*/ 62 w 75"/>
                <a:gd name="T17" fmla="*/ 33 h 72"/>
                <a:gd name="T18" fmla="*/ 59 w 75"/>
                <a:gd name="T19" fmla="*/ 32 h 72"/>
                <a:gd name="T20" fmla="*/ 56 w 75"/>
                <a:gd name="T21" fmla="*/ 33 h 72"/>
                <a:gd name="T22" fmla="*/ 48 w 75"/>
                <a:gd name="T23" fmla="*/ 40 h 72"/>
                <a:gd name="T24" fmla="*/ 47 w 75"/>
                <a:gd name="T25" fmla="*/ 45 h 72"/>
                <a:gd name="T26" fmla="*/ 43 w 75"/>
                <a:gd name="T27" fmla="*/ 49 h 72"/>
                <a:gd name="T28" fmla="*/ 41 w 75"/>
                <a:gd name="T29" fmla="*/ 44 h 72"/>
                <a:gd name="T30" fmla="*/ 36 w 75"/>
                <a:gd name="T31" fmla="*/ 45 h 72"/>
                <a:gd name="T32" fmla="*/ 31 w 75"/>
                <a:gd name="T33" fmla="*/ 49 h 72"/>
                <a:gd name="T34" fmla="*/ 29 w 75"/>
                <a:gd name="T35" fmla="*/ 52 h 72"/>
                <a:gd name="T36" fmla="*/ 27 w 75"/>
                <a:gd name="T37" fmla="*/ 58 h 72"/>
                <a:gd name="T38" fmla="*/ 24 w 75"/>
                <a:gd name="T39" fmla="*/ 60 h 72"/>
                <a:gd name="T40" fmla="*/ 24 w 75"/>
                <a:gd name="T41" fmla="*/ 53 h 72"/>
                <a:gd name="T42" fmla="*/ 22 w 75"/>
                <a:gd name="T43" fmla="*/ 52 h 72"/>
                <a:gd name="T44" fmla="*/ 20 w 75"/>
                <a:gd name="T45" fmla="*/ 53 h 72"/>
                <a:gd name="T46" fmla="*/ 10 w 75"/>
                <a:gd name="T47" fmla="*/ 69 h 72"/>
                <a:gd name="T48" fmla="*/ 4 w 75"/>
                <a:gd name="T49" fmla="*/ 71 h 72"/>
                <a:gd name="T50" fmla="*/ 1 w 75"/>
                <a:gd name="T51" fmla="*/ 69 h 72"/>
                <a:gd name="T52" fmla="*/ 0 w 75"/>
                <a:gd name="T53" fmla="*/ 65 h 72"/>
                <a:gd name="T54" fmla="*/ 2 w 75"/>
                <a:gd name="T55" fmla="*/ 57 h 72"/>
                <a:gd name="T56" fmla="*/ 6 w 75"/>
                <a:gd name="T57" fmla="*/ 59 h 72"/>
                <a:gd name="T58" fmla="*/ 13 w 75"/>
                <a:gd name="T59" fmla="*/ 55 h 72"/>
                <a:gd name="T60" fmla="*/ 21 w 75"/>
                <a:gd name="T61" fmla="*/ 47 h 72"/>
                <a:gd name="T62" fmla="*/ 28 w 75"/>
                <a:gd name="T63" fmla="*/ 40 h 72"/>
                <a:gd name="T64" fmla="*/ 27 w 75"/>
                <a:gd name="T65" fmla="*/ 31 h 72"/>
                <a:gd name="T66" fmla="*/ 28 w 75"/>
                <a:gd name="T67" fmla="*/ 28 h 72"/>
                <a:gd name="T68" fmla="*/ 33 w 75"/>
                <a:gd name="T69" fmla="*/ 23 h 72"/>
                <a:gd name="T70" fmla="*/ 32 w 75"/>
                <a:gd name="T71" fmla="*/ 20 h 72"/>
                <a:gd name="T72" fmla="*/ 26 w 75"/>
                <a:gd name="T73" fmla="*/ 14 h 72"/>
                <a:gd name="T74" fmla="*/ 41 w 75"/>
                <a:gd name="T75" fmla="*/ 13 h 72"/>
                <a:gd name="T76" fmla="*/ 52 w 75"/>
                <a:gd name="T77" fmla="*/ 7 h 72"/>
                <a:gd name="T78" fmla="*/ 61 w 75"/>
                <a:gd name="T79" fmla="*/ 2 h 72"/>
                <a:gd name="T80" fmla="*/ 66 w 75"/>
                <a:gd name="T81" fmla="*/ 2 h 72"/>
                <a:gd name="T82" fmla="*/ 67 w 75"/>
                <a:gd name="T83" fmla="*/ 9 h 72"/>
                <a:gd name="T84" fmla="*/ 51 w 75"/>
                <a:gd name="T85" fmla="*/ 18 h 72"/>
                <a:gd name="T86" fmla="*/ 52 w 75"/>
                <a:gd name="T87" fmla="*/ 22 h 72"/>
                <a:gd name="T88" fmla="*/ 56 w 75"/>
                <a:gd name="T89" fmla="*/ 28 h 72"/>
                <a:gd name="T90" fmla="*/ 68 w 75"/>
                <a:gd name="T91" fmla="*/ 22 h 72"/>
                <a:gd name="T92" fmla="*/ 74 w 75"/>
                <a:gd name="T93" fmla="*/ 25 h 72"/>
                <a:gd name="T94" fmla="*/ 74 w 75"/>
                <a:gd name="T95" fmla="*/ 31 h 72"/>
                <a:gd name="T96" fmla="*/ 69 w 75"/>
                <a:gd name="T97" fmla="*/ 40 h 72"/>
                <a:gd name="T98" fmla="*/ 62 w 75"/>
                <a:gd name="T99" fmla="*/ 55 h 72"/>
                <a:gd name="T100" fmla="*/ 57 w 75"/>
                <a:gd name="T101" fmla="*/ 68 h 72"/>
                <a:gd name="T102" fmla="*/ 53 w 75"/>
                <a:gd name="T103" fmla="*/ 71 h 72"/>
                <a:gd name="T104" fmla="*/ 46 w 75"/>
                <a:gd name="T105" fmla="*/ 67 h 72"/>
                <a:gd name="T106" fmla="*/ 40 w 75"/>
                <a:gd name="T107" fmla="*/ 68 h 72"/>
                <a:gd name="T108" fmla="*/ 30 w 75"/>
                <a:gd name="T109" fmla="*/ 29 h 72"/>
                <a:gd name="T110" fmla="*/ 34 w 75"/>
                <a:gd name="T111" fmla="*/ 37 h 72"/>
                <a:gd name="T112" fmla="*/ 45 w 75"/>
                <a:gd name="T113" fmla="*/ 32 h 72"/>
                <a:gd name="T114" fmla="*/ 46 w 75"/>
                <a:gd name="T115" fmla="*/ 24 h 72"/>
                <a:gd name="T116" fmla="*/ 38 w 75"/>
                <a:gd name="T117" fmla="*/ 2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72">
                  <a:moveTo>
                    <a:pt x="40" y="70"/>
                  </a:moveTo>
                  <a:cubicBezTo>
                    <a:pt x="39" y="71"/>
                    <a:pt x="38" y="71"/>
                    <a:pt x="37" y="71"/>
                  </a:cubicBezTo>
                  <a:cubicBezTo>
                    <a:pt x="36" y="71"/>
                    <a:pt x="33" y="71"/>
                    <a:pt x="32" y="71"/>
                  </a:cubicBezTo>
                  <a:cubicBezTo>
                    <a:pt x="30" y="71"/>
                    <a:pt x="29" y="71"/>
                    <a:pt x="28" y="70"/>
                  </a:cubicBezTo>
                  <a:cubicBezTo>
                    <a:pt x="26" y="70"/>
                    <a:pt x="25" y="70"/>
                    <a:pt x="25" y="70"/>
                  </a:cubicBezTo>
                  <a:cubicBezTo>
                    <a:pt x="25" y="69"/>
                    <a:pt x="25" y="69"/>
                    <a:pt x="25" y="68"/>
                  </a:cubicBezTo>
                  <a:cubicBezTo>
                    <a:pt x="25" y="68"/>
                    <a:pt x="25" y="67"/>
                    <a:pt x="25" y="67"/>
                  </a:cubicBezTo>
                  <a:cubicBezTo>
                    <a:pt x="26" y="67"/>
                    <a:pt x="26" y="66"/>
                    <a:pt x="26" y="66"/>
                  </a:cubicBezTo>
                  <a:cubicBezTo>
                    <a:pt x="27" y="66"/>
                    <a:pt x="27" y="65"/>
                    <a:pt x="28" y="65"/>
                  </a:cubicBezTo>
                  <a:cubicBezTo>
                    <a:pt x="30" y="64"/>
                    <a:pt x="36" y="62"/>
                    <a:pt x="35" y="62"/>
                  </a:cubicBezTo>
                  <a:cubicBezTo>
                    <a:pt x="34" y="62"/>
                    <a:pt x="37" y="62"/>
                    <a:pt x="37" y="62"/>
                  </a:cubicBezTo>
                  <a:cubicBezTo>
                    <a:pt x="38" y="61"/>
                    <a:pt x="40" y="61"/>
                    <a:pt x="40" y="61"/>
                  </a:cubicBezTo>
                  <a:cubicBezTo>
                    <a:pt x="40" y="61"/>
                    <a:pt x="41" y="60"/>
                    <a:pt x="41" y="60"/>
                  </a:cubicBezTo>
                  <a:cubicBezTo>
                    <a:pt x="42" y="60"/>
                    <a:pt x="42" y="61"/>
                    <a:pt x="42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4" y="61"/>
                    <a:pt x="44" y="61"/>
                    <a:pt x="45" y="62"/>
                  </a:cubicBezTo>
                  <a:cubicBezTo>
                    <a:pt x="45" y="62"/>
                    <a:pt x="46" y="62"/>
                    <a:pt x="46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8" y="63"/>
                    <a:pt x="50" y="62"/>
                    <a:pt x="50" y="61"/>
                  </a:cubicBezTo>
                  <a:cubicBezTo>
                    <a:pt x="51" y="60"/>
                    <a:pt x="51" y="60"/>
                    <a:pt x="51" y="58"/>
                  </a:cubicBezTo>
                  <a:cubicBezTo>
                    <a:pt x="51" y="56"/>
                    <a:pt x="51" y="55"/>
                    <a:pt x="51" y="53"/>
                  </a:cubicBezTo>
                  <a:cubicBezTo>
                    <a:pt x="52" y="51"/>
                    <a:pt x="53" y="48"/>
                    <a:pt x="54" y="48"/>
                  </a:cubicBezTo>
                  <a:cubicBezTo>
                    <a:pt x="54" y="48"/>
                    <a:pt x="55" y="46"/>
                    <a:pt x="55" y="45"/>
                  </a:cubicBezTo>
                  <a:cubicBezTo>
                    <a:pt x="56" y="43"/>
                    <a:pt x="57" y="41"/>
                    <a:pt x="58" y="40"/>
                  </a:cubicBezTo>
                  <a:cubicBezTo>
                    <a:pt x="58" y="39"/>
                    <a:pt x="59" y="38"/>
                    <a:pt x="59" y="38"/>
                  </a:cubicBezTo>
                  <a:cubicBezTo>
                    <a:pt x="60" y="37"/>
                    <a:pt x="61" y="36"/>
                    <a:pt x="61" y="35"/>
                  </a:cubicBezTo>
                  <a:cubicBezTo>
                    <a:pt x="62" y="34"/>
                    <a:pt x="62" y="33"/>
                    <a:pt x="62" y="33"/>
                  </a:cubicBezTo>
                  <a:cubicBezTo>
                    <a:pt x="62" y="33"/>
                    <a:pt x="62" y="32"/>
                    <a:pt x="62" y="32"/>
                  </a:cubicBezTo>
                  <a:cubicBezTo>
                    <a:pt x="62" y="32"/>
                    <a:pt x="61" y="31"/>
                    <a:pt x="61" y="31"/>
                  </a:cubicBezTo>
                  <a:cubicBezTo>
                    <a:pt x="61" y="31"/>
                    <a:pt x="59" y="31"/>
                    <a:pt x="59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6" y="33"/>
                    <a:pt x="57" y="33"/>
                  </a:cubicBezTo>
                  <a:cubicBezTo>
                    <a:pt x="59" y="32"/>
                    <a:pt x="58" y="32"/>
                    <a:pt x="56" y="33"/>
                  </a:cubicBezTo>
                  <a:cubicBezTo>
                    <a:pt x="56" y="33"/>
                    <a:pt x="55" y="34"/>
                    <a:pt x="54" y="34"/>
                  </a:cubicBezTo>
                  <a:cubicBezTo>
                    <a:pt x="53" y="34"/>
                    <a:pt x="52" y="36"/>
                    <a:pt x="51" y="37"/>
                  </a:cubicBezTo>
                  <a:cubicBezTo>
                    <a:pt x="50" y="38"/>
                    <a:pt x="49" y="39"/>
                    <a:pt x="48" y="40"/>
                  </a:cubicBezTo>
                  <a:cubicBezTo>
                    <a:pt x="48" y="41"/>
                    <a:pt x="47" y="41"/>
                    <a:pt x="47" y="41"/>
                  </a:cubicBezTo>
                  <a:cubicBezTo>
                    <a:pt x="47" y="41"/>
                    <a:pt x="47" y="42"/>
                    <a:pt x="47" y="42"/>
                  </a:cubicBezTo>
                  <a:cubicBezTo>
                    <a:pt x="47" y="43"/>
                    <a:pt x="47" y="44"/>
                    <a:pt x="47" y="45"/>
                  </a:cubicBezTo>
                  <a:cubicBezTo>
                    <a:pt x="47" y="45"/>
                    <a:pt x="46" y="45"/>
                    <a:pt x="46" y="46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3" y="49"/>
                    <a:pt x="43" y="49"/>
                  </a:cubicBezTo>
                  <a:cubicBezTo>
                    <a:pt x="42" y="49"/>
                    <a:pt x="41" y="48"/>
                    <a:pt x="41" y="47"/>
                  </a:cubicBezTo>
                  <a:cubicBezTo>
                    <a:pt x="41" y="47"/>
                    <a:pt x="41" y="46"/>
                    <a:pt x="41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0" y="43"/>
                    <a:pt x="40" y="42"/>
                    <a:pt x="39" y="42"/>
                  </a:cubicBezTo>
                  <a:cubicBezTo>
                    <a:pt x="38" y="43"/>
                    <a:pt x="37" y="44"/>
                    <a:pt x="36" y="44"/>
                  </a:cubicBezTo>
                  <a:cubicBezTo>
                    <a:pt x="36" y="44"/>
                    <a:pt x="36" y="44"/>
                    <a:pt x="36" y="45"/>
                  </a:cubicBezTo>
                  <a:cubicBezTo>
                    <a:pt x="35" y="45"/>
                    <a:pt x="35" y="45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7"/>
                    <a:pt x="32" y="49"/>
                    <a:pt x="31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0" y="52"/>
                    <a:pt x="29" y="52"/>
                  </a:cubicBezTo>
                  <a:cubicBezTo>
                    <a:pt x="29" y="53"/>
                    <a:pt x="28" y="54"/>
                    <a:pt x="28" y="54"/>
                  </a:cubicBezTo>
                  <a:cubicBezTo>
                    <a:pt x="28" y="55"/>
                    <a:pt x="28" y="56"/>
                    <a:pt x="28" y="56"/>
                  </a:cubicBezTo>
                  <a:cubicBezTo>
                    <a:pt x="27" y="57"/>
                    <a:pt x="27" y="58"/>
                    <a:pt x="27" y="58"/>
                  </a:cubicBezTo>
                  <a:cubicBezTo>
                    <a:pt x="26" y="59"/>
                    <a:pt x="26" y="59"/>
                    <a:pt x="26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60"/>
                    <a:pt x="24" y="59"/>
                    <a:pt x="24" y="59"/>
                  </a:cubicBezTo>
                  <a:cubicBezTo>
                    <a:pt x="24" y="57"/>
                    <a:pt x="23" y="56"/>
                    <a:pt x="23" y="55"/>
                  </a:cubicBezTo>
                  <a:cubicBezTo>
                    <a:pt x="23" y="55"/>
                    <a:pt x="24" y="53"/>
                    <a:pt x="24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1" y="52"/>
                    <a:pt x="21" y="52"/>
                  </a:cubicBezTo>
                  <a:cubicBezTo>
                    <a:pt x="21" y="53"/>
                    <a:pt x="20" y="53"/>
                    <a:pt x="20" y="53"/>
                  </a:cubicBezTo>
                  <a:cubicBezTo>
                    <a:pt x="19" y="54"/>
                    <a:pt x="17" y="56"/>
                    <a:pt x="17" y="56"/>
                  </a:cubicBezTo>
                  <a:cubicBezTo>
                    <a:pt x="15" y="58"/>
                    <a:pt x="13" y="62"/>
                    <a:pt x="12" y="64"/>
                  </a:cubicBezTo>
                  <a:cubicBezTo>
                    <a:pt x="12" y="66"/>
                    <a:pt x="11" y="67"/>
                    <a:pt x="10" y="69"/>
                  </a:cubicBezTo>
                  <a:cubicBezTo>
                    <a:pt x="10" y="70"/>
                    <a:pt x="10" y="71"/>
                    <a:pt x="9" y="71"/>
                  </a:cubicBezTo>
                  <a:cubicBezTo>
                    <a:pt x="8" y="72"/>
                    <a:pt x="7" y="71"/>
                    <a:pt x="6" y="71"/>
                  </a:cubicBezTo>
                  <a:cubicBezTo>
                    <a:pt x="5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0"/>
                    <a:pt x="2" y="70"/>
                    <a:pt x="2" y="70"/>
                  </a:cubicBezTo>
                  <a:cubicBezTo>
                    <a:pt x="2" y="70"/>
                    <a:pt x="1" y="70"/>
                    <a:pt x="1" y="69"/>
                  </a:cubicBezTo>
                  <a:cubicBezTo>
                    <a:pt x="1" y="69"/>
                    <a:pt x="0" y="69"/>
                    <a:pt x="0" y="69"/>
                  </a:cubicBezTo>
                  <a:cubicBezTo>
                    <a:pt x="0" y="69"/>
                    <a:pt x="0" y="69"/>
                    <a:pt x="0" y="68"/>
                  </a:cubicBezTo>
                  <a:cubicBezTo>
                    <a:pt x="0" y="68"/>
                    <a:pt x="0" y="66"/>
                    <a:pt x="0" y="65"/>
                  </a:cubicBezTo>
                  <a:cubicBezTo>
                    <a:pt x="0" y="65"/>
                    <a:pt x="1" y="62"/>
                    <a:pt x="1" y="60"/>
                  </a:cubicBezTo>
                  <a:cubicBezTo>
                    <a:pt x="1" y="60"/>
                    <a:pt x="1" y="59"/>
                    <a:pt x="1" y="58"/>
                  </a:cubicBezTo>
                  <a:cubicBezTo>
                    <a:pt x="1" y="57"/>
                    <a:pt x="0" y="57"/>
                    <a:pt x="2" y="57"/>
                  </a:cubicBezTo>
                  <a:cubicBezTo>
                    <a:pt x="3" y="57"/>
                    <a:pt x="3" y="58"/>
                    <a:pt x="4" y="58"/>
                  </a:cubicBezTo>
                  <a:cubicBezTo>
                    <a:pt x="4" y="58"/>
                    <a:pt x="5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8" y="59"/>
                    <a:pt x="10" y="57"/>
                    <a:pt x="10" y="56"/>
                  </a:cubicBezTo>
                  <a:cubicBezTo>
                    <a:pt x="10" y="56"/>
                    <a:pt x="12" y="55"/>
                    <a:pt x="13" y="55"/>
                  </a:cubicBezTo>
                  <a:cubicBezTo>
                    <a:pt x="15" y="53"/>
                    <a:pt x="17" y="50"/>
                    <a:pt x="17" y="50"/>
                  </a:cubicBezTo>
                  <a:cubicBezTo>
                    <a:pt x="18" y="49"/>
                    <a:pt x="19" y="48"/>
                    <a:pt x="20" y="48"/>
                  </a:cubicBezTo>
                  <a:cubicBezTo>
                    <a:pt x="20" y="47"/>
                    <a:pt x="21" y="47"/>
                    <a:pt x="21" y="47"/>
                  </a:cubicBezTo>
                  <a:cubicBezTo>
                    <a:pt x="21" y="47"/>
                    <a:pt x="24" y="44"/>
                    <a:pt x="25" y="43"/>
                  </a:cubicBezTo>
                  <a:cubicBezTo>
                    <a:pt x="26" y="42"/>
                    <a:pt x="27" y="42"/>
                    <a:pt x="27" y="41"/>
                  </a:cubicBezTo>
                  <a:cubicBezTo>
                    <a:pt x="27" y="41"/>
                    <a:pt x="27" y="41"/>
                    <a:pt x="28" y="40"/>
                  </a:cubicBezTo>
                  <a:cubicBezTo>
                    <a:pt x="28" y="39"/>
                    <a:pt x="28" y="38"/>
                    <a:pt x="28" y="37"/>
                  </a:cubicBezTo>
                  <a:cubicBezTo>
                    <a:pt x="28" y="36"/>
                    <a:pt x="28" y="35"/>
                    <a:pt x="27" y="33"/>
                  </a:cubicBezTo>
                  <a:cubicBezTo>
                    <a:pt x="27" y="33"/>
                    <a:pt x="28" y="31"/>
                    <a:pt x="27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8" y="29"/>
                  </a:cubicBezTo>
                  <a:cubicBezTo>
                    <a:pt x="28" y="29"/>
                    <a:pt x="28" y="28"/>
                    <a:pt x="28" y="28"/>
                  </a:cubicBezTo>
                  <a:cubicBezTo>
                    <a:pt x="28" y="28"/>
                    <a:pt x="28" y="28"/>
                    <a:pt x="28" y="27"/>
                  </a:cubicBezTo>
                  <a:cubicBezTo>
                    <a:pt x="28" y="27"/>
                    <a:pt x="29" y="27"/>
                    <a:pt x="29" y="26"/>
                  </a:cubicBezTo>
                  <a:cubicBezTo>
                    <a:pt x="31" y="25"/>
                    <a:pt x="32" y="24"/>
                    <a:pt x="33" y="23"/>
                  </a:cubicBezTo>
                  <a:cubicBezTo>
                    <a:pt x="33" y="22"/>
                    <a:pt x="34" y="22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1"/>
                    <a:pt x="32" y="20"/>
                    <a:pt x="32" y="20"/>
                  </a:cubicBezTo>
                  <a:cubicBezTo>
                    <a:pt x="31" y="20"/>
                    <a:pt x="30" y="20"/>
                    <a:pt x="30" y="19"/>
                  </a:cubicBezTo>
                  <a:cubicBezTo>
                    <a:pt x="29" y="19"/>
                    <a:pt x="26" y="17"/>
                    <a:pt x="26" y="16"/>
                  </a:cubicBezTo>
                  <a:cubicBezTo>
                    <a:pt x="25" y="15"/>
                    <a:pt x="24" y="14"/>
                    <a:pt x="26" y="14"/>
                  </a:cubicBezTo>
                  <a:cubicBezTo>
                    <a:pt x="27" y="14"/>
                    <a:pt x="31" y="14"/>
                    <a:pt x="33" y="15"/>
                  </a:cubicBezTo>
                  <a:cubicBezTo>
                    <a:pt x="35" y="14"/>
                    <a:pt x="35" y="15"/>
                    <a:pt x="37" y="14"/>
                  </a:cubicBezTo>
                  <a:cubicBezTo>
                    <a:pt x="37" y="14"/>
                    <a:pt x="40" y="13"/>
                    <a:pt x="41" y="13"/>
                  </a:cubicBezTo>
                  <a:cubicBezTo>
                    <a:pt x="43" y="12"/>
                    <a:pt x="45" y="11"/>
                    <a:pt x="47" y="10"/>
                  </a:cubicBezTo>
                  <a:cubicBezTo>
                    <a:pt x="48" y="10"/>
                    <a:pt x="50" y="9"/>
                    <a:pt x="51" y="8"/>
                  </a:cubicBezTo>
                  <a:cubicBezTo>
                    <a:pt x="51" y="8"/>
                    <a:pt x="52" y="8"/>
                    <a:pt x="52" y="7"/>
                  </a:cubicBezTo>
                  <a:cubicBezTo>
                    <a:pt x="53" y="7"/>
                    <a:pt x="54" y="7"/>
                    <a:pt x="54" y="6"/>
                  </a:cubicBezTo>
                  <a:cubicBezTo>
                    <a:pt x="56" y="5"/>
                    <a:pt x="57" y="5"/>
                    <a:pt x="59" y="4"/>
                  </a:cubicBezTo>
                  <a:cubicBezTo>
                    <a:pt x="59" y="3"/>
                    <a:pt x="60" y="3"/>
                    <a:pt x="61" y="2"/>
                  </a:cubicBezTo>
                  <a:cubicBezTo>
                    <a:pt x="61" y="2"/>
                    <a:pt x="63" y="1"/>
                    <a:pt x="63" y="1"/>
                  </a:cubicBezTo>
                  <a:cubicBezTo>
                    <a:pt x="64" y="0"/>
                    <a:pt x="64" y="1"/>
                    <a:pt x="65" y="1"/>
                  </a:cubicBezTo>
                  <a:cubicBezTo>
                    <a:pt x="65" y="1"/>
                    <a:pt x="66" y="1"/>
                    <a:pt x="66" y="2"/>
                  </a:cubicBezTo>
                  <a:cubicBezTo>
                    <a:pt x="66" y="2"/>
                    <a:pt x="67" y="3"/>
                    <a:pt x="68" y="3"/>
                  </a:cubicBezTo>
                  <a:cubicBezTo>
                    <a:pt x="68" y="4"/>
                    <a:pt x="68" y="5"/>
                    <a:pt x="68" y="6"/>
                  </a:cubicBezTo>
                  <a:cubicBezTo>
                    <a:pt x="68" y="6"/>
                    <a:pt x="68" y="8"/>
                    <a:pt x="67" y="9"/>
                  </a:cubicBezTo>
                  <a:cubicBezTo>
                    <a:pt x="66" y="9"/>
                    <a:pt x="65" y="10"/>
                    <a:pt x="63" y="10"/>
                  </a:cubicBezTo>
                  <a:cubicBezTo>
                    <a:pt x="62" y="11"/>
                    <a:pt x="61" y="12"/>
                    <a:pt x="60" y="12"/>
                  </a:cubicBezTo>
                  <a:cubicBezTo>
                    <a:pt x="56" y="14"/>
                    <a:pt x="53" y="16"/>
                    <a:pt x="51" y="18"/>
                  </a:cubicBezTo>
                  <a:cubicBezTo>
                    <a:pt x="50" y="18"/>
                    <a:pt x="50" y="18"/>
                    <a:pt x="50" y="19"/>
                  </a:cubicBezTo>
                  <a:cubicBezTo>
                    <a:pt x="50" y="19"/>
                    <a:pt x="50" y="20"/>
                    <a:pt x="50" y="20"/>
                  </a:cubicBezTo>
                  <a:cubicBezTo>
                    <a:pt x="51" y="21"/>
                    <a:pt x="52" y="21"/>
                    <a:pt x="52" y="22"/>
                  </a:cubicBezTo>
                  <a:cubicBezTo>
                    <a:pt x="53" y="24"/>
                    <a:pt x="52" y="26"/>
                    <a:pt x="52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5" y="29"/>
                    <a:pt x="56" y="28"/>
                  </a:cubicBezTo>
                  <a:cubicBezTo>
                    <a:pt x="58" y="27"/>
                    <a:pt x="60" y="27"/>
                    <a:pt x="62" y="26"/>
                  </a:cubicBezTo>
                  <a:cubicBezTo>
                    <a:pt x="63" y="25"/>
                    <a:pt x="66" y="23"/>
                    <a:pt x="66" y="23"/>
                  </a:cubicBezTo>
                  <a:cubicBezTo>
                    <a:pt x="66" y="23"/>
                    <a:pt x="67" y="22"/>
                    <a:pt x="68" y="22"/>
                  </a:cubicBezTo>
                  <a:cubicBezTo>
                    <a:pt x="68" y="22"/>
                    <a:pt x="69" y="22"/>
                    <a:pt x="69" y="22"/>
                  </a:cubicBezTo>
                  <a:cubicBezTo>
                    <a:pt x="70" y="22"/>
                    <a:pt x="71" y="23"/>
                    <a:pt x="72" y="23"/>
                  </a:cubicBezTo>
                  <a:cubicBezTo>
                    <a:pt x="73" y="24"/>
                    <a:pt x="74" y="24"/>
                    <a:pt x="74" y="25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7"/>
                    <a:pt x="75" y="29"/>
                    <a:pt x="74" y="30"/>
                  </a:cubicBezTo>
                  <a:cubicBezTo>
                    <a:pt x="74" y="30"/>
                    <a:pt x="74" y="31"/>
                    <a:pt x="74" y="31"/>
                  </a:cubicBezTo>
                  <a:cubicBezTo>
                    <a:pt x="72" y="33"/>
                    <a:pt x="72" y="34"/>
                    <a:pt x="71" y="35"/>
                  </a:cubicBezTo>
                  <a:cubicBezTo>
                    <a:pt x="71" y="36"/>
                    <a:pt x="71" y="36"/>
                    <a:pt x="70" y="37"/>
                  </a:cubicBezTo>
                  <a:cubicBezTo>
                    <a:pt x="70" y="38"/>
                    <a:pt x="69" y="39"/>
                    <a:pt x="69" y="40"/>
                  </a:cubicBezTo>
                  <a:cubicBezTo>
                    <a:pt x="68" y="42"/>
                    <a:pt x="67" y="43"/>
                    <a:pt x="66" y="45"/>
                  </a:cubicBezTo>
                  <a:cubicBezTo>
                    <a:pt x="65" y="45"/>
                    <a:pt x="65" y="46"/>
                    <a:pt x="65" y="47"/>
                  </a:cubicBezTo>
                  <a:cubicBezTo>
                    <a:pt x="63" y="50"/>
                    <a:pt x="63" y="52"/>
                    <a:pt x="62" y="55"/>
                  </a:cubicBezTo>
                  <a:cubicBezTo>
                    <a:pt x="61" y="56"/>
                    <a:pt x="61" y="56"/>
                    <a:pt x="61" y="57"/>
                  </a:cubicBezTo>
                  <a:cubicBezTo>
                    <a:pt x="60" y="59"/>
                    <a:pt x="59" y="61"/>
                    <a:pt x="59" y="64"/>
                  </a:cubicBezTo>
                  <a:cubicBezTo>
                    <a:pt x="58" y="65"/>
                    <a:pt x="58" y="66"/>
                    <a:pt x="57" y="68"/>
                  </a:cubicBezTo>
                  <a:cubicBezTo>
                    <a:pt x="57" y="68"/>
                    <a:pt x="57" y="69"/>
                    <a:pt x="56" y="70"/>
                  </a:cubicBezTo>
                  <a:cubicBezTo>
                    <a:pt x="56" y="70"/>
                    <a:pt x="55" y="70"/>
                    <a:pt x="55" y="70"/>
                  </a:cubicBezTo>
                  <a:cubicBezTo>
                    <a:pt x="54" y="71"/>
                    <a:pt x="53" y="71"/>
                    <a:pt x="53" y="71"/>
                  </a:cubicBezTo>
                  <a:cubicBezTo>
                    <a:pt x="52" y="72"/>
                    <a:pt x="51" y="71"/>
                    <a:pt x="50" y="71"/>
                  </a:cubicBezTo>
                  <a:cubicBezTo>
                    <a:pt x="49" y="71"/>
                    <a:pt x="48" y="72"/>
                    <a:pt x="48" y="71"/>
                  </a:cubicBezTo>
                  <a:cubicBezTo>
                    <a:pt x="47" y="70"/>
                    <a:pt x="46" y="68"/>
                    <a:pt x="46" y="67"/>
                  </a:cubicBezTo>
                  <a:cubicBezTo>
                    <a:pt x="45" y="67"/>
                    <a:pt x="45" y="66"/>
                    <a:pt x="45" y="66"/>
                  </a:cubicBezTo>
                  <a:cubicBezTo>
                    <a:pt x="44" y="65"/>
                    <a:pt x="43" y="65"/>
                    <a:pt x="43" y="65"/>
                  </a:cubicBezTo>
                  <a:cubicBezTo>
                    <a:pt x="42" y="65"/>
                    <a:pt x="40" y="66"/>
                    <a:pt x="40" y="68"/>
                  </a:cubicBezTo>
                  <a:cubicBezTo>
                    <a:pt x="40" y="68"/>
                    <a:pt x="40" y="70"/>
                    <a:pt x="40" y="70"/>
                  </a:cubicBezTo>
                  <a:close/>
                  <a:moveTo>
                    <a:pt x="31" y="28"/>
                  </a:moveTo>
                  <a:cubicBezTo>
                    <a:pt x="30" y="29"/>
                    <a:pt x="30" y="29"/>
                    <a:pt x="30" y="29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31" y="34"/>
                    <a:pt x="32" y="35"/>
                  </a:cubicBezTo>
                  <a:cubicBezTo>
                    <a:pt x="33" y="36"/>
                    <a:pt x="34" y="37"/>
                    <a:pt x="34" y="37"/>
                  </a:cubicBezTo>
                  <a:cubicBezTo>
                    <a:pt x="34" y="37"/>
                    <a:pt x="36" y="37"/>
                    <a:pt x="36" y="37"/>
                  </a:cubicBezTo>
                  <a:cubicBezTo>
                    <a:pt x="36" y="37"/>
                    <a:pt x="39" y="36"/>
                    <a:pt x="41" y="35"/>
                  </a:cubicBezTo>
                  <a:cubicBezTo>
                    <a:pt x="44" y="34"/>
                    <a:pt x="45" y="32"/>
                    <a:pt x="45" y="32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7" y="29"/>
                    <a:pt x="47" y="27"/>
                  </a:cubicBezTo>
                  <a:cubicBezTo>
                    <a:pt x="47" y="24"/>
                    <a:pt x="46" y="24"/>
                    <a:pt x="46" y="24"/>
                  </a:cubicBezTo>
                  <a:cubicBezTo>
                    <a:pt x="46" y="24"/>
                    <a:pt x="45" y="22"/>
                    <a:pt x="44" y="22"/>
                  </a:cubicBezTo>
                  <a:cubicBezTo>
                    <a:pt x="44" y="22"/>
                    <a:pt x="42" y="22"/>
                    <a:pt x="42" y="22"/>
                  </a:cubicBezTo>
                  <a:cubicBezTo>
                    <a:pt x="41" y="22"/>
                    <a:pt x="40" y="22"/>
                    <a:pt x="38" y="24"/>
                  </a:cubicBezTo>
                  <a:cubicBezTo>
                    <a:pt x="36" y="24"/>
                    <a:pt x="35" y="25"/>
                    <a:pt x="34" y="26"/>
                  </a:cubicBezTo>
                  <a:cubicBezTo>
                    <a:pt x="33" y="27"/>
                    <a:pt x="32" y="27"/>
                    <a:pt x="31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sļidè">
              <a:extLst>
                <a:ext uri="{FF2B5EF4-FFF2-40B4-BE49-F238E27FC236}">
                  <a16:creationId xmlns:a16="http://schemas.microsoft.com/office/drawing/2014/main" xmlns="" id="{3A3FE20A-540F-46FA-A437-DC318A1FAA8F}"/>
                </a:ext>
              </a:extLst>
            </p:cNvPr>
            <p:cNvSpPr/>
            <p:nvPr/>
          </p:nvSpPr>
          <p:spPr bwMode="auto">
            <a:xfrm>
              <a:off x="15019791" y="-2216049"/>
              <a:ext cx="1606265" cy="1819430"/>
            </a:xfrm>
            <a:custGeom>
              <a:avLst/>
              <a:gdLst>
                <a:gd name="T0" fmla="*/ 136 w 159"/>
                <a:gd name="T1" fmla="*/ 0 h 178"/>
                <a:gd name="T2" fmla="*/ 159 w 159"/>
                <a:gd name="T3" fmla="*/ 22 h 178"/>
                <a:gd name="T4" fmla="*/ 159 w 159"/>
                <a:gd name="T5" fmla="*/ 94 h 178"/>
                <a:gd name="T6" fmla="*/ 158 w 159"/>
                <a:gd name="T7" fmla="*/ 110 h 178"/>
                <a:gd name="T8" fmla="*/ 80 w 159"/>
                <a:gd name="T9" fmla="*/ 178 h 178"/>
                <a:gd name="T10" fmla="*/ 1 w 159"/>
                <a:gd name="T11" fmla="*/ 106 h 178"/>
                <a:gd name="T12" fmla="*/ 0 w 159"/>
                <a:gd name="T13" fmla="*/ 94 h 178"/>
                <a:gd name="T14" fmla="*/ 0 w 159"/>
                <a:gd name="T15" fmla="*/ 22 h 178"/>
                <a:gd name="T16" fmla="*/ 23 w 159"/>
                <a:gd name="T17" fmla="*/ 0 h 178"/>
                <a:gd name="T18" fmla="*/ 136 w 159"/>
                <a:gd name="T1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78">
                  <a:moveTo>
                    <a:pt x="136" y="0"/>
                  </a:moveTo>
                  <a:cubicBezTo>
                    <a:pt x="141" y="10"/>
                    <a:pt x="149" y="18"/>
                    <a:pt x="159" y="22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59" y="99"/>
                    <a:pt x="159" y="105"/>
                    <a:pt x="158" y="110"/>
                  </a:cubicBezTo>
                  <a:cubicBezTo>
                    <a:pt x="150" y="152"/>
                    <a:pt x="109" y="173"/>
                    <a:pt x="80" y="178"/>
                  </a:cubicBezTo>
                  <a:cubicBezTo>
                    <a:pt x="41" y="171"/>
                    <a:pt x="8" y="144"/>
                    <a:pt x="1" y="106"/>
                  </a:cubicBezTo>
                  <a:cubicBezTo>
                    <a:pt x="0" y="102"/>
                    <a:pt x="0" y="98"/>
                    <a:pt x="0" y="9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1" y="17"/>
                    <a:pt x="18" y="10"/>
                    <a:pt x="23" y="0"/>
                  </a:cubicBezTo>
                  <a:lnTo>
                    <a:pt x="136" y="0"/>
                  </a:lnTo>
                  <a:close/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ṥļíḋè">
              <a:extLst>
                <a:ext uri="{FF2B5EF4-FFF2-40B4-BE49-F238E27FC236}">
                  <a16:creationId xmlns:a16="http://schemas.microsoft.com/office/drawing/2014/main" xmlns="" id="{EBBD2F63-6531-4F2B-9ED5-9DB2E28E56C1}"/>
                </a:ext>
              </a:extLst>
            </p:cNvPr>
            <p:cNvSpPr/>
            <p:nvPr/>
          </p:nvSpPr>
          <p:spPr bwMode="auto">
            <a:xfrm>
              <a:off x="15058821" y="-2183024"/>
              <a:ext cx="1528204" cy="1744372"/>
            </a:xfrm>
            <a:custGeom>
              <a:avLst/>
              <a:gdLst>
                <a:gd name="T0" fmla="*/ 72 w 151"/>
                <a:gd name="T1" fmla="*/ 92 h 171"/>
                <a:gd name="T2" fmla="*/ 83 w 151"/>
                <a:gd name="T3" fmla="*/ 96 h 171"/>
                <a:gd name="T4" fmla="*/ 77 w 151"/>
                <a:gd name="T5" fmla="*/ 92 h 171"/>
                <a:gd name="T6" fmla="*/ 80 w 151"/>
                <a:gd name="T7" fmla="*/ 115 h 171"/>
                <a:gd name="T8" fmla="*/ 72 w 151"/>
                <a:gd name="T9" fmla="*/ 115 h 171"/>
                <a:gd name="T10" fmla="*/ 74 w 151"/>
                <a:gd name="T11" fmla="*/ 97 h 171"/>
                <a:gd name="T12" fmla="*/ 69 w 151"/>
                <a:gd name="T13" fmla="*/ 137 h 171"/>
                <a:gd name="T14" fmla="*/ 77 w 151"/>
                <a:gd name="T15" fmla="*/ 121 h 171"/>
                <a:gd name="T16" fmla="*/ 77 w 151"/>
                <a:gd name="T17" fmla="*/ 127 h 171"/>
                <a:gd name="T18" fmla="*/ 80 w 151"/>
                <a:gd name="T19" fmla="*/ 145 h 171"/>
                <a:gd name="T20" fmla="*/ 71 w 151"/>
                <a:gd name="T21" fmla="*/ 144 h 171"/>
                <a:gd name="T22" fmla="*/ 107 w 151"/>
                <a:gd name="T23" fmla="*/ 13 h 171"/>
                <a:gd name="T24" fmla="*/ 106 w 151"/>
                <a:gd name="T25" fmla="*/ 11 h 171"/>
                <a:gd name="T26" fmla="*/ 113 w 151"/>
                <a:gd name="T27" fmla="*/ 10 h 171"/>
                <a:gd name="T28" fmla="*/ 111 w 151"/>
                <a:gd name="T29" fmla="*/ 15 h 171"/>
                <a:gd name="T30" fmla="*/ 115 w 151"/>
                <a:gd name="T31" fmla="*/ 26 h 171"/>
                <a:gd name="T32" fmla="*/ 114 w 151"/>
                <a:gd name="T33" fmla="*/ 30 h 171"/>
                <a:gd name="T34" fmla="*/ 112 w 151"/>
                <a:gd name="T35" fmla="*/ 22 h 171"/>
                <a:gd name="T36" fmla="*/ 108 w 151"/>
                <a:gd name="T37" fmla="*/ 27 h 171"/>
                <a:gd name="T38" fmla="*/ 107 w 151"/>
                <a:gd name="T39" fmla="*/ 27 h 171"/>
                <a:gd name="T40" fmla="*/ 108 w 151"/>
                <a:gd name="T41" fmla="*/ 22 h 171"/>
                <a:gd name="T42" fmla="*/ 106 w 151"/>
                <a:gd name="T43" fmla="*/ 28 h 171"/>
                <a:gd name="T44" fmla="*/ 105 w 151"/>
                <a:gd name="T45" fmla="*/ 30 h 171"/>
                <a:gd name="T46" fmla="*/ 107 w 151"/>
                <a:gd name="T47" fmla="*/ 16 h 171"/>
                <a:gd name="T48" fmla="*/ 107 w 151"/>
                <a:gd name="T49" fmla="*/ 18 h 171"/>
                <a:gd name="T50" fmla="*/ 108 w 151"/>
                <a:gd name="T51" fmla="*/ 25 h 171"/>
                <a:gd name="T52" fmla="*/ 36 w 151"/>
                <a:gd name="T53" fmla="*/ 65 h 171"/>
                <a:gd name="T54" fmla="*/ 28 w 151"/>
                <a:gd name="T55" fmla="*/ 69 h 171"/>
                <a:gd name="T56" fmla="*/ 30 w 151"/>
                <a:gd name="T57" fmla="*/ 63 h 171"/>
                <a:gd name="T58" fmla="*/ 39 w 151"/>
                <a:gd name="T59" fmla="*/ 65 h 171"/>
                <a:gd name="T60" fmla="*/ 47 w 151"/>
                <a:gd name="T61" fmla="*/ 69 h 171"/>
                <a:gd name="T62" fmla="*/ 49 w 151"/>
                <a:gd name="T63" fmla="*/ 65 h 171"/>
                <a:gd name="T64" fmla="*/ 57 w 151"/>
                <a:gd name="T65" fmla="*/ 66 h 171"/>
                <a:gd name="T66" fmla="*/ 87 w 151"/>
                <a:gd name="T67" fmla="*/ 71 h 171"/>
                <a:gd name="T68" fmla="*/ 91 w 151"/>
                <a:gd name="T69" fmla="*/ 72 h 171"/>
                <a:gd name="T70" fmla="*/ 90 w 151"/>
                <a:gd name="T71" fmla="*/ 57 h 171"/>
                <a:gd name="T72" fmla="*/ 69 w 151"/>
                <a:gd name="T73" fmla="*/ 67 h 171"/>
                <a:gd name="T74" fmla="*/ 104 w 151"/>
                <a:gd name="T75" fmla="*/ 59 h 171"/>
                <a:gd name="T76" fmla="*/ 102 w 151"/>
                <a:gd name="T77" fmla="*/ 94 h 171"/>
                <a:gd name="T78" fmla="*/ 112 w 151"/>
                <a:gd name="T79" fmla="*/ 20 h 171"/>
                <a:gd name="T80" fmla="*/ 113 w 151"/>
                <a:gd name="T81" fmla="*/ 18 h 171"/>
                <a:gd name="T82" fmla="*/ 113 w 151"/>
                <a:gd name="T83" fmla="*/ 18 h 171"/>
                <a:gd name="T84" fmla="*/ 88 w 151"/>
                <a:gd name="T85" fmla="*/ 29 h 171"/>
                <a:gd name="T86" fmla="*/ 88 w 151"/>
                <a:gd name="T87" fmla="*/ 29 h 171"/>
                <a:gd name="T88" fmla="*/ 86 w 151"/>
                <a:gd name="T89" fmla="*/ 17 h 171"/>
                <a:gd name="T90" fmla="*/ 91 w 151"/>
                <a:gd name="T91" fmla="*/ 25 h 171"/>
                <a:gd name="T92" fmla="*/ 93 w 151"/>
                <a:gd name="T93" fmla="*/ 22 h 171"/>
                <a:gd name="T94" fmla="*/ 97 w 151"/>
                <a:gd name="T95" fmla="*/ 14 h 171"/>
                <a:gd name="T96" fmla="*/ 92 w 151"/>
                <a:gd name="T97" fmla="*/ 25 h 171"/>
                <a:gd name="T98" fmla="*/ 20 w 151"/>
                <a:gd name="T99" fmla="*/ 110 h 171"/>
                <a:gd name="T100" fmla="*/ 54 w 151"/>
                <a:gd name="T101" fmla="*/ 88 h 171"/>
                <a:gd name="T102" fmla="*/ 58 w 151"/>
                <a:gd name="T103" fmla="*/ 120 h 171"/>
                <a:gd name="T104" fmla="*/ 125 w 151"/>
                <a:gd name="T105" fmla="*/ 4 h 171"/>
                <a:gd name="T106" fmla="*/ 20 w 151"/>
                <a:gd name="T107" fmla="*/ 119 h 171"/>
                <a:gd name="T108" fmla="*/ 43 w 151"/>
                <a:gd name="T109" fmla="*/ 129 h 171"/>
                <a:gd name="T110" fmla="*/ 125 w 151"/>
                <a:gd name="T111" fmla="*/ 134 h 171"/>
                <a:gd name="T112" fmla="*/ 119 w 151"/>
                <a:gd name="T113" fmla="*/ 67 h 171"/>
                <a:gd name="T114" fmla="*/ 121 w 151"/>
                <a:gd name="T115" fmla="*/ 68 h 171"/>
                <a:gd name="T116" fmla="*/ 116 w 151"/>
                <a:gd name="T117" fmla="*/ 66 h 171"/>
                <a:gd name="T118" fmla="*/ 122 w 151"/>
                <a:gd name="T119" fmla="*/ 62 h 171"/>
                <a:gd name="T120" fmla="*/ 106 w 151"/>
                <a:gd name="T121" fmla="*/ 39 h 171"/>
                <a:gd name="T122" fmla="*/ 119 w 151"/>
                <a:gd name="T123" fmla="*/ 46 h 171"/>
                <a:gd name="T124" fmla="*/ 126 w 151"/>
                <a:gd name="T125" fmla="*/ 4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" h="171">
                  <a:moveTo>
                    <a:pt x="151" y="92"/>
                  </a:moveTo>
                  <a:cubicBezTo>
                    <a:pt x="151" y="22"/>
                    <a:pt x="151" y="22"/>
                    <a:pt x="151" y="22"/>
                  </a:cubicBezTo>
                  <a:cubicBezTo>
                    <a:pt x="144" y="19"/>
                    <a:pt x="130" y="8"/>
                    <a:pt x="129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8"/>
                    <a:pt x="6" y="19"/>
                    <a:pt x="0" y="2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6"/>
                    <a:pt x="0" y="100"/>
                    <a:pt x="1" y="105"/>
                  </a:cubicBezTo>
                  <a:cubicBezTo>
                    <a:pt x="9" y="137"/>
                    <a:pt x="39" y="165"/>
                    <a:pt x="76" y="171"/>
                  </a:cubicBezTo>
                  <a:cubicBezTo>
                    <a:pt x="76" y="171"/>
                    <a:pt x="76" y="171"/>
                    <a:pt x="76" y="171"/>
                  </a:cubicBezTo>
                  <a:cubicBezTo>
                    <a:pt x="114" y="164"/>
                    <a:pt x="142" y="139"/>
                    <a:pt x="150" y="109"/>
                  </a:cubicBezTo>
                  <a:cubicBezTo>
                    <a:pt x="151" y="103"/>
                    <a:pt x="151" y="98"/>
                    <a:pt x="151" y="92"/>
                  </a:cubicBezTo>
                  <a:close/>
                  <a:moveTo>
                    <a:pt x="75" y="94"/>
                  </a:moveTo>
                  <a:cubicBezTo>
                    <a:pt x="75" y="92"/>
                    <a:pt x="75" y="92"/>
                    <a:pt x="75" y="92"/>
                  </a:cubicBezTo>
                  <a:cubicBezTo>
                    <a:pt x="75" y="92"/>
                    <a:pt x="74" y="92"/>
                    <a:pt x="74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3" y="93"/>
                    <a:pt x="72" y="94"/>
                    <a:pt x="72" y="94"/>
                  </a:cubicBezTo>
                  <a:cubicBezTo>
                    <a:pt x="72" y="94"/>
                    <a:pt x="72" y="95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71" y="95"/>
                    <a:pt x="71" y="96"/>
                    <a:pt x="71" y="96"/>
                  </a:cubicBezTo>
                  <a:cubicBezTo>
                    <a:pt x="70" y="96"/>
                    <a:pt x="70" y="96"/>
                    <a:pt x="70" y="97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8"/>
                    <a:pt x="69" y="98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9" y="97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0" y="94"/>
                    <a:pt x="70" y="93"/>
                    <a:pt x="71" y="93"/>
                  </a:cubicBezTo>
                  <a:cubicBezTo>
                    <a:pt x="71" y="93"/>
                    <a:pt x="71" y="93"/>
                    <a:pt x="72" y="92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2"/>
                    <a:pt x="72" y="92"/>
                    <a:pt x="73" y="91"/>
                  </a:cubicBezTo>
                  <a:cubicBezTo>
                    <a:pt x="73" y="91"/>
                    <a:pt x="73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5" y="90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8"/>
                    <a:pt x="75" y="87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5" y="87"/>
                    <a:pt x="76" y="87"/>
                    <a:pt x="76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7" y="87"/>
                    <a:pt x="77" y="88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7" y="90"/>
                    <a:pt x="77" y="90"/>
                    <a:pt x="77" y="90"/>
                  </a:cubicBezTo>
                  <a:cubicBezTo>
                    <a:pt x="77" y="90"/>
                    <a:pt x="77" y="90"/>
                    <a:pt x="77" y="91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1"/>
                    <a:pt x="79" y="91"/>
                    <a:pt x="79" y="91"/>
                  </a:cubicBezTo>
                  <a:cubicBezTo>
                    <a:pt x="79" y="91"/>
                    <a:pt x="80" y="91"/>
                    <a:pt x="80" y="92"/>
                  </a:cubicBezTo>
                  <a:cubicBezTo>
                    <a:pt x="80" y="92"/>
                    <a:pt x="81" y="92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5"/>
                    <a:pt x="83" y="95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4" y="96"/>
                    <a:pt x="84" y="96"/>
                    <a:pt x="84" y="97"/>
                  </a:cubicBezTo>
                  <a:cubicBezTo>
                    <a:pt x="84" y="97"/>
                    <a:pt x="84" y="97"/>
                    <a:pt x="84" y="97"/>
                  </a:cubicBezTo>
                  <a:cubicBezTo>
                    <a:pt x="84" y="97"/>
                    <a:pt x="84" y="97"/>
                    <a:pt x="84" y="97"/>
                  </a:cubicBezTo>
                  <a:cubicBezTo>
                    <a:pt x="84" y="97"/>
                    <a:pt x="84" y="97"/>
                    <a:pt x="84" y="97"/>
                  </a:cubicBezTo>
                  <a:cubicBezTo>
                    <a:pt x="84" y="97"/>
                    <a:pt x="84" y="97"/>
                    <a:pt x="84" y="9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1" y="96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5"/>
                    <a:pt x="81" y="94"/>
                    <a:pt x="81" y="94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80" y="94"/>
                    <a:pt x="80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2"/>
                    <a:pt x="78" y="92"/>
                    <a:pt x="78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77" y="92"/>
                    <a:pt x="77" y="92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8" y="94"/>
                    <a:pt x="78" y="94"/>
                    <a:pt x="78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9" y="95"/>
                    <a:pt x="79" y="95"/>
                    <a:pt x="79" y="96"/>
                  </a:cubicBezTo>
                  <a:cubicBezTo>
                    <a:pt x="79" y="96"/>
                    <a:pt x="79" y="96"/>
                    <a:pt x="79" y="97"/>
                  </a:cubicBezTo>
                  <a:cubicBezTo>
                    <a:pt x="80" y="97"/>
                    <a:pt x="80" y="97"/>
                    <a:pt x="80" y="98"/>
                  </a:cubicBezTo>
                  <a:cubicBezTo>
                    <a:pt x="80" y="98"/>
                    <a:pt x="80" y="99"/>
                    <a:pt x="80" y="99"/>
                  </a:cubicBezTo>
                  <a:cubicBezTo>
                    <a:pt x="79" y="99"/>
                    <a:pt x="79" y="100"/>
                    <a:pt x="79" y="100"/>
                  </a:cubicBezTo>
                  <a:cubicBezTo>
                    <a:pt x="79" y="100"/>
                    <a:pt x="79" y="101"/>
                    <a:pt x="79" y="101"/>
                  </a:cubicBezTo>
                  <a:cubicBezTo>
                    <a:pt x="78" y="101"/>
                    <a:pt x="78" y="101"/>
                    <a:pt x="78" y="102"/>
                  </a:cubicBezTo>
                  <a:cubicBezTo>
                    <a:pt x="78" y="102"/>
                    <a:pt x="78" y="103"/>
                    <a:pt x="78" y="103"/>
                  </a:cubicBezTo>
                  <a:cubicBezTo>
                    <a:pt x="79" y="103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5"/>
                  </a:cubicBezTo>
                  <a:cubicBezTo>
                    <a:pt x="79" y="105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7"/>
                    <a:pt x="80" y="107"/>
                  </a:cubicBezTo>
                  <a:cubicBezTo>
                    <a:pt x="80" y="108"/>
                    <a:pt x="80" y="108"/>
                    <a:pt x="80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1" y="109"/>
                    <a:pt x="81" y="110"/>
                    <a:pt x="81" y="110"/>
                  </a:cubicBezTo>
                  <a:cubicBezTo>
                    <a:pt x="81" y="111"/>
                    <a:pt x="81" y="111"/>
                    <a:pt x="81" y="112"/>
                  </a:cubicBezTo>
                  <a:cubicBezTo>
                    <a:pt x="81" y="112"/>
                    <a:pt x="81" y="112"/>
                    <a:pt x="81" y="112"/>
                  </a:cubicBezTo>
                  <a:cubicBezTo>
                    <a:pt x="81" y="112"/>
                    <a:pt x="81" y="113"/>
                    <a:pt x="81" y="113"/>
                  </a:cubicBezTo>
                  <a:cubicBezTo>
                    <a:pt x="81" y="113"/>
                    <a:pt x="81" y="113"/>
                    <a:pt x="81" y="113"/>
                  </a:cubicBezTo>
                  <a:cubicBezTo>
                    <a:pt x="81" y="113"/>
                    <a:pt x="81" y="114"/>
                    <a:pt x="81" y="114"/>
                  </a:cubicBezTo>
                  <a:cubicBezTo>
                    <a:pt x="81" y="114"/>
                    <a:pt x="81" y="114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4"/>
                    <a:pt x="80" y="114"/>
                    <a:pt x="79" y="114"/>
                  </a:cubicBezTo>
                  <a:cubicBezTo>
                    <a:pt x="79" y="114"/>
                    <a:pt x="79" y="114"/>
                    <a:pt x="79" y="113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79" y="113"/>
                    <a:pt x="79" y="113"/>
                    <a:pt x="79" y="112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9" y="112"/>
                    <a:pt x="79" y="111"/>
                    <a:pt x="79" y="110"/>
                  </a:cubicBezTo>
                  <a:cubicBezTo>
                    <a:pt x="79" y="110"/>
                    <a:pt x="79" y="109"/>
                    <a:pt x="79" y="109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07"/>
                    <a:pt x="78" y="106"/>
                    <a:pt x="78" y="106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78" y="106"/>
                    <a:pt x="78" y="105"/>
                    <a:pt x="78" y="105"/>
                  </a:cubicBezTo>
                  <a:cubicBezTo>
                    <a:pt x="78" y="105"/>
                    <a:pt x="78" y="105"/>
                    <a:pt x="77" y="104"/>
                  </a:cubicBezTo>
                  <a:cubicBezTo>
                    <a:pt x="77" y="104"/>
                    <a:pt x="77" y="104"/>
                    <a:pt x="77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6" y="103"/>
                    <a:pt x="75" y="103"/>
                    <a:pt x="75" y="103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4"/>
                    <a:pt x="74" y="104"/>
                    <a:pt x="74" y="105"/>
                  </a:cubicBezTo>
                  <a:cubicBezTo>
                    <a:pt x="74" y="105"/>
                    <a:pt x="74" y="105"/>
                    <a:pt x="74" y="106"/>
                  </a:cubicBezTo>
                  <a:cubicBezTo>
                    <a:pt x="74" y="106"/>
                    <a:pt x="74" y="106"/>
                    <a:pt x="73" y="107"/>
                  </a:cubicBezTo>
                  <a:cubicBezTo>
                    <a:pt x="73" y="107"/>
                    <a:pt x="73" y="107"/>
                    <a:pt x="73" y="108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8"/>
                    <a:pt x="73" y="108"/>
                    <a:pt x="73" y="109"/>
                  </a:cubicBezTo>
                  <a:cubicBezTo>
                    <a:pt x="73" y="109"/>
                    <a:pt x="73" y="110"/>
                    <a:pt x="73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3" y="114"/>
                    <a:pt x="73" y="114"/>
                    <a:pt x="73" y="114"/>
                  </a:cubicBezTo>
                  <a:cubicBezTo>
                    <a:pt x="73" y="114"/>
                    <a:pt x="73" y="114"/>
                    <a:pt x="73" y="114"/>
                  </a:cubicBezTo>
                  <a:cubicBezTo>
                    <a:pt x="73" y="114"/>
                    <a:pt x="73" y="115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1" y="114"/>
                    <a:pt x="71" y="113"/>
                    <a:pt x="71" y="113"/>
                  </a:cubicBezTo>
                  <a:cubicBezTo>
                    <a:pt x="71" y="112"/>
                    <a:pt x="71" y="111"/>
                    <a:pt x="71" y="110"/>
                  </a:cubicBezTo>
                  <a:cubicBezTo>
                    <a:pt x="71" y="110"/>
                    <a:pt x="71" y="109"/>
                    <a:pt x="71" y="109"/>
                  </a:cubicBezTo>
                  <a:cubicBezTo>
                    <a:pt x="71" y="108"/>
                    <a:pt x="72" y="107"/>
                    <a:pt x="72" y="107"/>
                  </a:cubicBezTo>
                  <a:cubicBezTo>
                    <a:pt x="72" y="106"/>
                    <a:pt x="72" y="106"/>
                    <a:pt x="72" y="105"/>
                  </a:cubicBezTo>
                  <a:cubicBezTo>
                    <a:pt x="72" y="105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3"/>
                    <a:pt x="73" y="103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2"/>
                    <a:pt x="74" y="102"/>
                    <a:pt x="74" y="101"/>
                  </a:cubicBezTo>
                  <a:cubicBezTo>
                    <a:pt x="74" y="101"/>
                    <a:pt x="74" y="101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0"/>
                    <a:pt x="73" y="100"/>
                  </a:cubicBezTo>
                  <a:cubicBezTo>
                    <a:pt x="72" y="100"/>
                    <a:pt x="72" y="100"/>
                    <a:pt x="72" y="99"/>
                  </a:cubicBezTo>
                  <a:cubicBezTo>
                    <a:pt x="72" y="99"/>
                    <a:pt x="72" y="99"/>
                    <a:pt x="72" y="98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2" y="98"/>
                    <a:pt x="72" y="97"/>
                    <a:pt x="72" y="97"/>
                  </a:cubicBezTo>
                  <a:cubicBezTo>
                    <a:pt x="72" y="97"/>
                    <a:pt x="73" y="96"/>
                    <a:pt x="73" y="96"/>
                  </a:cubicBezTo>
                  <a:cubicBezTo>
                    <a:pt x="73" y="96"/>
                    <a:pt x="73" y="95"/>
                    <a:pt x="74" y="95"/>
                  </a:cubicBezTo>
                  <a:cubicBezTo>
                    <a:pt x="74" y="95"/>
                    <a:pt x="75" y="94"/>
                    <a:pt x="75" y="94"/>
                  </a:cubicBezTo>
                  <a:close/>
                  <a:moveTo>
                    <a:pt x="76" y="101"/>
                  </a:moveTo>
                  <a:cubicBezTo>
                    <a:pt x="75" y="100"/>
                    <a:pt x="75" y="100"/>
                    <a:pt x="75" y="10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75" y="100"/>
                    <a:pt x="75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0"/>
                    <a:pt x="74" y="100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8"/>
                    <a:pt x="74" y="98"/>
                    <a:pt x="74" y="98"/>
                  </a:cubicBezTo>
                  <a:cubicBezTo>
                    <a:pt x="74" y="98"/>
                    <a:pt x="74" y="98"/>
                    <a:pt x="74" y="9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74" y="97"/>
                    <a:pt x="74" y="97"/>
                    <a:pt x="74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6" y="96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5"/>
                    <a:pt x="76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8"/>
                    <a:pt x="78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8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7" y="100"/>
                    <a:pt x="77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7" y="100"/>
                    <a:pt x="77" y="100"/>
                    <a:pt x="77" y="101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76" y="101"/>
                    <a:pt x="76" y="101"/>
                    <a:pt x="76" y="101"/>
                  </a:cubicBezTo>
                  <a:close/>
                  <a:moveTo>
                    <a:pt x="75" y="127"/>
                  </a:moveTo>
                  <a:cubicBezTo>
                    <a:pt x="75" y="127"/>
                    <a:pt x="74" y="128"/>
                    <a:pt x="74" y="128"/>
                  </a:cubicBezTo>
                  <a:cubicBezTo>
                    <a:pt x="74" y="128"/>
                    <a:pt x="74" y="128"/>
                    <a:pt x="74" y="128"/>
                  </a:cubicBezTo>
                  <a:cubicBezTo>
                    <a:pt x="74" y="128"/>
                    <a:pt x="73" y="128"/>
                    <a:pt x="73" y="128"/>
                  </a:cubicBezTo>
                  <a:cubicBezTo>
                    <a:pt x="73" y="129"/>
                    <a:pt x="72" y="129"/>
                    <a:pt x="72" y="129"/>
                  </a:cubicBezTo>
                  <a:cubicBezTo>
                    <a:pt x="72" y="130"/>
                    <a:pt x="72" y="130"/>
                    <a:pt x="71" y="130"/>
                  </a:cubicBezTo>
                  <a:cubicBezTo>
                    <a:pt x="71" y="131"/>
                    <a:pt x="71" y="131"/>
                    <a:pt x="71" y="132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71" y="133"/>
                    <a:pt x="71" y="133"/>
                    <a:pt x="70" y="133"/>
                  </a:cubicBezTo>
                  <a:cubicBezTo>
                    <a:pt x="70" y="134"/>
                    <a:pt x="70" y="134"/>
                    <a:pt x="70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0" y="135"/>
                    <a:pt x="70" y="135"/>
                    <a:pt x="70" y="136"/>
                  </a:cubicBezTo>
                  <a:cubicBezTo>
                    <a:pt x="70" y="136"/>
                    <a:pt x="70" y="136"/>
                    <a:pt x="70" y="136"/>
                  </a:cubicBezTo>
                  <a:cubicBezTo>
                    <a:pt x="70" y="136"/>
                    <a:pt x="70" y="136"/>
                    <a:pt x="70" y="136"/>
                  </a:cubicBezTo>
                  <a:cubicBezTo>
                    <a:pt x="70" y="137"/>
                    <a:pt x="70" y="137"/>
                    <a:pt x="70" y="137"/>
                  </a:cubicBezTo>
                  <a:cubicBezTo>
                    <a:pt x="70" y="137"/>
                    <a:pt x="70" y="137"/>
                    <a:pt x="69" y="137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9" y="137"/>
                    <a:pt x="69" y="136"/>
                    <a:pt x="69" y="136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9" y="136"/>
                    <a:pt x="69" y="136"/>
                    <a:pt x="69" y="135"/>
                  </a:cubicBezTo>
                  <a:cubicBezTo>
                    <a:pt x="69" y="135"/>
                    <a:pt x="69" y="135"/>
                    <a:pt x="69" y="135"/>
                  </a:cubicBezTo>
                  <a:cubicBezTo>
                    <a:pt x="69" y="135"/>
                    <a:pt x="69" y="135"/>
                    <a:pt x="69" y="135"/>
                  </a:cubicBezTo>
                  <a:cubicBezTo>
                    <a:pt x="69" y="135"/>
                    <a:pt x="69" y="135"/>
                    <a:pt x="69" y="135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69" y="134"/>
                    <a:pt x="69" y="133"/>
                    <a:pt x="69" y="133"/>
                  </a:cubicBezTo>
                  <a:cubicBezTo>
                    <a:pt x="69" y="132"/>
                    <a:pt x="69" y="132"/>
                    <a:pt x="69" y="131"/>
                  </a:cubicBezTo>
                  <a:cubicBezTo>
                    <a:pt x="70" y="131"/>
                    <a:pt x="70" y="130"/>
                    <a:pt x="70" y="130"/>
                  </a:cubicBezTo>
                  <a:cubicBezTo>
                    <a:pt x="70" y="129"/>
                    <a:pt x="70" y="129"/>
                    <a:pt x="71" y="128"/>
                  </a:cubicBezTo>
                  <a:cubicBezTo>
                    <a:pt x="71" y="128"/>
                    <a:pt x="71" y="128"/>
                    <a:pt x="72" y="127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7"/>
                    <a:pt x="72" y="127"/>
                    <a:pt x="73" y="127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3" y="126"/>
                    <a:pt x="73" y="126"/>
                    <a:pt x="74" y="126"/>
                  </a:cubicBezTo>
                  <a:cubicBezTo>
                    <a:pt x="74" y="126"/>
                    <a:pt x="75" y="126"/>
                    <a:pt x="75" y="126"/>
                  </a:cubicBezTo>
                  <a:cubicBezTo>
                    <a:pt x="75" y="125"/>
                    <a:pt x="75" y="125"/>
                    <a:pt x="75" y="125"/>
                  </a:cubicBezTo>
                  <a:cubicBezTo>
                    <a:pt x="75" y="125"/>
                    <a:pt x="75" y="125"/>
                    <a:pt x="75" y="125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5" y="122"/>
                    <a:pt x="75" y="122"/>
                    <a:pt x="75" y="121"/>
                  </a:cubicBezTo>
                  <a:cubicBezTo>
                    <a:pt x="75" y="121"/>
                    <a:pt x="75" y="121"/>
                    <a:pt x="75" y="120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20"/>
                    <a:pt x="77" y="120"/>
                    <a:pt x="77" y="120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7" y="120"/>
                    <a:pt x="77" y="120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6"/>
                    <a:pt x="77" y="126"/>
                    <a:pt x="77" y="126"/>
                  </a:cubicBezTo>
                  <a:cubicBezTo>
                    <a:pt x="78" y="126"/>
                    <a:pt x="78" y="126"/>
                    <a:pt x="79" y="126"/>
                  </a:cubicBezTo>
                  <a:cubicBezTo>
                    <a:pt x="80" y="127"/>
                    <a:pt x="80" y="127"/>
                    <a:pt x="81" y="127"/>
                  </a:cubicBezTo>
                  <a:cubicBezTo>
                    <a:pt x="81" y="127"/>
                    <a:pt x="81" y="127"/>
                    <a:pt x="81" y="127"/>
                  </a:cubicBezTo>
                  <a:cubicBezTo>
                    <a:pt x="81" y="128"/>
                    <a:pt x="82" y="128"/>
                    <a:pt x="82" y="129"/>
                  </a:cubicBezTo>
                  <a:cubicBezTo>
                    <a:pt x="82" y="130"/>
                    <a:pt x="83" y="130"/>
                    <a:pt x="83" y="131"/>
                  </a:cubicBezTo>
                  <a:cubicBezTo>
                    <a:pt x="83" y="132"/>
                    <a:pt x="83" y="133"/>
                    <a:pt x="83" y="133"/>
                  </a:cubicBezTo>
                  <a:cubicBezTo>
                    <a:pt x="84" y="134"/>
                    <a:pt x="84" y="134"/>
                    <a:pt x="84" y="135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6"/>
                    <a:pt x="84" y="136"/>
                    <a:pt x="84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3" y="137"/>
                    <a:pt x="83" y="137"/>
                    <a:pt x="83" y="137"/>
                  </a:cubicBezTo>
                  <a:cubicBezTo>
                    <a:pt x="83" y="137"/>
                    <a:pt x="83" y="137"/>
                    <a:pt x="83" y="137"/>
                  </a:cubicBezTo>
                  <a:cubicBezTo>
                    <a:pt x="83" y="137"/>
                    <a:pt x="83" y="138"/>
                    <a:pt x="83" y="138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8"/>
                    <a:pt x="83" y="137"/>
                    <a:pt x="83" y="137"/>
                  </a:cubicBezTo>
                  <a:cubicBezTo>
                    <a:pt x="83" y="137"/>
                    <a:pt x="83" y="137"/>
                    <a:pt x="83" y="137"/>
                  </a:cubicBezTo>
                  <a:cubicBezTo>
                    <a:pt x="82" y="137"/>
                    <a:pt x="82" y="137"/>
                    <a:pt x="82" y="137"/>
                  </a:cubicBezTo>
                  <a:cubicBezTo>
                    <a:pt x="82" y="137"/>
                    <a:pt x="82" y="136"/>
                    <a:pt x="82" y="136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82" y="134"/>
                    <a:pt x="82" y="134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2"/>
                    <a:pt x="82" y="132"/>
                    <a:pt x="81" y="131"/>
                  </a:cubicBezTo>
                  <a:cubicBezTo>
                    <a:pt x="81" y="131"/>
                    <a:pt x="81" y="130"/>
                    <a:pt x="81" y="130"/>
                  </a:cubicBezTo>
                  <a:cubicBezTo>
                    <a:pt x="81" y="129"/>
                    <a:pt x="80" y="129"/>
                    <a:pt x="80" y="129"/>
                  </a:cubicBezTo>
                  <a:cubicBezTo>
                    <a:pt x="80" y="128"/>
                    <a:pt x="80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8" y="128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7"/>
                    <a:pt x="77" y="128"/>
                    <a:pt x="77" y="128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77" y="130"/>
                    <a:pt x="77" y="130"/>
                    <a:pt x="77" y="131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7" y="132"/>
                    <a:pt x="77" y="132"/>
                    <a:pt x="77" y="133"/>
                  </a:cubicBezTo>
                  <a:cubicBezTo>
                    <a:pt x="77" y="133"/>
                    <a:pt x="77" y="133"/>
                    <a:pt x="77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7" y="134"/>
                    <a:pt x="77" y="134"/>
                    <a:pt x="77" y="135"/>
                  </a:cubicBezTo>
                  <a:cubicBezTo>
                    <a:pt x="77" y="135"/>
                    <a:pt x="78" y="136"/>
                    <a:pt x="78" y="136"/>
                  </a:cubicBezTo>
                  <a:cubicBezTo>
                    <a:pt x="78" y="136"/>
                    <a:pt x="78" y="136"/>
                    <a:pt x="78" y="136"/>
                  </a:cubicBezTo>
                  <a:cubicBezTo>
                    <a:pt x="78" y="137"/>
                    <a:pt x="78" y="137"/>
                    <a:pt x="78" y="138"/>
                  </a:cubicBezTo>
                  <a:cubicBezTo>
                    <a:pt x="78" y="138"/>
                    <a:pt x="79" y="139"/>
                    <a:pt x="79" y="139"/>
                  </a:cubicBezTo>
                  <a:cubicBezTo>
                    <a:pt x="79" y="140"/>
                    <a:pt x="79" y="140"/>
                    <a:pt x="79" y="141"/>
                  </a:cubicBezTo>
                  <a:cubicBezTo>
                    <a:pt x="80" y="141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3"/>
                    <a:pt x="81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81" y="144"/>
                    <a:pt x="82" y="144"/>
                    <a:pt x="82" y="145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82" y="146"/>
                    <a:pt x="82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7"/>
                  </a:cubicBezTo>
                  <a:cubicBezTo>
                    <a:pt x="83" y="147"/>
                    <a:pt x="83" y="147"/>
                    <a:pt x="83" y="147"/>
                  </a:cubicBezTo>
                  <a:cubicBezTo>
                    <a:pt x="83" y="147"/>
                    <a:pt x="83" y="147"/>
                    <a:pt x="83" y="147"/>
                  </a:cubicBezTo>
                  <a:cubicBezTo>
                    <a:pt x="83" y="147"/>
                    <a:pt x="83" y="147"/>
                    <a:pt x="83" y="147"/>
                  </a:cubicBezTo>
                  <a:cubicBezTo>
                    <a:pt x="83" y="147"/>
                    <a:pt x="82" y="147"/>
                    <a:pt x="82" y="147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82" y="147"/>
                    <a:pt x="81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0" y="145"/>
                    <a:pt x="80" y="145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79" y="144"/>
                    <a:pt x="79" y="143"/>
                    <a:pt x="79" y="143"/>
                  </a:cubicBezTo>
                  <a:cubicBezTo>
                    <a:pt x="78" y="142"/>
                    <a:pt x="78" y="141"/>
                    <a:pt x="78" y="140"/>
                  </a:cubicBezTo>
                  <a:cubicBezTo>
                    <a:pt x="77" y="140"/>
                    <a:pt x="77" y="139"/>
                    <a:pt x="77" y="139"/>
                  </a:cubicBezTo>
                  <a:cubicBezTo>
                    <a:pt x="77" y="138"/>
                    <a:pt x="76" y="138"/>
                    <a:pt x="76" y="137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7"/>
                    <a:pt x="76" y="137"/>
                    <a:pt x="76" y="138"/>
                  </a:cubicBezTo>
                  <a:cubicBezTo>
                    <a:pt x="76" y="138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40"/>
                  </a:cubicBezTo>
                  <a:cubicBezTo>
                    <a:pt x="75" y="140"/>
                    <a:pt x="75" y="141"/>
                    <a:pt x="74" y="141"/>
                  </a:cubicBezTo>
                  <a:cubicBezTo>
                    <a:pt x="74" y="141"/>
                    <a:pt x="74" y="142"/>
                    <a:pt x="74" y="142"/>
                  </a:cubicBezTo>
                  <a:cubicBezTo>
                    <a:pt x="74" y="142"/>
                    <a:pt x="73" y="143"/>
                    <a:pt x="73" y="143"/>
                  </a:cubicBezTo>
                  <a:cubicBezTo>
                    <a:pt x="73" y="143"/>
                    <a:pt x="73" y="143"/>
                    <a:pt x="73" y="143"/>
                  </a:cubicBezTo>
                  <a:cubicBezTo>
                    <a:pt x="73" y="143"/>
                    <a:pt x="73" y="144"/>
                    <a:pt x="73" y="144"/>
                  </a:cubicBezTo>
                  <a:cubicBezTo>
                    <a:pt x="73" y="144"/>
                    <a:pt x="72" y="144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71" y="146"/>
                    <a:pt x="71" y="146"/>
                    <a:pt x="71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0" y="145"/>
                    <a:pt x="70" y="144"/>
                    <a:pt x="71" y="144"/>
                  </a:cubicBezTo>
                  <a:cubicBezTo>
                    <a:pt x="71" y="144"/>
                    <a:pt x="71" y="144"/>
                    <a:pt x="71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2" y="143"/>
                    <a:pt x="72" y="142"/>
                    <a:pt x="72" y="142"/>
                  </a:cubicBezTo>
                  <a:cubicBezTo>
                    <a:pt x="72" y="142"/>
                    <a:pt x="72" y="141"/>
                    <a:pt x="73" y="141"/>
                  </a:cubicBezTo>
                  <a:cubicBezTo>
                    <a:pt x="73" y="141"/>
                    <a:pt x="73" y="140"/>
                    <a:pt x="73" y="140"/>
                  </a:cubicBezTo>
                  <a:cubicBezTo>
                    <a:pt x="73" y="140"/>
                    <a:pt x="73" y="140"/>
                    <a:pt x="73" y="140"/>
                  </a:cubicBezTo>
                  <a:cubicBezTo>
                    <a:pt x="73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8"/>
                    <a:pt x="74" y="138"/>
                    <a:pt x="74" y="137"/>
                  </a:cubicBezTo>
                  <a:cubicBezTo>
                    <a:pt x="74" y="137"/>
                    <a:pt x="75" y="137"/>
                    <a:pt x="75" y="136"/>
                  </a:cubicBezTo>
                  <a:cubicBezTo>
                    <a:pt x="75" y="136"/>
                    <a:pt x="75" y="135"/>
                    <a:pt x="75" y="135"/>
                  </a:cubicBezTo>
                  <a:cubicBezTo>
                    <a:pt x="75" y="135"/>
                    <a:pt x="75" y="134"/>
                    <a:pt x="75" y="134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5" y="133"/>
                    <a:pt x="75" y="133"/>
                    <a:pt x="75" y="132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5" y="131"/>
                    <a:pt x="75" y="131"/>
                  </a:cubicBezTo>
                  <a:cubicBezTo>
                    <a:pt x="75" y="130"/>
                    <a:pt x="75" y="130"/>
                    <a:pt x="75" y="129"/>
                  </a:cubicBezTo>
                  <a:cubicBezTo>
                    <a:pt x="75" y="129"/>
                    <a:pt x="75" y="128"/>
                    <a:pt x="75" y="128"/>
                  </a:cubicBezTo>
                  <a:cubicBezTo>
                    <a:pt x="75" y="127"/>
                    <a:pt x="75" y="127"/>
                    <a:pt x="75" y="127"/>
                  </a:cubicBezTo>
                  <a:close/>
                  <a:moveTo>
                    <a:pt x="107" y="13"/>
                  </a:move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6" y="12"/>
                    <a:pt x="106" y="12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2"/>
                    <a:pt x="108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2"/>
                    <a:pt x="109" y="12"/>
                    <a:pt x="109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1" y="12"/>
                    <a:pt x="111" y="12"/>
                  </a:cubicBezTo>
                  <a:cubicBezTo>
                    <a:pt x="111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1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4" y="10"/>
                  </a:cubicBezTo>
                  <a:cubicBezTo>
                    <a:pt x="114" y="10"/>
                    <a:pt x="114" y="10"/>
                    <a:pt x="114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4" y="11"/>
                    <a:pt x="114" y="11"/>
                    <a:pt x="114" y="12"/>
                  </a:cubicBezTo>
                  <a:cubicBezTo>
                    <a:pt x="114" y="12"/>
                    <a:pt x="113" y="12"/>
                    <a:pt x="113" y="12"/>
                  </a:cubicBezTo>
                  <a:cubicBezTo>
                    <a:pt x="113" y="12"/>
                    <a:pt x="113" y="12"/>
                    <a:pt x="113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3"/>
                    <a:pt x="113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4"/>
                    <a:pt x="112" y="14"/>
                    <a:pt x="112" y="14"/>
                  </a:cubicBezTo>
                  <a:cubicBezTo>
                    <a:pt x="113" y="14"/>
                    <a:pt x="114" y="14"/>
                    <a:pt x="114" y="14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5" y="14"/>
                    <a:pt x="115" y="14"/>
                    <a:pt x="116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7" y="15"/>
                    <a:pt x="117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5" y="15"/>
                    <a:pt x="114" y="15"/>
                    <a:pt x="113" y="15"/>
                  </a:cubicBezTo>
                  <a:cubicBezTo>
                    <a:pt x="113" y="15"/>
                    <a:pt x="112" y="15"/>
                    <a:pt x="112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07" y="13"/>
                    <a:pt x="107" y="13"/>
                    <a:pt x="107" y="13"/>
                  </a:cubicBezTo>
                  <a:close/>
                  <a:moveTo>
                    <a:pt x="111" y="16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3" y="16"/>
                    <a:pt x="113" y="16"/>
                    <a:pt x="113" y="17"/>
                  </a:cubicBezTo>
                  <a:cubicBezTo>
                    <a:pt x="113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5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5" y="23"/>
                    <a:pt x="115" y="24"/>
                    <a:pt x="115" y="24"/>
                  </a:cubicBezTo>
                  <a:cubicBezTo>
                    <a:pt x="115" y="24"/>
                    <a:pt x="115" y="24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5" y="29"/>
                    <a:pt x="115" y="29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5" y="30"/>
                    <a:pt x="115" y="30"/>
                    <a:pt x="115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15" y="31"/>
                    <a:pt x="115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9"/>
                    <a:pt x="114" y="28"/>
                    <a:pt x="114" y="28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5"/>
                    <a:pt x="114" y="25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3" y="22"/>
                    <a:pt x="113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2"/>
                    <a:pt x="113" y="22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2"/>
                    <a:pt x="113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2"/>
                    <a:pt x="111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2"/>
                    <a:pt x="113" y="23"/>
                    <a:pt x="113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7"/>
                    <a:pt x="113" y="27"/>
                    <a:pt x="112" y="27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8" y="28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6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7" y="26"/>
                    <a:pt x="107" y="26"/>
                    <a:pt x="107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7" y="25"/>
                    <a:pt x="107" y="25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3"/>
                    <a:pt x="107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7" y="23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9" y="23"/>
                    <a:pt x="109" y="23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8" y="22"/>
                    <a:pt x="108" y="22"/>
                  </a:cubicBezTo>
                  <a:cubicBezTo>
                    <a:pt x="108" y="22"/>
                    <a:pt x="107" y="22"/>
                    <a:pt x="107" y="22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22"/>
                    <a:pt x="106" y="22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4"/>
                  </a:cubicBezTo>
                  <a:cubicBezTo>
                    <a:pt x="106" y="24"/>
                    <a:pt x="106" y="24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8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5" y="30"/>
                  </a:cubicBezTo>
                  <a:cubicBezTo>
                    <a:pt x="105" y="30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5" y="27"/>
                    <a:pt x="105" y="26"/>
                    <a:pt x="105" y="26"/>
                  </a:cubicBezTo>
                  <a:cubicBezTo>
                    <a:pt x="105" y="26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4"/>
                  </a:cubicBezTo>
                  <a:cubicBezTo>
                    <a:pt x="105" y="24"/>
                    <a:pt x="105" y="24"/>
                    <a:pt x="105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3"/>
                    <a:pt x="105" y="23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5" y="21"/>
                    <a:pt x="105" y="21"/>
                  </a:cubicBezTo>
                  <a:cubicBezTo>
                    <a:pt x="105" y="21"/>
                    <a:pt x="106" y="21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6" y="18"/>
                    <a:pt x="106" y="18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7" y="17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08" y="17"/>
                    <a:pt x="108" y="16"/>
                    <a:pt x="108" y="16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8" y="15"/>
                    <a:pt x="108" y="16"/>
                    <a:pt x="107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09" y="13"/>
                    <a:pt x="108" y="13"/>
                    <a:pt x="108" y="13"/>
                  </a:cubicBezTo>
                  <a:cubicBezTo>
                    <a:pt x="108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11" y="16"/>
                    <a:pt x="111" y="16"/>
                    <a:pt x="111" y="16"/>
                  </a:cubicBezTo>
                  <a:close/>
                  <a:moveTo>
                    <a:pt x="107" y="19"/>
                  </a:move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8" y="18"/>
                  </a:cubicBezTo>
                  <a:cubicBezTo>
                    <a:pt x="108" y="18"/>
                    <a:pt x="109" y="17"/>
                    <a:pt x="109" y="17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8" y="18"/>
                    <a:pt x="108" y="18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lose/>
                  <a:moveTo>
                    <a:pt x="109" y="19"/>
                  </a:moveTo>
                  <a:cubicBezTo>
                    <a:pt x="109" y="21"/>
                    <a:pt x="109" y="21"/>
                    <a:pt x="109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20"/>
                    <a:pt x="107" y="20"/>
                    <a:pt x="107" y="2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9" y="19"/>
                    <a:pt x="109" y="19"/>
                    <a:pt x="109" y="19"/>
                  </a:cubicBezTo>
                  <a:close/>
                  <a:moveTo>
                    <a:pt x="112" y="25"/>
                  </a:move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6"/>
                    <a:pt x="112" y="26"/>
                  </a:cubicBezTo>
                  <a:cubicBezTo>
                    <a:pt x="112" y="26"/>
                    <a:pt x="112" y="26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1" y="27"/>
                    <a:pt x="110" y="27"/>
                    <a:pt x="110" y="27"/>
                  </a:cubicBezTo>
                  <a:cubicBezTo>
                    <a:pt x="109" y="27"/>
                    <a:pt x="109" y="27"/>
                    <a:pt x="109" y="26"/>
                  </a:cubicBezTo>
                  <a:cubicBezTo>
                    <a:pt x="109" y="26"/>
                    <a:pt x="109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9" y="25"/>
                    <a:pt x="109" y="25"/>
                    <a:pt x="110" y="25"/>
                  </a:cubicBezTo>
                  <a:cubicBezTo>
                    <a:pt x="110" y="25"/>
                    <a:pt x="110" y="24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1" y="24"/>
                    <a:pt x="111" y="25"/>
                  </a:cubicBezTo>
                  <a:cubicBezTo>
                    <a:pt x="111" y="25"/>
                    <a:pt x="112" y="25"/>
                    <a:pt x="112" y="25"/>
                  </a:cubicBezTo>
                  <a:close/>
                  <a:moveTo>
                    <a:pt x="32" y="72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0" y="73"/>
                    <a:pt x="30" y="73"/>
                  </a:cubicBezTo>
                  <a:cubicBezTo>
                    <a:pt x="30" y="73"/>
                    <a:pt x="29" y="73"/>
                    <a:pt x="29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0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3" y="71"/>
                    <a:pt x="33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3" y="71"/>
                    <a:pt x="34" y="71"/>
                    <a:pt x="34" y="71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0"/>
                    <a:pt x="34" y="69"/>
                    <a:pt x="34" y="69"/>
                  </a:cubicBezTo>
                  <a:cubicBezTo>
                    <a:pt x="34" y="69"/>
                    <a:pt x="34" y="68"/>
                    <a:pt x="35" y="68"/>
                  </a:cubicBezTo>
                  <a:cubicBezTo>
                    <a:pt x="35" y="68"/>
                    <a:pt x="35" y="68"/>
                    <a:pt x="35" y="67"/>
                  </a:cubicBezTo>
                  <a:cubicBezTo>
                    <a:pt x="35" y="67"/>
                    <a:pt x="35" y="67"/>
                    <a:pt x="35" y="66"/>
                  </a:cubicBezTo>
                  <a:cubicBezTo>
                    <a:pt x="35" y="66"/>
                    <a:pt x="36" y="66"/>
                    <a:pt x="36" y="66"/>
                  </a:cubicBezTo>
                  <a:cubicBezTo>
                    <a:pt x="36" y="66"/>
                    <a:pt x="36" y="65"/>
                    <a:pt x="36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6" y="65"/>
                    <a:pt x="36" y="64"/>
                  </a:cubicBezTo>
                  <a:cubicBezTo>
                    <a:pt x="36" y="64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65"/>
                    <a:pt x="35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5"/>
                    <a:pt x="34" y="66"/>
                    <a:pt x="34" y="66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3" y="66"/>
                    <a:pt x="33" y="67"/>
                    <a:pt x="33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68"/>
                    <a:pt x="32" y="68"/>
                    <a:pt x="32" y="68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2" y="68"/>
                    <a:pt x="32" y="68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1" y="67"/>
                    <a:pt x="31" y="67"/>
                    <a:pt x="31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1"/>
                  </a:cubicBezTo>
                  <a:cubicBezTo>
                    <a:pt x="28" y="71"/>
                    <a:pt x="28" y="70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70"/>
                    <a:pt x="28" y="70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70"/>
                    <a:pt x="27" y="70"/>
                  </a:cubicBezTo>
                  <a:cubicBezTo>
                    <a:pt x="27" y="70"/>
                    <a:pt x="26" y="71"/>
                    <a:pt x="26" y="71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2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2"/>
                    <a:pt x="24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72"/>
                    <a:pt x="23" y="72"/>
                    <a:pt x="23" y="72"/>
                  </a:cubicBezTo>
                  <a:cubicBezTo>
                    <a:pt x="23" y="72"/>
                    <a:pt x="23" y="72"/>
                    <a:pt x="23" y="71"/>
                  </a:cubicBezTo>
                  <a:cubicBezTo>
                    <a:pt x="23" y="72"/>
                    <a:pt x="24" y="71"/>
                    <a:pt x="24" y="71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5" y="70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70"/>
                    <a:pt x="26" y="70"/>
                    <a:pt x="26" y="70"/>
                  </a:cubicBezTo>
                  <a:cubicBezTo>
                    <a:pt x="26" y="70"/>
                    <a:pt x="26" y="69"/>
                    <a:pt x="26" y="69"/>
                  </a:cubicBezTo>
                  <a:cubicBezTo>
                    <a:pt x="27" y="69"/>
                    <a:pt x="27" y="68"/>
                    <a:pt x="27" y="68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7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4"/>
                    <a:pt x="30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29" y="62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30" y="61"/>
                    <a:pt x="30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2" y="61"/>
                    <a:pt x="32" y="61"/>
                  </a:cubicBezTo>
                  <a:cubicBezTo>
                    <a:pt x="32" y="61"/>
                    <a:pt x="33" y="60"/>
                    <a:pt x="33" y="60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0"/>
                    <a:pt x="34" y="59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8" y="59"/>
                    <a:pt x="37" y="60"/>
                    <a:pt x="37" y="60"/>
                  </a:cubicBezTo>
                  <a:cubicBezTo>
                    <a:pt x="37" y="60"/>
                    <a:pt x="37" y="60"/>
                    <a:pt x="36" y="60"/>
                  </a:cubicBezTo>
                  <a:cubicBezTo>
                    <a:pt x="36" y="60"/>
                    <a:pt x="36" y="60"/>
                    <a:pt x="36" y="61"/>
                  </a:cubicBezTo>
                  <a:cubicBezTo>
                    <a:pt x="35" y="61"/>
                    <a:pt x="34" y="61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2"/>
                    <a:pt x="34" y="62"/>
                    <a:pt x="34" y="63"/>
                  </a:cubicBezTo>
                  <a:cubicBezTo>
                    <a:pt x="34" y="63"/>
                    <a:pt x="34" y="63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4"/>
                    <a:pt x="36" y="64"/>
                    <a:pt x="36" y="63"/>
                  </a:cubicBezTo>
                  <a:cubicBezTo>
                    <a:pt x="36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8" y="65"/>
                    <a:pt x="38" y="66"/>
                    <a:pt x="38" y="66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7"/>
                    <a:pt x="37" y="68"/>
                    <a:pt x="37" y="68"/>
                  </a:cubicBezTo>
                  <a:cubicBezTo>
                    <a:pt x="37" y="68"/>
                    <a:pt x="36" y="69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1"/>
                    <a:pt x="36" y="71"/>
                  </a:cubicBezTo>
                  <a:cubicBezTo>
                    <a:pt x="35" y="71"/>
                    <a:pt x="35" y="72"/>
                    <a:pt x="35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3"/>
                    <a:pt x="34" y="73"/>
                    <a:pt x="34" y="73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33" y="71"/>
                    <a:pt x="32" y="71"/>
                    <a:pt x="32" y="71"/>
                  </a:cubicBezTo>
                  <a:cubicBezTo>
                    <a:pt x="32" y="71"/>
                    <a:pt x="32" y="72"/>
                    <a:pt x="32" y="72"/>
                  </a:cubicBezTo>
                  <a:cubicBezTo>
                    <a:pt x="32" y="72"/>
                    <a:pt x="32" y="72"/>
                    <a:pt x="32" y="72"/>
                  </a:cubicBezTo>
                  <a:close/>
                  <a:moveTo>
                    <a:pt x="30" y="64"/>
                  </a:moveTo>
                  <a:cubicBezTo>
                    <a:pt x="30" y="64"/>
                    <a:pt x="30" y="64"/>
                    <a:pt x="30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3" y="63"/>
                    <a:pt x="33" y="64"/>
                  </a:cubicBezTo>
                  <a:cubicBezTo>
                    <a:pt x="33" y="64"/>
                    <a:pt x="33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1" y="65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0" y="65"/>
                    <a:pt x="30" y="65"/>
                  </a:cubicBezTo>
                  <a:cubicBezTo>
                    <a:pt x="30" y="65"/>
                    <a:pt x="30" y="64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lose/>
                  <a:moveTo>
                    <a:pt x="47" y="72"/>
                  </a:moveTo>
                  <a:cubicBezTo>
                    <a:pt x="47" y="72"/>
                    <a:pt x="47" y="71"/>
                    <a:pt x="47" y="70"/>
                  </a:cubicBezTo>
                  <a:cubicBezTo>
                    <a:pt x="47" y="70"/>
                    <a:pt x="47" y="69"/>
                    <a:pt x="47" y="69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7" y="69"/>
                    <a:pt x="47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70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3"/>
                    <a:pt x="48" y="73"/>
                    <a:pt x="48" y="73"/>
                  </a:cubicBezTo>
                  <a:cubicBezTo>
                    <a:pt x="48" y="73"/>
                    <a:pt x="48" y="73"/>
                    <a:pt x="48" y="73"/>
                  </a:cubicBezTo>
                  <a:cubicBezTo>
                    <a:pt x="48" y="73"/>
                    <a:pt x="47" y="72"/>
                    <a:pt x="47" y="72"/>
                  </a:cubicBezTo>
                  <a:close/>
                  <a:moveTo>
                    <a:pt x="55" y="69"/>
                  </a:moveTo>
                  <a:cubicBezTo>
                    <a:pt x="55" y="69"/>
                    <a:pt x="55" y="69"/>
                    <a:pt x="55" y="68"/>
                  </a:cubicBezTo>
                  <a:cubicBezTo>
                    <a:pt x="55" y="68"/>
                    <a:pt x="55" y="67"/>
                    <a:pt x="55" y="67"/>
                  </a:cubicBezTo>
                  <a:cubicBezTo>
                    <a:pt x="55" y="67"/>
                    <a:pt x="55" y="66"/>
                    <a:pt x="55" y="66"/>
                  </a:cubicBezTo>
                  <a:cubicBezTo>
                    <a:pt x="55" y="66"/>
                    <a:pt x="56" y="65"/>
                    <a:pt x="56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6"/>
                    <a:pt x="53" y="66"/>
                  </a:cubicBezTo>
                  <a:cubicBezTo>
                    <a:pt x="53" y="66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2" y="67"/>
                    <a:pt x="52" y="68"/>
                  </a:cubicBezTo>
                  <a:cubicBezTo>
                    <a:pt x="51" y="68"/>
                    <a:pt x="51" y="68"/>
                    <a:pt x="51" y="69"/>
                  </a:cubicBezTo>
                  <a:cubicBezTo>
                    <a:pt x="50" y="69"/>
                    <a:pt x="49" y="69"/>
                    <a:pt x="49" y="69"/>
                  </a:cubicBezTo>
                  <a:cubicBezTo>
                    <a:pt x="49" y="69"/>
                    <a:pt x="49" y="68"/>
                    <a:pt x="48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8" y="67"/>
                    <a:pt x="48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7"/>
                    <a:pt x="49" y="67"/>
                    <a:pt x="50" y="67"/>
                  </a:cubicBezTo>
                  <a:cubicBezTo>
                    <a:pt x="50" y="67"/>
                    <a:pt x="50" y="67"/>
                    <a:pt x="51" y="67"/>
                  </a:cubicBezTo>
                  <a:cubicBezTo>
                    <a:pt x="51" y="67"/>
                    <a:pt x="51" y="66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6"/>
                    <a:pt x="51" y="66"/>
                    <a:pt x="51" y="65"/>
                  </a:cubicBezTo>
                  <a:cubicBezTo>
                    <a:pt x="50" y="65"/>
                    <a:pt x="50" y="66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49" y="66"/>
                    <a:pt x="49" y="66"/>
                    <a:pt x="49" y="65"/>
                  </a:cubicBezTo>
                  <a:cubicBezTo>
                    <a:pt x="49" y="65"/>
                    <a:pt x="48" y="65"/>
                    <a:pt x="48" y="65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8" y="65"/>
                    <a:pt x="48" y="65"/>
                    <a:pt x="48" y="64"/>
                  </a:cubicBezTo>
                  <a:cubicBezTo>
                    <a:pt x="49" y="64"/>
                    <a:pt x="48" y="64"/>
                    <a:pt x="49" y="64"/>
                  </a:cubicBezTo>
                  <a:cubicBezTo>
                    <a:pt x="49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1" y="64"/>
                  </a:cubicBezTo>
                  <a:cubicBezTo>
                    <a:pt x="51" y="64"/>
                    <a:pt x="52" y="64"/>
                    <a:pt x="52" y="63"/>
                  </a:cubicBezTo>
                  <a:cubicBezTo>
                    <a:pt x="52" y="63"/>
                    <a:pt x="52" y="63"/>
                    <a:pt x="52" y="62"/>
                  </a:cubicBezTo>
                  <a:cubicBezTo>
                    <a:pt x="53" y="62"/>
                    <a:pt x="53" y="62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1"/>
                    <a:pt x="53" y="60"/>
                    <a:pt x="53" y="6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59"/>
                    <a:pt x="53" y="59"/>
                    <a:pt x="54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1"/>
                    <a:pt x="55" y="62"/>
                  </a:cubicBezTo>
                  <a:cubicBezTo>
                    <a:pt x="54" y="62"/>
                    <a:pt x="55" y="62"/>
                    <a:pt x="55" y="62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2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1"/>
                    <a:pt x="57" y="60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2"/>
                    <a:pt x="57" y="62"/>
                    <a:pt x="56" y="62"/>
                  </a:cubicBezTo>
                  <a:cubicBezTo>
                    <a:pt x="55" y="63"/>
                    <a:pt x="54" y="63"/>
                    <a:pt x="54" y="63"/>
                  </a:cubicBezTo>
                  <a:cubicBezTo>
                    <a:pt x="53" y="63"/>
                    <a:pt x="53" y="64"/>
                    <a:pt x="53" y="64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6"/>
                    <a:pt x="52" y="66"/>
                  </a:cubicBezTo>
                  <a:cubicBezTo>
                    <a:pt x="53" y="66"/>
                    <a:pt x="53" y="65"/>
                    <a:pt x="54" y="65"/>
                  </a:cubicBezTo>
                  <a:cubicBezTo>
                    <a:pt x="54" y="65"/>
                    <a:pt x="54" y="64"/>
                    <a:pt x="55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6" y="64"/>
                    <a:pt x="56" y="64"/>
                    <a:pt x="56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6" y="63"/>
                    <a:pt x="57" y="63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5"/>
                    <a:pt x="57" y="65"/>
                    <a:pt x="57" y="66"/>
                  </a:cubicBezTo>
                  <a:cubicBezTo>
                    <a:pt x="57" y="66"/>
                    <a:pt x="57" y="67"/>
                    <a:pt x="56" y="67"/>
                  </a:cubicBezTo>
                  <a:cubicBezTo>
                    <a:pt x="56" y="69"/>
                    <a:pt x="56" y="71"/>
                    <a:pt x="55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4" y="72"/>
                    <a:pt x="54" y="72"/>
                  </a:cubicBezTo>
                  <a:cubicBezTo>
                    <a:pt x="54" y="72"/>
                    <a:pt x="54" y="71"/>
                    <a:pt x="54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53" y="71"/>
                    <a:pt x="52" y="71"/>
                  </a:cubicBezTo>
                  <a:cubicBezTo>
                    <a:pt x="52" y="71"/>
                    <a:pt x="52" y="71"/>
                    <a:pt x="52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1" y="72"/>
                    <a:pt x="51" y="72"/>
                    <a:pt x="51" y="71"/>
                  </a:cubicBezTo>
                  <a:cubicBezTo>
                    <a:pt x="51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0"/>
                    <a:pt x="50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0" y="70"/>
                  </a:cubicBezTo>
                  <a:cubicBezTo>
                    <a:pt x="50" y="70"/>
                    <a:pt x="50" y="69"/>
                    <a:pt x="50" y="69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2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4" y="71"/>
                    <a:pt x="54" y="70"/>
                    <a:pt x="55" y="70"/>
                  </a:cubicBezTo>
                  <a:cubicBezTo>
                    <a:pt x="55" y="70"/>
                    <a:pt x="55" y="70"/>
                    <a:pt x="55" y="69"/>
                  </a:cubicBezTo>
                  <a:close/>
                  <a:moveTo>
                    <a:pt x="84" y="65"/>
                  </a:moveTo>
                  <a:cubicBezTo>
                    <a:pt x="84" y="65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5" y="66"/>
                    <a:pt x="85" y="65"/>
                    <a:pt x="85" y="65"/>
                  </a:cubicBezTo>
                  <a:cubicBezTo>
                    <a:pt x="86" y="64"/>
                    <a:pt x="87" y="63"/>
                    <a:pt x="87" y="63"/>
                  </a:cubicBezTo>
                  <a:cubicBezTo>
                    <a:pt x="88" y="63"/>
                    <a:pt x="89" y="62"/>
                    <a:pt x="89" y="63"/>
                  </a:cubicBezTo>
                  <a:cubicBezTo>
                    <a:pt x="90" y="63"/>
                    <a:pt x="89" y="64"/>
                    <a:pt x="88" y="66"/>
                  </a:cubicBezTo>
                  <a:cubicBezTo>
                    <a:pt x="88" y="66"/>
                    <a:pt x="88" y="67"/>
                    <a:pt x="88" y="67"/>
                  </a:cubicBezTo>
                  <a:cubicBezTo>
                    <a:pt x="88" y="68"/>
                    <a:pt x="88" y="68"/>
                    <a:pt x="88" y="69"/>
                  </a:cubicBezTo>
                  <a:cubicBezTo>
                    <a:pt x="88" y="70"/>
                    <a:pt x="88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0"/>
                    <a:pt x="87" y="70"/>
                    <a:pt x="86" y="70"/>
                  </a:cubicBezTo>
                  <a:cubicBezTo>
                    <a:pt x="86" y="70"/>
                    <a:pt x="86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6" y="70"/>
                    <a:pt x="86" y="69"/>
                    <a:pt x="86" y="68"/>
                  </a:cubicBezTo>
                  <a:cubicBezTo>
                    <a:pt x="86" y="68"/>
                    <a:pt x="85" y="68"/>
                    <a:pt x="85" y="6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8"/>
                    <a:pt x="86" y="66"/>
                    <a:pt x="86" y="66"/>
                  </a:cubicBezTo>
                  <a:cubicBezTo>
                    <a:pt x="85" y="66"/>
                    <a:pt x="85" y="66"/>
                    <a:pt x="86" y="66"/>
                  </a:cubicBezTo>
                  <a:cubicBezTo>
                    <a:pt x="86" y="66"/>
                    <a:pt x="86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5" y="66"/>
                    <a:pt x="85" y="67"/>
                    <a:pt x="84" y="68"/>
                  </a:cubicBezTo>
                  <a:cubicBezTo>
                    <a:pt x="84" y="68"/>
                    <a:pt x="85" y="69"/>
                    <a:pt x="84" y="69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84" y="69"/>
                    <a:pt x="83" y="69"/>
                    <a:pt x="83" y="69"/>
                  </a:cubicBezTo>
                  <a:cubicBezTo>
                    <a:pt x="83" y="68"/>
                    <a:pt x="83" y="67"/>
                    <a:pt x="84" y="66"/>
                  </a:cubicBezTo>
                  <a:cubicBezTo>
                    <a:pt x="84" y="66"/>
                    <a:pt x="84" y="65"/>
                    <a:pt x="84" y="65"/>
                  </a:cubicBezTo>
                  <a:close/>
                  <a:moveTo>
                    <a:pt x="88" y="63"/>
                  </a:moveTo>
                  <a:cubicBezTo>
                    <a:pt x="88" y="63"/>
                    <a:pt x="88" y="63"/>
                    <a:pt x="88" y="63"/>
                  </a:cubicBezTo>
                  <a:cubicBezTo>
                    <a:pt x="88" y="63"/>
                    <a:pt x="88" y="64"/>
                    <a:pt x="88" y="64"/>
                  </a:cubicBezTo>
                  <a:cubicBezTo>
                    <a:pt x="88" y="65"/>
                    <a:pt x="88" y="66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7" y="66"/>
                    <a:pt x="87" y="65"/>
                    <a:pt x="86" y="65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7" y="64"/>
                    <a:pt x="87" y="64"/>
                    <a:pt x="87" y="63"/>
                  </a:cubicBezTo>
                  <a:cubicBezTo>
                    <a:pt x="88" y="63"/>
                    <a:pt x="88" y="63"/>
                    <a:pt x="88" y="63"/>
                  </a:cubicBezTo>
                  <a:close/>
                  <a:moveTo>
                    <a:pt x="87" y="67"/>
                  </a:moveTo>
                  <a:cubicBezTo>
                    <a:pt x="87" y="67"/>
                    <a:pt x="87" y="69"/>
                    <a:pt x="87" y="69"/>
                  </a:cubicBezTo>
                  <a:cubicBezTo>
                    <a:pt x="87" y="69"/>
                    <a:pt x="87" y="70"/>
                    <a:pt x="87" y="70"/>
                  </a:cubicBezTo>
                  <a:cubicBezTo>
                    <a:pt x="87" y="70"/>
                    <a:pt x="87" y="70"/>
                    <a:pt x="86" y="70"/>
                  </a:cubicBezTo>
                  <a:cubicBezTo>
                    <a:pt x="86" y="69"/>
                    <a:pt x="87" y="68"/>
                    <a:pt x="87" y="68"/>
                  </a:cubicBezTo>
                  <a:cubicBezTo>
                    <a:pt x="87" y="68"/>
                    <a:pt x="87" y="67"/>
                    <a:pt x="87" y="67"/>
                  </a:cubicBezTo>
                  <a:close/>
                  <a:moveTo>
                    <a:pt x="80" y="70"/>
                  </a:moveTo>
                  <a:cubicBezTo>
                    <a:pt x="80" y="70"/>
                    <a:pt x="81" y="70"/>
                    <a:pt x="82" y="71"/>
                  </a:cubicBezTo>
                  <a:cubicBezTo>
                    <a:pt x="82" y="71"/>
                    <a:pt x="83" y="71"/>
                    <a:pt x="83" y="71"/>
                  </a:cubicBezTo>
                  <a:cubicBezTo>
                    <a:pt x="85" y="72"/>
                    <a:pt x="86" y="72"/>
                    <a:pt x="88" y="72"/>
                  </a:cubicBezTo>
                  <a:cubicBezTo>
                    <a:pt x="88" y="73"/>
                    <a:pt x="90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3"/>
                    <a:pt x="88" y="74"/>
                    <a:pt x="88" y="74"/>
                  </a:cubicBezTo>
                  <a:cubicBezTo>
                    <a:pt x="86" y="74"/>
                    <a:pt x="86" y="74"/>
                    <a:pt x="85" y="73"/>
                  </a:cubicBezTo>
                  <a:cubicBezTo>
                    <a:pt x="84" y="72"/>
                    <a:pt x="83" y="72"/>
                    <a:pt x="82" y="71"/>
                  </a:cubicBezTo>
                  <a:cubicBezTo>
                    <a:pt x="81" y="71"/>
                    <a:pt x="80" y="71"/>
                    <a:pt x="80" y="70"/>
                  </a:cubicBezTo>
                  <a:close/>
                  <a:moveTo>
                    <a:pt x="82" y="69"/>
                  </a:move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3" y="70"/>
                    <a:pt x="83" y="70"/>
                  </a:cubicBezTo>
                  <a:cubicBezTo>
                    <a:pt x="83" y="70"/>
                    <a:pt x="83" y="70"/>
                    <a:pt x="83" y="7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69"/>
                    <a:pt x="82" y="69"/>
                  </a:cubicBezTo>
                  <a:close/>
                  <a:moveTo>
                    <a:pt x="81" y="66"/>
                  </a:moveTo>
                  <a:cubicBezTo>
                    <a:pt x="82" y="66"/>
                    <a:pt x="83" y="67"/>
                    <a:pt x="83" y="6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82" y="68"/>
                    <a:pt x="82" y="68"/>
                    <a:pt x="81" y="68"/>
                  </a:cubicBezTo>
                  <a:cubicBezTo>
                    <a:pt x="81" y="68"/>
                    <a:pt x="81" y="67"/>
                    <a:pt x="81" y="67"/>
                  </a:cubicBezTo>
                  <a:cubicBezTo>
                    <a:pt x="81" y="67"/>
                    <a:pt x="81" y="66"/>
                    <a:pt x="81" y="66"/>
                  </a:cubicBezTo>
                  <a:close/>
                  <a:moveTo>
                    <a:pt x="86" y="63"/>
                  </a:moveTo>
                  <a:cubicBezTo>
                    <a:pt x="86" y="63"/>
                    <a:pt x="86" y="63"/>
                    <a:pt x="86" y="63"/>
                  </a:cubicBezTo>
                  <a:cubicBezTo>
                    <a:pt x="87" y="62"/>
                    <a:pt x="87" y="62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7" y="60"/>
                  </a:cubicBezTo>
                  <a:cubicBezTo>
                    <a:pt x="88" y="60"/>
                    <a:pt x="88" y="60"/>
                    <a:pt x="88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8" y="59"/>
                    <a:pt x="88" y="59"/>
                    <a:pt x="87" y="60"/>
                  </a:cubicBezTo>
                  <a:cubicBezTo>
                    <a:pt x="87" y="60"/>
                    <a:pt x="86" y="61"/>
                    <a:pt x="86" y="61"/>
                  </a:cubicBezTo>
                  <a:cubicBezTo>
                    <a:pt x="85" y="61"/>
                    <a:pt x="85" y="62"/>
                    <a:pt x="85" y="62"/>
                  </a:cubicBezTo>
                  <a:cubicBezTo>
                    <a:pt x="84" y="62"/>
                    <a:pt x="82" y="62"/>
                    <a:pt x="82" y="62"/>
                  </a:cubicBezTo>
                  <a:cubicBezTo>
                    <a:pt x="83" y="62"/>
                    <a:pt x="84" y="61"/>
                    <a:pt x="85" y="60"/>
                  </a:cubicBezTo>
                  <a:cubicBezTo>
                    <a:pt x="85" y="60"/>
                    <a:pt x="86" y="59"/>
                    <a:pt x="87" y="58"/>
                  </a:cubicBezTo>
                  <a:cubicBezTo>
                    <a:pt x="87" y="58"/>
                    <a:pt x="88" y="58"/>
                    <a:pt x="88" y="58"/>
                  </a:cubicBezTo>
                  <a:cubicBezTo>
                    <a:pt x="88" y="58"/>
                    <a:pt x="88" y="58"/>
                    <a:pt x="89" y="58"/>
                  </a:cubicBezTo>
                  <a:cubicBezTo>
                    <a:pt x="89" y="58"/>
                    <a:pt x="89" y="57"/>
                    <a:pt x="89" y="57"/>
                  </a:cubicBezTo>
                  <a:cubicBezTo>
                    <a:pt x="89" y="57"/>
                    <a:pt x="89" y="57"/>
                    <a:pt x="90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0" y="59"/>
                    <a:pt x="90" y="59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9" y="60"/>
                    <a:pt x="89" y="60"/>
                    <a:pt x="88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8" y="61"/>
                    <a:pt x="89" y="61"/>
                    <a:pt x="89" y="61"/>
                  </a:cubicBezTo>
                  <a:cubicBezTo>
                    <a:pt x="89" y="61"/>
                    <a:pt x="89" y="61"/>
                    <a:pt x="89" y="62"/>
                  </a:cubicBezTo>
                  <a:cubicBezTo>
                    <a:pt x="88" y="62"/>
                    <a:pt x="87" y="63"/>
                    <a:pt x="86" y="63"/>
                  </a:cubicBezTo>
                  <a:close/>
                  <a:moveTo>
                    <a:pt x="70" y="65"/>
                  </a:moveTo>
                  <a:cubicBezTo>
                    <a:pt x="70" y="65"/>
                    <a:pt x="70" y="65"/>
                    <a:pt x="70" y="65"/>
                  </a:cubicBezTo>
                  <a:cubicBezTo>
                    <a:pt x="70" y="66"/>
                    <a:pt x="70" y="66"/>
                    <a:pt x="71" y="66"/>
                  </a:cubicBezTo>
                  <a:cubicBezTo>
                    <a:pt x="71" y="66"/>
                    <a:pt x="71" y="66"/>
                    <a:pt x="71" y="67"/>
                  </a:cubicBezTo>
                  <a:cubicBezTo>
                    <a:pt x="71" y="67"/>
                    <a:pt x="71" y="67"/>
                    <a:pt x="71" y="68"/>
                  </a:cubicBezTo>
                  <a:cubicBezTo>
                    <a:pt x="71" y="68"/>
                    <a:pt x="70" y="68"/>
                    <a:pt x="70" y="68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70"/>
                    <a:pt x="72" y="71"/>
                    <a:pt x="73" y="71"/>
                  </a:cubicBezTo>
                  <a:cubicBezTo>
                    <a:pt x="73" y="71"/>
                    <a:pt x="73" y="72"/>
                    <a:pt x="73" y="72"/>
                  </a:cubicBezTo>
                  <a:cubicBezTo>
                    <a:pt x="74" y="72"/>
                    <a:pt x="75" y="72"/>
                    <a:pt x="75" y="73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5" y="73"/>
                    <a:pt x="74" y="73"/>
                    <a:pt x="74" y="73"/>
                  </a:cubicBezTo>
                  <a:cubicBezTo>
                    <a:pt x="74" y="73"/>
                    <a:pt x="73" y="73"/>
                    <a:pt x="73" y="73"/>
                  </a:cubicBezTo>
                  <a:cubicBezTo>
                    <a:pt x="73" y="74"/>
                    <a:pt x="72" y="73"/>
                    <a:pt x="72" y="73"/>
                  </a:cubicBezTo>
                  <a:cubicBezTo>
                    <a:pt x="71" y="72"/>
                    <a:pt x="71" y="72"/>
                    <a:pt x="70" y="71"/>
                  </a:cubicBezTo>
                  <a:cubicBezTo>
                    <a:pt x="70" y="71"/>
                    <a:pt x="70" y="70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8" y="71"/>
                    <a:pt x="67" y="71"/>
                    <a:pt x="66" y="72"/>
                  </a:cubicBezTo>
                  <a:cubicBezTo>
                    <a:pt x="65" y="73"/>
                    <a:pt x="64" y="73"/>
                    <a:pt x="63" y="73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4" y="73"/>
                    <a:pt x="64" y="73"/>
                  </a:cubicBezTo>
                  <a:cubicBezTo>
                    <a:pt x="64" y="73"/>
                    <a:pt x="65" y="72"/>
                    <a:pt x="65" y="72"/>
                  </a:cubicBezTo>
                  <a:cubicBezTo>
                    <a:pt x="66" y="72"/>
                    <a:pt x="66" y="71"/>
                    <a:pt x="66" y="71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68" y="69"/>
                    <a:pt x="68" y="68"/>
                    <a:pt x="68" y="68"/>
                  </a:cubicBezTo>
                  <a:cubicBezTo>
                    <a:pt x="68" y="67"/>
                    <a:pt x="67" y="66"/>
                    <a:pt x="67" y="66"/>
                  </a:cubicBezTo>
                  <a:cubicBezTo>
                    <a:pt x="68" y="66"/>
                    <a:pt x="69" y="67"/>
                    <a:pt x="69" y="67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69" y="67"/>
                    <a:pt x="70" y="66"/>
                    <a:pt x="70" y="65"/>
                  </a:cubicBezTo>
                  <a:close/>
                  <a:moveTo>
                    <a:pt x="71" y="64"/>
                  </a:moveTo>
                  <a:cubicBezTo>
                    <a:pt x="71" y="64"/>
                    <a:pt x="71" y="63"/>
                    <a:pt x="71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0" y="63"/>
                    <a:pt x="70" y="64"/>
                    <a:pt x="69" y="64"/>
                  </a:cubicBezTo>
                  <a:cubicBezTo>
                    <a:pt x="69" y="65"/>
                    <a:pt x="68" y="65"/>
                    <a:pt x="67" y="65"/>
                  </a:cubicBezTo>
                  <a:cubicBezTo>
                    <a:pt x="67" y="65"/>
                    <a:pt x="66" y="66"/>
                    <a:pt x="66" y="6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4"/>
                    <a:pt x="67" y="64"/>
                    <a:pt x="67" y="64"/>
                  </a:cubicBezTo>
                  <a:cubicBezTo>
                    <a:pt x="67" y="64"/>
                    <a:pt x="68" y="63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70" y="63"/>
                    <a:pt x="71" y="62"/>
                    <a:pt x="72" y="62"/>
                  </a:cubicBezTo>
                  <a:cubicBezTo>
                    <a:pt x="72" y="62"/>
                    <a:pt x="72" y="63"/>
                    <a:pt x="72" y="63"/>
                  </a:cubicBezTo>
                  <a:cubicBezTo>
                    <a:pt x="72" y="63"/>
                    <a:pt x="72" y="63"/>
                    <a:pt x="73" y="63"/>
                  </a:cubicBezTo>
                  <a:cubicBezTo>
                    <a:pt x="73" y="63"/>
                    <a:pt x="72" y="64"/>
                    <a:pt x="72" y="64"/>
                  </a:cubicBezTo>
                  <a:cubicBezTo>
                    <a:pt x="72" y="64"/>
                    <a:pt x="71" y="64"/>
                    <a:pt x="71" y="64"/>
                  </a:cubicBezTo>
                  <a:close/>
                  <a:moveTo>
                    <a:pt x="69" y="58"/>
                  </a:moveTo>
                  <a:cubicBezTo>
                    <a:pt x="69" y="58"/>
                    <a:pt x="71" y="58"/>
                    <a:pt x="71" y="59"/>
                  </a:cubicBezTo>
                  <a:cubicBezTo>
                    <a:pt x="71" y="59"/>
                    <a:pt x="71" y="59"/>
                    <a:pt x="71" y="60"/>
                  </a:cubicBezTo>
                  <a:cubicBezTo>
                    <a:pt x="71" y="60"/>
                    <a:pt x="72" y="60"/>
                    <a:pt x="73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59"/>
                    <a:pt x="74" y="59"/>
                    <a:pt x="74" y="59"/>
                  </a:cubicBezTo>
                  <a:cubicBezTo>
                    <a:pt x="74" y="59"/>
                    <a:pt x="74" y="59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3" y="60"/>
                    <a:pt x="72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1" y="61"/>
                    <a:pt x="70" y="61"/>
                    <a:pt x="70" y="61"/>
                  </a:cubicBezTo>
                  <a:cubicBezTo>
                    <a:pt x="69" y="61"/>
                    <a:pt x="68" y="62"/>
                    <a:pt x="67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61"/>
                    <a:pt x="69" y="60"/>
                    <a:pt x="69" y="59"/>
                  </a:cubicBezTo>
                  <a:cubicBezTo>
                    <a:pt x="69" y="59"/>
                    <a:pt x="69" y="58"/>
                    <a:pt x="69" y="58"/>
                  </a:cubicBezTo>
                  <a:close/>
                  <a:moveTo>
                    <a:pt x="104" y="59"/>
                  </a:moveTo>
                  <a:cubicBezTo>
                    <a:pt x="105" y="59"/>
                    <a:pt x="105" y="59"/>
                    <a:pt x="105" y="60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1"/>
                    <a:pt x="104" y="62"/>
                    <a:pt x="104" y="62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04" y="63"/>
                    <a:pt x="104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6" y="63"/>
                    <a:pt x="106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5" y="64"/>
                    <a:pt x="105" y="65"/>
                  </a:cubicBezTo>
                  <a:cubicBezTo>
                    <a:pt x="104" y="65"/>
                    <a:pt x="104" y="65"/>
                    <a:pt x="103" y="65"/>
                  </a:cubicBezTo>
                  <a:cubicBezTo>
                    <a:pt x="103" y="65"/>
                    <a:pt x="102" y="67"/>
                    <a:pt x="102" y="68"/>
                  </a:cubicBezTo>
                  <a:cubicBezTo>
                    <a:pt x="103" y="68"/>
                    <a:pt x="103" y="69"/>
                    <a:pt x="105" y="70"/>
                  </a:cubicBezTo>
                  <a:cubicBezTo>
                    <a:pt x="105" y="70"/>
                    <a:pt x="106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1"/>
                    <a:pt x="106" y="71"/>
                    <a:pt x="106" y="71"/>
                  </a:cubicBezTo>
                  <a:cubicBezTo>
                    <a:pt x="106" y="71"/>
                    <a:pt x="106" y="71"/>
                    <a:pt x="106" y="72"/>
                  </a:cubicBezTo>
                  <a:cubicBezTo>
                    <a:pt x="105" y="72"/>
                    <a:pt x="105" y="72"/>
                    <a:pt x="104" y="72"/>
                  </a:cubicBezTo>
                  <a:cubicBezTo>
                    <a:pt x="104" y="71"/>
                    <a:pt x="103" y="71"/>
                    <a:pt x="103" y="71"/>
                  </a:cubicBezTo>
                  <a:cubicBezTo>
                    <a:pt x="103" y="71"/>
                    <a:pt x="103" y="70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8"/>
                    <a:pt x="101" y="68"/>
                    <a:pt x="101" y="68"/>
                  </a:cubicBezTo>
                  <a:cubicBezTo>
                    <a:pt x="101" y="69"/>
                    <a:pt x="100" y="69"/>
                    <a:pt x="100" y="70"/>
                  </a:cubicBezTo>
                  <a:cubicBezTo>
                    <a:pt x="99" y="71"/>
                    <a:pt x="98" y="71"/>
                    <a:pt x="96" y="72"/>
                  </a:cubicBezTo>
                  <a:cubicBezTo>
                    <a:pt x="96" y="73"/>
                    <a:pt x="95" y="73"/>
                    <a:pt x="93" y="73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3"/>
                    <a:pt x="95" y="72"/>
                    <a:pt x="95" y="72"/>
                  </a:cubicBezTo>
                  <a:cubicBezTo>
                    <a:pt x="97" y="71"/>
                    <a:pt x="98" y="69"/>
                    <a:pt x="99" y="68"/>
                  </a:cubicBezTo>
                  <a:cubicBezTo>
                    <a:pt x="100" y="67"/>
                    <a:pt x="100" y="66"/>
                    <a:pt x="100" y="65"/>
                  </a:cubicBezTo>
                  <a:cubicBezTo>
                    <a:pt x="100" y="65"/>
                    <a:pt x="99" y="64"/>
                    <a:pt x="99" y="64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100" y="64"/>
                    <a:pt x="101" y="64"/>
                    <a:pt x="102" y="64"/>
                  </a:cubicBezTo>
                  <a:cubicBezTo>
                    <a:pt x="102" y="63"/>
                    <a:pt x="102" y="63"/>
                    <a:pt x="103" y="62"/>
                  </a:cubicBezTo>
                  <a:cubicBezTo>
                    <a:pt x="103" y="62"/>
                    <a:pt x="103" y="61"/>
                    <a:pt x="103" y="61"/>
                  </a:cubicBezTo>
                  <a:cubicBezTo>
                    <a:pt x="103" y="60"/>
                    <a:pt x="104" y="60"/>
                    <a:pt x="104" y="59"/>
                  </a:cubicBezTo>
                  <a:close/>
                  <a:moveTo>
                    <a:pt x="102" y="94"/>
                  </a:moveTo>
                  <a:cubicBezTo>
                    <a:pt x="102" y="89"/>
                    <a:pt x="102" y="89"/>
                    <a:pt x="102" y="89"/>
                  </a:cubicBezTo>
                  <a:cubicBezTo>
                    <a:pt x="127" y="89"/>
                    <a:pt x="127" y="89"/>
                    <a:pt x="127" y="89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02" y="94"/>
                    <a:pt x="102" y="94"/>
                    <a:pt x="102" y="94"/>
                  </a:cubicBezTo>
                  <a:close/>
                  <a:moveTo>
                    <a:pt x="112" y="102"/>
                  </a:moveTo>
                  <a:cubicBezTo>
                    <a:pt x="112" y="98"/>
                    <a:pt x="112" y="98"/>
                    <a:pt x="112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2" y="102"/>
                    <a:pt x="112" y="102"/>
                    <a:pt x="112" y="102"/>
                  </a:cubicBezTo>
                  <a:close/>
                  <a:moveTo>
                    <a:pt x="113" y="20"/>
                  </a:moveTo>
                  <a:cubicBezTo>
                    <a:pt x="113" y="20"/>
                    <a:pt x="113" y="20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21"/>
                    <a:pt x="111" y="21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9"/>
                    <a:pt x="111" y="19"/>
                    <a:pt x="111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lose/>
                  <a:moveTo>
                    <a:pt x="113" y="18"/>
                  </a:move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2" y="19"/>
                    <a:pt x="112" y="19"/>
                  </a:cubicBezTo>
                  <a:cubicBezTo>
                    <a:pt x="112" y="18"/>
                    <a:pt x="112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1" y="17"/>
                    <a:pt x="112" y="17"/>
                    <a:pt x="112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lose/>
                  <a:moveTo>
                    <a:pt x="92" y="11"/>
                  </a:move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lose/>
                  <a:moveTo>
                    <a:pt x="88" y="29"/>
                  </a:move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28"/>
                    <a:pt x="87" y="27"/>
                    <a:pt x="87" y="27"/>
                  </a:cubicBezTo>
                  <a:cubicBezTo>
                    <a:pt x="87" y="27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5"/>
                    <a:pt x="86" y="25"/>
                  </a:cubicBezTo>
                  <a:cubicBezTo>
                    <a:pt x="86" y="25"/>
                    <a:pt x="86" y="24"/>
                    <a:pt x="86" y="24"/>
                  </a:cubicBezTo>
                  <a:cubicBezTo>
                    <a:pt x="86" y="23"/>
                    <a:pt x="86" y="23"/>
                    <a:pt x="86" y="22"/>
                  </a:cubicBezTo>
                  <a:cubicBezTo>
                    <a:pt x="86" y="22"/>
                    <a:pt x="86" y="21"/>
                    <a:pt x="86" y="21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4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4"/>
                    <a:pt x="88" y="15"/>
                    <a:pt x="88" y="16"/>
                  </a:cubicBezTo>
                  <a:cubicBezTo>
                    <a:pt x="88" y="16"/>
                    <a:pt x="88" y="17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1"/>
                    <a:pt x="88" y="21"/>
                    <a:pt x="88" y="22"/>
                  </a:cubicBezTo>
                  <a:cubicBezTo>
                    <a:pt x="88" y="23"/>
                    <a:pt x="88" y="23"/>
                    <a:pt x="88" y="24"/>
                  </a:cubicBezTo>
                  <a:cubicBezTo>
                    <a:pt x="88" y="24"/>
                    <a:pt x="88" y="24"/>
                    <a:pt x="88" y="25"/>
                  </a:cubicBezTo>
                  <a:cubicBezTo>
                    <a:pt x="88" y="25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7"/>
                    <a:pt x="90" y="27"/>
                    <a:pt x="90" y="26"/>
                  </a:cubicBezTo>
                  <a:cubicBezTo>
                    <a:pt x="90" y="26"/>
                    <a:pt x="90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1" y="14"/>
                    <a:pt x="91" y="13"/>
                  </a:cubicBezTo>
                  <a:cubicBezTo>
                    <a:pt x="91" y="13"/>
                    <a:pt x="91" y="13"/>
                    <a:pt x="91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2"/>
                    <a:pt x="91" y="11"/>
                    <a:pt x="91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2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3"/>
                    <a:pt x="93" y="13"/>
                  </a:cubicBezTo>
                  <a:cubicBezTo>
                    <a:pt x="93" y="13"/>
                    <a:pt x="93" y="13"/>
                    <a:pt x="93" y="14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3"/>
                    <a:pt x="93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6"/>
                    <a:pt x="94" y="26"/>
                  </a:cubicBezTo>
                  <a:cubicBezTo>
                    <a:pt x="94" y="26"/>
                    <a:pt x="94" y="26"/>
                    <a:pt x="95" y="27"/>
                  </a:cubicBezTo>
                  <a:cubicBezTo>
                    <a:pt x="95" y="27"/>
                    <a:pt x="95" y="27"/>
                    <a:pt x="95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5"/>
                  </a:cubicBezTo>
                  <a:cubicBezTo>
                    <a:pt x="96" y="25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6"/>
                    <a:pt x="96" y="16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7"/>
                    <a:pt x="97" y="17"/>
                    <a:pt x="97" y="18"/>
                  </a:cubicBezTo>
                  <a:cubicBezTo>
                    <a:pt x="97" y="19"/>
                    <a:pt x="97" y="19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2"/>
                    <a:pt x="97" y="23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5"/>
                  </a:cubicBezTo>
                  <a:cubicBezTo>
                    <a:pt x="97" y="25"/>
                    <a:pt x="97" y="26"/>
                    <a:pt x="97" y="26"/>
                  </a:cubicBezTo>
                  <a:cubicBezTo>
                    <a:pt x="97" y="27"/>
                    <a:pt x="97" y="27"/>
                    <a:pt x="97" y="28"/>
                  </a:cubicBezTo>
                  <a:cubicBezTo>
                    <a:pt x="97" y="28"/>
                    <a:pt x="96" y="29"/>
                    <a:pt x="96" y="29"/>
                  </a:cubicBezTo>
                  <a:cubicBezTo>
                    <a:pt x="96" y="29"/>
                    <a:pt x="95" y="30"/>
                    <a:pt x="94" y="30"/>
                  </a:cubicBezTo>
                  <a:cubicBezTo>
                    <a:pt x="94" y="30"/>
                    <a:pt x="93" y="30"/>
                    <a:pt x="92" y="30"/>
                  </a:cubicBezTo>
                  <a:cubicBezTo>
                    <a:pt x="91" y="30"/>
                    <a:pt x="91" y="30"/>
                    <a:pt x="90" y="30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0"/>
                    <a:pt x="89" y="30"/>
                    <a:pt x="89" y="30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89" y="30"/>
                    <a:pt x="89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29"/>
                    <a:pt x="88" y="29"/>
                    <a:pt x="88" y="29"/>
                  </a:cubicBezTo>
                  <a:close/>
                  <a:moveTo>
                    <a:pt x="94" y="28"/>
                  </a:moveTo>
                  <a:cubicBezTo>
                    <a:pt x="94" y="29"/>
                    <a:pt x="94" y="29"/>
                    <a:pt x="93" y="29"/>
                  </a:cubicBezTo>
                  <a:cubicBezTo>
                    <a:pt x="93" y="29"/>
                    <a:pt x="92" y="29"/>
                    <a:pt x="92" y="29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8"/>
                    <a:pt x="90" y="27"/>
                    <a:pt x="91" y="27"/>
                  </a:cubicBezTo>
                  <a:cubicBezTo>
                    <a:pt x="91" y="27"/>
                    <a:pt x="91" y="26"/>
                    <a:pt x="91" y="26"/>
                  </a:cubicBezTo>
                  <a:cubicBezTo>
                    <a:pt x="92" y="26"/>
                    <a:pt x="92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7"/>
                    <a:pt x="93" y="27"/>
                    <a:pt x="94" y="27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lose/>
                  <a:moveTo>
                    <a:pt x="17" y="113"/>
                  </a:moveTo>
                  <a:cubicBezTo>
                    <a:pt x="15" y="112"/>
                    <a:pt x="17" y="108"/>
                    <a:pt x="20" y="108"/>
                  </a:cubicBezTo>
                  <a:cubicBezTo>
                    <a:pt x="21" y="108"/>
                    <a:pt x="21" y="108"/>
                    <a:pt x="22" y="108"/>
                  </a:cubicBezTo>
                  <a:cubicBezTo>
                    <a:pt x="22" y="107"/>
                    <a:pt x="22" y="106"/>
                    <a:pt x="21" y="106"/>
                  </a:cubicBezTo>
                  <a:cubicBezTo>
                    <a:pt x="15" y="105"/>
                    <a:pt x="16" y="90"/>
                    <a:pt x="23" y="89"/>
                  </a:cubicBezTo>
                  <a:cubicBezTo>
                    <a:pt x="25" y="89"/>
                    <a:pt x="26" y="89"/>
                    <a:pt x="27" y="90"/>
                  </a:cubicBezTo>
                  <a:cubicBezTo>
                    <a:pt x="28" y="91"/>
                    <a:pt x="27" y="92"/>
                    <a:pt x="26" y="91"/>
                  </a:cubicBezTo>
                  <a:cubicBezTo>
                    <a:pt x="25" y="90"/>
                    <a:pt x="25" y="90"/>
                    <a:pt x="24" y="90"/>
                  </a:cubicBezTo>
                  <a:cubicBezTo>
                    <a:pt x="23" y="91"/>
                    <a:pt x="22" y="91"/>
                    <a:pt x="21" y="92"/>
                  </a:cubicBezTo>
                  <a:cubicBezTo>
                    <a:pt x="21" y="92"/>
                    <a:pt x="20" y="94"/>
                    <a:pt x="20" y="94"/>
                  </a:cubicBezTo>
                  <a:cubicBezTo>
                    <a:pt x="20" y="95"/>
                    <a:pt x="20" y="95"/>
                    <a:pt x="21" y="96"/>
                  </a:cubicBezTo>
                  <a:cubicBezTo>
                    <a:pt x="23" y="97"/>
                    <a:pt x="27" y="96"/>
                    <a:pt x="26" y="98"/>
                  </a:cubicBezTo>
                  <a:cubicBezTo>
                    <a:pt x="26" y="99"/>
                    <a:pt x="24" y="99"/>
                    <a:pt x="23" y="98"/>
                  </a:cubicBezTo>
                  <a:cubicBezTo>
                    <a:pt x="21" y="97"/>
                    <a:pt x="20" y="98"/>
                    <a:pt x="19" y="100"/>
                  </a:cubicBezTo>
                  <a:cubicBezTo>
                    <a:pt x="19" y="102"/>
                    <a:pt x="20" y="102"/>
                    <a:pt x="20" y="102"/>
                  </a:cubicBezTo>
                  <a:cubicBezTo>
                    <a:pt x="21" y="102"/>
                    <a:pt x="21" y="102"/>
                    <a:pt x="22" y="102"/>
                  </a:cubicBezTo>
                  <a:cubicBezTo>
                    <a:pt x="22" y="101"/>
                    <a:pt x="23" y="101"/>
                    <a:pt x="24" y="101"/>
                  </a:cubicBezTo>
                  <a:cubicBezTo>
                    <a:pt x="24" y="101"/>
                    <a:pt x="25" y="101"/>
                    <a:pt x="24" y="102"/>
                  </a:cubicBezTo>
                  <a:cubicBezTo>
                    <a:pt x="24" y="103"/>
                    <a:pt x="24" y="104"/>
                    <a:pt x="27" y="105"/>
                  </a:cubicBezTo>
                  <a:cubicBezTo>
                    <a:pt x="27" y="105"/>
                    <a:pt x="27" y="105"/>
                    <a:pt x="27" y="106"/>
                  </a:cubicBezTo>
                  <a:cubicBezTo>
                    <a:pt x="27" y="107"/>
                    <a:pt x="26" y="107"/>
                    <a:pt x="25" y="107"/>
                  </a:cubicBezTo>
                  <a:cubicBezTo>
                    <a:pt x="26" y="110"/>
                    <a:pt x="22" y="111"/>
                    <a:pt x="20" y="110"/>
                  </a:cubicBezTo>
                  <a:cubicBezTo>
                    <a:pt x="18" y="110"/>
                    <a:pt x="18" y="112"/>
                    <a:pt x="17" y="113"/>
                  </a:cubicBezTo>
                  <a:close/>
                  <a:moveTo>
                    <a:pt x="45" y="108"/>
                  </a:moveTo>
                  <a:cubicBezTo>
                    <a:pt x="46" y="107"/>
                    <a:pt x="50" y="109"/>
                    <a:pt x="51" y="110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0" y="112"/>
                    <a:pt x="47" y="109"/>
                    <a:pt x="46" y="109"/>
                  </a:cubicBezTo>
                  <a:cubicBezTo>
                    <a:pt x="45" y="110"/>
                    <a:pt x="44" y="109"/>
                    <a:pt x="45" y="108"/>
                  </a:cubicBezTo>
                  <a:close/>
                  <a:moveTo>
                    <a:pt x="25" y="127"/>
                  </a:moveTo>
                  <a:cubicBezTo>
                    <a:pt x="24" y="128"/>
                    <a:pt x="24" y="128"/>
                    <a:pt x="24" y="128"/>
                  </a:cubicBezTo>
                  <a:cubicBezTo>
                    <a:pt x="20" y="129"/>
                    <a:pt x="18" y="126"/>
                    <a:pt x="17" y="125"/>
                  </a:cubicBezTo>
                  <a:cubicBezTo>
                    <a:pt x="16" y="123"/>
                    <a:pt x="18" y="123"/>
                    <a:pt x="17" y="122"/>
                  </a:cubicBezTo>
                  <a:cubicBezTo>
                    <a:pt x="15" y="120"/>
                    <a:pt x="12" y="116"/>
                    <a:pt x="16" y="114"/>
                  </a:cubicBezTo>
                  <a:cubicBezTo>
                    <a:pt x="16" y="114"/>
                    <a:pt x="17" y="115"/>
                    <a:pt x="17" y="116"/>
                  </a:cubicBezTo>
                  <a:cubicBezTo>
                    <a:pt x="17" y="116"/>
                    <a:pt x="16" y="118"/>
                    <a:pt x="17" y="119"/>
                  </a:cubicBezTo>
                  <a:cubicBezTo>
                    <a:pt x="18" y="119"/>
                    <a:pt x="19" y="120"/>
                    <a:pt x="20" y="121"/>
                  </a:cubicBezTo>
                  <a:cubicBezTo>
                    <a:pt x="22" y="122"/>
                    <a:pt x="21" y="123"/>
                    <a:pt x="21" y="124"/>
                  </a:cubicBezTo>
                  <a:cubicBezTo>
                    <a:pt x="22" y="126"/>
                    <a:pt x="23" y="126"/>
                    <a:pt x="25" y="126"/>
                  </a:cubicBezTo>
                  <a:cubicBezTo>
                    <a:pt x="26" y="126"/>
                    <a:pt x="26" y="127"/>
                    <a:pt x="25" y="127"/>
                  </a:cubicBezTo>
                  <a:close/>
                  <a:moveTo>
                    <a:pt x="41" y="96"/>
                  </a:moveTo>
                  <a:cubicBezTo>
                    <a:pt x="41" y="95"/>
                    <a:pt x="42" y="95"/>
                    <a:pt x="41" y="94"/>
                  </a:cubicBezTo>
                  <a:cubicBezTo>
                    <a:pt x="38" y="88"/>
                    <a:pt x="42" y="89"/>
                    <a:pt x="42" y="86"/>
                  </a:cubicBezTo>
                  <a:cubicBezTo>
                    <a:pt x="42" y="85"/>
                    <a:pt x="42" y="85"/>
                    <a:pt x="41" y="85"/>
                  </a:cubicBezTo>
                  <a:cubicBezTo>
                    <a:pt x="40" y="84"/>
                    <a:pt x="39" y="85"/>
                    <a:pt x="38" y="85"/>
                  </a:cubicBezTo>
                  <a:cubicBezTo>
                    <a:pt x="37" y="85"/>
                    <a:pt x="37" y="83"/>
                    <a:pt x="36" y="83"/>
                  </a:cubicBezTo>
                  <a:cubicBezTo>
                    <a:pt x="35" y="83"/>
                    <a:pt x="34" y="84"/>
                    <a:pt x="33" y="83"/>
                  </a:cubicBezTo>
                  <a:cubicBezTo>
                    <a:pt x="31" y="82"/>
                    <a:pt x="32" y="83"/>
                    <a:pt x="29" y="83"/>
                  </a:cubicBezTo>
                  <a:cubicBezTo>
                    <a:pt x="27" y="83"/>
                    <a:pt x="26" y="84"/>
                    <a:pt x="25" y="87"/>
                  </a:cubicBezTo>
                  <a:cubicBezTo>
                    <a:pt x="25" y="88"/>
                    <a:pt x="24" y="88"/>
                    <a:pt x="24" y="88"/>
                  </a:cubicBezTo>
                  <a:cubicBezTo>
                    <a:pt x="24" y="87"/>
                    <a:pt x="23" y="85"/>
                    <a:pt x="25" y="83"/>
                  </a:cubicBezTo>
                  <a:cubicBezTo>
                    <a:pt x="26" y="82"/>
                    <a:pt x="28" y="82"/>
                    <a:pt x="29" y="81"/>
                  </a:cubicBezTo>
                  <a:cubicBezTo>
                    <a:pt x="31" y="80"/>
                    <a:pt x="33" y="80"/>
                    <a:pt x="35" y="81"/>
                  </a:cubicBezTo>
                  <a:cubicBezTo>
                    <a:pt x="37" y="81"/>
                    <a:pt x="38" y="82"/>
                    <a:pt x="39" y="84"/>
                  </a:cubicBezTo>
                  <a:cubicBezTo>
                    <a:pt x="39" y="85"/>
                    <a:pt x="41" y="83"/>
                    <a:pt x="42" y="84"/>
                  </a:cubicBezTo>
                  <a:cubicBezTo>
                    <a:pt x="43" y="84"/>
                    <a:pt x="44" y="84"/>
                    <a:pt x="44" y="86"/>
                  </a:cubicBezTo>
                  <a:cubicBezTo>
                    <a:pt x="45" y="87"/>
                    <a:pt x="44" y="89"/>
                    <a:pt x="43" y="90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4" y="93"/>
                    <a:pt x="46" y="90"/>
                    <a:pt x="48" y="88"/>
                  </a:cubicBezTo>
                  <a:cubicBezTo>
                    <a:pt x="49" y="86"/>
                    <a:pt x="50" y="86"/>
                    <a:pt x="51" y="86"/>
                  </a:cubicBezTo>
                  <a:cubicBezTo>
                    <a:pt x="52" y="86"/>
                    <a:pt x="53" y="87"/>
                    <a:pt x="54" y="88"/>
                  </a:cubicBezTo>
                  <a:cubicBezTo>
                    <a:pt x="55" y="89"/>
                    <a:pt x="55" y="90"/>
                    <a:pt x="54" y="90"/>
                  </a:cubicBezTo>
                  <a:cubicBezTo>
                    <a:pt x="52" y="90"/>
                    <a:pt x="51" y="90"/>
                    <a:pt x="49" y="88"/>
                  </a:cubicBezTo>
                  <a:cubicBezTo>
                    <a:pt x="48" y="88"/>
                    <a:pt x="48" y="90"/>
                    <a:pt x="47" y="91"/>
                  </a:cubicBezTo>
                  <a:cubicBezTo>
                    <a:pt x="47" y="94"/>
                    <a:pt x="43" y="94"/>
                    <a:pt x="42" y="98"/>
                  </a:cubicBezTo>
                  <a:cubicBezTo>
                    <a:pt x="42" y="98"/>
                    <a:pt x="42" y="98"/>
                    <a:pt x="41" y="99"/>
                  </a:cubicBezTo>
                  <a:cubicBezTo>
                    <a:pt x="41" y="100"/>
                    <a:pt x="40" y="100"/>
                    <a:pt x="41" y="99"/>
                  </a:cubicBezTo>
                  <a:cubicBezTo>
                    <a:pt x="41" y="97"/>
                    <a:pt x="41" y="98"/>
                    <a:pt x="41" y="97"/>
                  </a:cubicBezTo>
                  <a:cubicBezTo>
                    <a:pt x="41" y="97"/>
                    <a:pt x="41" y="96"/>
                    <a:pt x="41" y="96"/>
                  </a:cubicBezTo>
                  <a:close/>
                  <a:moveTo>
                    <a:pt x="39" y="111"/>
                  </a:moveTo>
                  <a:cubicBezTo>
                    <a:pt x="38" y="111"/>
                    <a:pt x="36" y="110"/>
                    <a:pt x="35" y="109"/>
                  </a:cubicBezTo>
                  <a:cubicBezTo>
                    <a:pt x="35" y="108"/>
                    <a:pt x="34" y="107"/>
                    <a:pt x="34" y="106"/>
                  </a:cubicBezTo>
                  <a:cubicBezTo>
                    <a:pt x="29" y="105"/>
                    <a:pt x="27" y="102"/>
                    <a:pt x="27" y="101"/>
                  </a:cubicBezTo>
                  <a:cubicBezTo>
                    <a:pt x="27" y="101"/>
                    <a:pt x="28" y="101"/>
                    <a:pt x="29" y="102"/>
                  </a:cubicBezTo>
                  <a:cubicBezTo>
                    <a:pt x="30" y="104"/>
                    <a:pt x="34" y="104"/>
                    <a:pt x="34" y="104"/>
                  </a:cubicBezTo>
                  <a:cubicBezTo>
                    <a:pt x="33" y="103"/>
                    <a:pt x="33" y="101"/>
                    <a:pt x="34" y="100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1" y="97"/>
                    <a:pt x="29" y="98"/>
                    <a:pt x="28" y="97"/>
                  </a:cubicBezTo>
                  <a:cubicBezTo>
                    <a:pt x="27" y="96"/>
                    <a:pt x="28" y="94"/>
                    <a:pt x="30" y="95"/>
                  </a:cubicBezTo>
                  <a:cubicBezTo>
                    <a:pt x="30" y="95"/>
                    <a:pt x="31" y="96"/>
                    <a:pt x="32" y="96"/>
                  </a:cubicBezTo>
                  <a:cubicBezTo>
                    <a:pt x="33" y="97"/>
                    <a:pt x="33" y="96"/>
                    <a:pt x="33" y="95"/>
                  </a:cubicBezTo>
                  <a:cubicBezTo>
                    <a:pt x="33" y="93"/>
                    <a:pt x="34" y="89"/>
                    <a:pt x="34" y="88"/>
                  </a:cubicBezTo>
                  <a:cubicBezTo>
                    <a:pt x="34" y="87"/>
                    <a:pt x="34" y="87"/>
                    <a:pt x="35" y="87"/>
                  </a:cubicBezTo>
                  <a:cubicBezTo>
                    <a:pt x="36" y="87"/>
                    <a:pt x="37" y="88"/>
                    <a:pt x="38" y="89"/>
                  </a:cubicBezTo>
                  <a:cubicBezTo>
                    <a:pt x="38" y="89"/>
                    <a:pt x="38" y="90"/>
                    <a:pt x="38" y="90"/>
                  </a:cubicBezTo>
                  <a:cubicBezTo>
                    <a:pt x="36" y="93"/>
                    <a:pt x="35" y="94"/>
                    <a:pt x="36" y="96"/>
                  </a:cubicBezTo>
                  <a:cubicBezTo>
                    <a:pt x="36" y="96"/>
                    <a:pt x="36" y="98"/>
                    <a:pt x="36" y="99"/>
                  </a:cubicBezTo>
                  <a:cubicBezTo>
                    <a:pt x="37" y="99"/>
                    <a:pt x="38" y="99"/>
                    <a:pt x="39" y="98"/>
                  </a:cubicBezTo>
                  <a:cubicBezTo>
                    <a:pt x="39" y="97"/>
                    <a:pt x="40" y="98"/>
                    <a:pt x="39" y="99"/>
                  </a:cubicBezTo>
                  <a:cubicBezTo>
                    <a:pt x="39" y="100"/>
                    <a:pt x="37" y="101"/>
                    <a:pt x="37" y="101"/>
                  </a:cubicBezTo>
                  <a:cubicBezTo>
                    <a:pt x="36" y="103"/>
                    <a:pt x="37" y="109"/>
                    <a:pt x="38" y="107"/>
                  </a:cubicBezTo>
                  <a:cubicBezTo>
                    <a:pt x="40" y="105"/>
                    <a:pt x="41" y="103"/>
                    <a:pt x="45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3" y="104"/>
                    <a:pt x="39" y="106"/>
                    <a:pt x="40" y="108"/>
                  </a:cubicBezTo>
                  <a:cubicBezTo>
                    <a:pt x="40" y="109"/>
                    <a:pt x="41" y="109"/>
                    <a:pt x="41" y="110"/>
                  </a:cubicBezTo>
                  <a:cubicBezTo>
                    <a:pt x="40" y="111"/>
                    <a:pt x="40" y="112"/>
                    <a:pt x="39" y="111"/>
                  </a:cubicBezTo>
                  <a:close/>
                  <a:moveTo>
                    <a:pt x="55" y="122"/>
                  </a:moveTo>
                  <a:cubicBezTo>
                    <a:pt x="54" y="121"/>
                    <a:pt x="54" y="121"/>
                    <a:pt x="55" y="120"/>
                  </a:cubicBezTo>
                  <a:cubicBezTo>
                    <a:pt x="55" y="119"/>
                    <a:pt x="57" y="120"/>
                    <a:pt x="58" y="120"/>
                  </a:cubicBezTo>
                  <a:cubicBezTo>
                    <a:pt x="61" y="120"/>
                    <a:pt x="60" y="117"/>
                    <a:pt x="61" y="117"/>
                  </a:cubicBezTo>
                  <a:cubicBezTo>
                    <a:pt x="63" y="114"/>
                    <a:pt x="61" y="125"/>
                    <a:pt x="55" y="122"/>
                  </a:cubicBezTo>
                  <a:close/>
                  <a:moveTo>
                    <a:pt x="58" y="115"/>
                  </a:moveTo>
                  <a:cubicBezTo>
                    <a:pt x="59" y="113"/>
                    <a:pt x="61" y="110"/>
                    <a:pt x="59" y="108"/>
                  </a:cubicBezTo>
                  <a:cubicBezTo>
                    <a:pt x="58" y="108"/>
                    <a:pt x="58" y="106"/>
                    <a:pt x="59" y="106"/>
                  </a:cubicBezTo>
                  <a:cubicBezTo>
                    <a:pt x="61" y="106"/>
                    <a:pt x="64" y="107"/>
                    <a:pt x="64" y="109"/>
                  </a:cubicBezTo>
                  <a:cubicBezTo>
                    <a:pt x="64" y="113"/>
                    <a:pt x="60" y="114"/>
                    <a:pt x="60" y="115"/>
                  </a:cubicBezTo>
                  <a:cubicBezTo>
                    <a:pt x="60" y="116"/>
                    <a:pt x="59" y="116"/>
                    <a:pt x="58" y="116"/>
                  </a:cubicBezTo>
                  <a:cubicBezTo>
                    <a:pt x="57" y="115"/>
                    <a:pt x="57" y="115"/>
                    <a:pt x="58" y="115"/>
                  </a:cubicBezTo>
                  <a:close/>
                  <a:moveTo>
                    <a:pt x="52" y="111"/>
                  </a:moveTo>
                  <a:cubicBezTo>
                    <a:pt x="54" y="106"/>
                    <a:pt x="48" y="101"/>
                    <a:pt x="47" y="101"/>
                  </a:cubicBezTo>
                  <a:cubicBezTo>
                    <a:pt x="46" y="101"/>
                    <a:pt x="47" y="100"/>
                    <a:pt x="47" y="100"/>
                  </a:cubicBezTo>
                  <a:cubicBezTo>
                    <a:pt x="53" y="103"/>
                    <a:pt x="51" y="101"/>
                    <a:pt x="51" y="97"/>
                  </a:cubicBezTo>
                  <a:cubicBezTo>
                    <a:pt x="51" y="95"/>
                    <a:pt x="51" y="92"/>
                    <a:pt x="52" y="92"/>
                  </a:cubicBezTo>
                  <a:cubicBezTo>
                    <a:pt x="52" y="92"/>
                    <a:pt x="51" y="97"/>
                    <a:pt x="53" y="98"/>
                  </a:cubicBezTo>
                  <a:cubicBezTo>
                    <a:pt x="53" y="99"/>
                    <a:pt x="54" y="96"/>
                    <a:pt x="54" y="96"/>
                  </a:cubicBezTo>
                  <a:cubicBezTo>
                    <a:pt x="55" y="95"/>
                    <a:pt x="55" y="96"/>
                    <a:pt x="55" y="97"/>
                  </a:cubicBezTo>
                  <a:cubicBezTo>
                    <a:pt x="54" y="101"/>
                    <a:pt x="56" y="109"/>
                    <a:pt x="54" y="113"/>
                  </a:cubicBezTo>
                  <a:cubicBezTo>
                    <a:pt x="53" y="114"/>
                    <a:pt x="51" y="114"/>
                    <a:pt x="52" y="111"/>
                  </a:cubicBezTo>
                  <a:close/>
                  <a:moveTo>
                    <a:pt x="56" y="107"/>
                  </a:moveTo>
                  <a:cubicBezTo>
                    <a:pt x="55" y="107"/>
                    <a:pt x="55" y="106"/>
                    <a:pt x="55" y="106"/>
                  </a:cubicBezTo>
                  <a:cubicBezTo>
                    <a:pt x="56" y="105"/>
                    <a:pt x="58" y="104"/>
                    <a:pt x="58" y="104"/>
                  </a:cubicBezTo>
                  <a:cubicBezTo>
                    <a:pt x="59" y="103"/>
                    <a:pt x="58" y="103"/>
                    <a:pt x="58" y="102"/>
                  </a:cubicBezTo>
                  <a:cubicBezTo>
                    <a:pt x="58" y="102"/>
                    <a:pt x="57" y="102"/>
                    <a:pt x="57" y="101"/>
                  </a:cubicBezTo>
                  <a:cubicBezTo>
                    <a:pt x="57" y="100"/>
                    <a:pt x="59" y="100"/>
                    <a:pt x="59" y="99"/>
                  </a:cubicBezTo>
                  <a:cubicBezTo>
                    <a:pt x="59" y="96"/>
                    <a:pt x="58" y="97"/>
                    <a:pt x="58" y="95"/>
                  </a:cubicBezTo>
                  <a:cubicBezTo>
                    <a:pt x="58" y="93"/>
                    <a:pt x="56" y="92"/>
                    <a:pt x="56" y="92"/>
                  </a:cubicBezTo>
                  <a:cubicBezTo>
                    <a:pt x="55" y="91"/>
                    <a:pt x="56" y="90"/>
                    <a:pt x="57" y="91"/>
                  </a:cubicBezTo>
                  <a:cubicBezTo>
                    <a:pt x="62" y="92"/>
                    <a:pt x="63" y="96"/>
                    <a:pt x="60" y="99"/>
                  </a:cubicBezTo>
                  <a:cubicBezTo>
                    <a:pt x="62" y="102"/>
                    <a:pt x="59" y="106"/>
                    <a:pt x="56" y="107"/>
                  </a:cubicBezTo>
                  <a:close/>
                  <a:moveTo>
                    <a:pt x="76" y="8"/>
                  </a:moveTo>
                  <a:cubicBezTo>
                    <a:pt x="76" y="54"/>
                    <a:pt x="76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1" y="20"/>
                    <a:pt x="22" y="12"/>
                    <a:pt x="2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30" y="12"/>
                    <a:pt x="140" y="21"/>
                    <a:pt x="147" y="24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36" y="30"/>
                    <a:pt x="122" y="20"/>
                    <a:pt x="118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49" y="141"/>
                  </a:moveTo>
                  <a:cubicBezTo>
                    <a:pt x="48" y="142"/>
                    <a:pt x="50" y="143"/>
                    <a:pt x="51" y="143"/>
                  </a:cubicBezTo>
                  <a:cubicBezTo>
                    <a:pt x="54" y="142"/>
                    <a:pt x="60" y="144"/>
                    <a:pt x="59" y="142"/>
                  </a:cubicBezTo>
                  <a:cubicBezTo>
                    <a:pt x="54" y="141"/>
                    <a:pt x="52" y="133"/>
                    <a:pt x="54" y="130"/>
                  </a:cubicBezTo>
                  <a:cubicBezTo>
                    <a:pt x="55" y="127"/>
                    <a:pt x="61" y="127"/>
                    <a:pt x="62" y="123"/>
                  </a:cubicBezTo>
                  <a:cubicBezTo>
                    <a:pt x="62" y="123"/>
                    <a:pt x="62" y="122"/>
                    <a:pt x="61" y="123"/>
                  </a:cubicBezTo>
                  <a:cubicBezTo>
                    <a:pt x="59" y="123"/>
                    <a:pt x="57" y="125"/>
                    <a:pt x="56" y="125"/>
                  </a:cubicBezTo>
                  <a:cubicBezTo>
                    <a:pt x="53" y="125"/>
                    <a:pt x="54" y="122"/>
                    <a:pt x="55" y="118"/>
                  </a:cubicBezTo>
                  <a:cubicBezTo>
                    <a:pt x="55" y="117"/>
                    <a:pt x="56" y="114"/>
                    <a:pt x="56" y="114"/>
                  </a:cubicBezTo>
                  <a:cubicBezTo>
                    <a:pt x="55" y="112"/>
                    <a:pt x="54" y="112"/>
                    <a:pt x="54" y="114"/>
                  </a:cubicBezTo>
                  <a:cubicBezTo>
                    <a:pt x="54" y="115"/>
                    <a:pt x="52" y="120"/>
                    <a:pt x="50" y="119"/>
                  </a:cubicBezTo>
                  <a:cubicBezTo>
                    <a:pt x="47" y="118"/>
                    <a:pt x="47" y="118"/>
                    <a:pt x="47" y="117"/>
                  </a:cubicBezTo>
                  <a:cubicBezTo>
                    <a:pt x="45" y="114"/>
                    <a:pt x="44" y="114"/>
                    <a:pt x="44" y="114"/>
                  </a:cubicBezTo>
                  <a:cubicBezTo>
                    <a:pt x="42" y="114"/>
                    <a:pt x="44" y="116"/>
                    <a:pt x="44" y="117"/>
                  </a:cubicBezTo>
                  <a:cubicBezTo>
                    <a:pt x="44" y="118"/>
                    <a:pt x="42" y="119"/>
                    <a:pt x="41" y="118"/>
                  </a:cubicBezTo>
                  <a:cubicBezTo>
                    <a:pt x="40" y="117"/>
                    <a:pt x="39" y="116"/>
                    <a:pt x="39" y="113"/>
                  </a:cubicBezTo>
                  <a:cubicBezTo>
                    <a:pt x="37" y="111"/>
                    <a:pt x="37" y="111"/>
                    <a:pt x="35" y="112"/>
                  </a:cubicBezTo>
                  <a:cubicBezTo>
                    <a:pt x="33" y="109"/>
                    <a:pt x="29" y="114"/>
                    <a:pt x="30" y="114"/>
                  </a:cubicBezTo>
                  <a:cubicBezTo>
                    <a:pt x="29" y="114"/>
                    <a:pt x="27" y="112"/>
                    <a:pt x="27" y="113"/>
                  </a:cubicBezTo>
                  <a:cubicBezTo>
                    <a:pt x="26" y="113"/>
                    <a:pt x="25" y="113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3" y="112"/>
                    <a:pt x="24" y="113"/>
                    <a:pt x="24" y="113"/>
                  </a:cubicBezTo>
                  <a:cubicBezTo>
                    <a:pt x="21" y="114"/>
                    <a:pt x="18" y="115"/>
                    <a:pt x="20" y="119"/>
                  </a:cubicBezTo>
                  <a:cubicBezTo>
                    <a:pt x="24" y="121"/>
                    <a:pt x="24" y="117"/>
                    <a:pt x="24" y="116"/>
                  </a:cubicBezTo>
                  <a:cubicBezTo>
                    <a:pt x="27" y="111"/>
                    <a:pt x="28" y="118"/>
                    <a:pt x="31" y="116"/>
                  </a:cubicBezTo>
                  <a:cubicBezTo>
                    <a:pt x="31" y="116"/>
                    <a:pt x="31" y="116"/>
                    <a:pt x="31" y="115"/>
                  </a:cubicBezTo>
                  <a:cubicBezTo>
                    <a:pt x="30" y="114"/>
                    <a:pt x="33" y="112"/>
                    <a:pt x="34" y="113"/>
                  </a:cubicBezTo>
                  <a:cubicBezTo>
                    <a:pt x="36" y="114"/>
                    <a:pt x="36" y="118"/>
                    <a:pt x="36" y="120"/>
                  </a:cubicBezTo>
                  <a:cubicBezTo>
                    <a:pt x="36" y="121"/>
                    <a:pt x="32" y="120"/>
                    <a:pt x="31" y="118"/>
                  </a:cubicBezTo>
                  <a:cubicBezTo>
                    <a:pt x="30" y="117"/>
                    <a:pt x="31" y="118"/>
                    <a:pt x="31" y="120"/>
                  </a:cubicBezTo>
                  <a:cubicBezTo>
                    <a:pt x="32" y="120"/>
                    <a:pt x="31" y="120"/>
                    <a:pt x="27" y="119"/>
                  </a:cubicBezTo>
                  <a:cubicBezTo>
                    <a:pt x="26" y="119"/>
                    <a:pt x="26" y="120"/>
                    <a:pt x="26" y="120"/>
                  </a:cubicBezTo>
                  <a:cubicBezTo>
                    <a:pt x="28" y="122"/>
                    <a:pt x="33" y="121"/>
                    <a:pt x="33" y="121"/>
                  </a:cubicBezTo>
                  <a:cubicBezTo>
                    <a:pt x="34" y="121"/>
                    <a:pt x="34" y="122"/>
                    <a:pt x="36" y="123"/>
                  </a:cubicBezTo>
                  <a:cubicBezTo>
                    <a:pt x="36" y="124"/>
                    <a:pt x="36" y="124"/>
                    <a:pt x="36" y="125"/>
                  </a:cubicBezTo>
                  <a:cubicBezTo>
                    <a:pt x="35" y="126"/>
                    <a:pt x="34" y="126"/>
                    <a:pt x="34" y="125"/>
                  </a:cubicBezTo>
                  <a:cubicBezTo>
                    <a:pt x="33" y="124"/>
                    <a:pt x="33" y="124"/>
                    <a:pt x="31" y="124"/>
                  </a:cubicBezTo>
                  <a:cubicBezTo>
                    <a:pt x="30" y="124"/>
                    <a:pt x="28" y="124"/>
                    <a:pt x="27" y="125"/>
                  </a:cubicBezTo>
                  <a:cubicBezTo>
                    <a:pt x="25" y="126"/>
                    <a:pt x="26" y="129"/>
                    <a:pt x="27" y="128"/>
                  </a:cubicBezTo>
                  <a:cubicBezTo>
                    <a:pt x="29" y="126"/>
                    <a:pt x="30" y="128"/>
                    <a:pt x="34" y="128"/>
                  </a:cubicBezTo>
                  <a:cubicBezTo>
                    <a:pt x="35" y="128"/>
                    <a:pt x="36" y="132"/>
                    <a:pt x="35" y="137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4" y="138"/>
                    <a:pt x="33" y="139"/>
                    <a:pt x="32" y="139"/>
                  </a:cubicBezTo>
                  <a:cubicBezTo>
                    <a:pt x="30" y="140"/>
                    <a:pt x="29" y="142"/>
                    <a:pt x="27" y="141"/>
                  </a:cubicBezTo>
                  <a:cubicBezTo>
                    <a:pt x="17" y="131"/>
                    <a:pt x="8" y="117"/>
                    <a:pt x="5" y="103"/>
                  </a:cubicBezTo>
                  <a:cubicBezTo>
                    <a:pt x="4" y="100"/>
                    <a:pt x="4" y="97"/>
                    <a:pt x="4" y="93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164"/>
                    <a:pt x="66" y="164"/>
                    <a:pt x="66" y="164"/>
                  </a:cubicBezTo>
                  <a:cubicBezTo>
                    <a:pt x="55" y="162"/>
                    <a:pt x="42" y="155"/>
                    <a:pt x="31" y="144"/>
                  </a:cubicBezTo>
                  <a:cubicBezTo>
                    <a:pt x="30" y="144"/>
                    <a:pt x="29" y="143"/>
                    <a:pt x="29" y="143"/>
                  </a:cubicBezTo>
                  <a:cubicBezTo>
                    <a:pt x="32" y="140"/>
                    <a:pt x="31" y="143"/>
                    <a:pt x="34" y="142"/>
                  </a:cubicBezTo>
                  <a:cubicBezTo>
                    <a:pt x="35" y="142"/>
                    <a:pt x="35" y="142"/>
                    <a:pt x="36" y="143"/>
                  </a:cubicBezTo>
                  <a:cubicBezTo>
                    <a:pt x="36" y="143"/>
                    <a:pt x="38" y="144"/>
                    <a:pt x="38" y="143"/>
                  </a:cubicBezTo>
                  <a:cubicBezTo>
                    <a:pt x="38" y="142"/>
                    <a:pt x="39" y="142"/>
                    <a:pt x="39" y="142"/>
                  </a:cubicBezTo>
                  <a:cubicBezTo>
                    <a:pt x="43" y="144"/>
                    <a:pt x="43" y="140"/>
                    <a:pt x="46" y="141"/>
                  </a:cubicBezTo>
                  <a:cubicBezTo>
                    <a:pt x="48" y="141"/>
                    <a:pt x="50" y="141"/>
                    <a:pt x="48" y="140"/>
                  </a:cubicBezTo>
                  <a:cubicBezTo>
                    <a:pt x="46" y="139"/>
                    <a:pt x="45" y="138"/>
                    <a:pt x="44" y="138"/>
                  </a:cubicBezTo>
                  <a:cubicBezTo>
                    <a:pt x="42" y="138"/>
                    <a:pt x="41" y="139"/>
                    <a:pt x="40" y="136"/>
                  </a:cubicBezTo>
                  <a:cubicBezTo>
                    <a:pt x="40" y="135"/>
                    <a:pt x="40" y="132"/>
                    <a:pt x="40" y="131"/>
                  </a:cubicBezTo>
                  <a:cubicBezTo>
                    <a:pt x="40" y="128"/>
                    <a:pt x="41" y="129"/>
                    <a:pt x="43" y="129"/>
                  </a:cubicBezTo>
                  <a:cubicBezTo>
                    <a:pt x="46" y="129"/>
                    <a:pt x="46" y="129"/>
                    <a:pt x="49" y="128"/>
                  </a:cubicBezTo>
                  <a:cubicBezTo>
                    <a:pt x="49" y="128"/>
                    <a:pt x="49" y="128"/>
                    <a:pt x="50" y="128"/>
                  </a:cubicBezTo>
                  <a:cubicBezTo>
                    <a:pt x="50" y="130"/>
                    <a:pt x="50" y="139"/>
                    <a:pt x="49" y="141"/>
                  </a:cubicBezTo>
                  <a:close/>
                  <a:moveTo>
                    <a:pt x="46" y="127"/>
                  </a:moveTo>
                  <a:cubicBezTo>
                    <a:pt x="43" y="127"/>
                    <a:pt x="44" y="124"/>
                    <a:pt x="44" y="124"/>
                  </a:cubicBezTo>
                  <a:cubicBezTo>
                    <a:pt x="43" y="123"/>
                    <a:pt x="42" y="125"/>
                    <a:pt x="41" y="124"/>
                  </a:cubicBezTo>
                  <a:cubicBezTo>
                    <a:pt x="39" y="124"/>
                    <a:pt x="40" y="123"/>
                    <a:pt x="40" y="122"/>
                  </a:cubicBezTo>
                  <a:cubicBezTo>
                    <a:pt x="39" y="120"/>
                    <a:pt x="39" y="120"/>
                    <a:pt x="41" y="121"/>
                  </a:cubicBezTo>
                  <a:cubicBezTo>
                    <a:pt x="42" y="121"/>
                    <a:pt x="43" y="120"/>
                    <a:pt x="44" y="119"/>
                  </a:cubicBezTo>
                  <a:cubicBezTo>
                    <a:pt x="45" y="118"/>
                    <a:pt x="47" y="119"/>
                    <a:pt x="48" y="121"/>
                  </a:cubicBezTo>
                  <a:cubicBezTo>
                    <a:pt x="49" y="123"/>
                    <a:pt x="48" y="123"/>
                    <a:pt x="47" y="123"/>
                  </a:cubicBezTo>
                  <a:cubicBezTo>
                    <a:pt x="47" y="123"/>
                    <a:pt x="47" y="124"/>
                    <a:pt x="48" y="124"/>
                  </a:cubicBezTo>
                  <a:cubicBezTo>
                    <a:pt x="48" y="124"/>
                    <a:pt x="49" y="124"/>
                    <a:pt x="50" y="125"/>
                  </a:cubicBezTo>
                  <a:cubicBezTo>
                    <a:pt x="50" y="126"/>
                    <a:pt x="49" y="126"/>
                    <a:pt x="49" y="126"/>
                  </a:cubicBezTo>
                  <a:cubicBezTo>
                    <a:pt x="48" y="127"/>
                    <a:pt x="47" y="127"/>
                    <a:pt x="46" y="127"/>
                  </a:cubicBezTo>
                  <a:close/>
                  <a:moveTo>
                    <a:pt x="118" y="143"/>
                  </a:moveTo>
                  <a:cubicBezTo>
                    <a:pt x="117" y="143"/>
                    <a:pt x="117" y="143"/>
                    <a:pt x="117" y="143"/>
                  </a:cubicBezTo>
                  <a:cubicBezTo>
                    <a:pt x="113" y="109"/>
                    <a:pt x="113" y="109"/>
                    <a:pt x="113" y="109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111" y="105"/>
                    <a:pt x="111" y="105"/>
                    <a:pt x="111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98" y="96"/>
                    <a:pt x="98" y="96"/>
                    <a:pt x="98" y="9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2" y="89"/>
                    <a:pt x="92" y="89"/>
                    <a:pt x="92" y="89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138" y="85"/>
                    <a:pt x="138" y="85"/>
                    <a:pt x="138" y="85"/>
                  </a:cubicBezTo>
                  <a:cubicBezTo>
                    <a:pt x="138" y="89"/>
                    <a:pt x="138" y="89"/>
                    <a:pt x="138" y="89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17" y="109"/>
                    <a:pt x="117" y="109"/>
                    <a:pt x="117" y="109"/>
                  </a:cubicBezTo>
                  <a:cubicBezTo>
                    <a:pt x="118" y="143"/>
                    <a:pt x="118" y="143"/>
                    <a:pt x="118" y="143"/>
                  </a:cubicBezTo>
                  <a:close/>
                  <a:moveTo>
                    <a:pt x="86" y="164"/>
                  </a:moveTo>
                  <a:cubicBezTo>
                    <a:pt x="86" y="76"/>
                    <a:pt x="86" y="76"/>
                    <a:pt x="86" y="76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102"/>
                    <a:pt x="147" y="104"/>
                    <a:pt x="146" y="109"/>
                  </a:cubicBezTo>
                  <a:cubicBezTo>
                    <a:pt x="139" y="135"/>
                    <a:pt x="112" y="158"/>
                    <a:pt x="86" y="164"/>
                  </a:cubicBezTo>
                  <a:close/>
                  <a:moveTo>
                    <a:pt x="11" y="53"/>
                  </a:moveTo>
                  <a:cubicBezTo>
                    <a:pt x="10" y="52"/>
                    <a:pt x="9" y="50"/>
                    <a:pt x="9" y="49"/>
                  </a:cubicBezTo>
                  <a:cubicBezTo>
                    <a:pt x="9" y="48"/>
                    <a:pt x="9" y="47"/>
                    <a:pt x="9" y="47"/>
                  </a:cubicBezTo>
                  <a:cubicBezTo>
                    <a:pt x="17" y="43"/>
                    <a:pt x="31" y="34"/>
                    <a:pt x="39" y="30"/>
                  </a:cubicBezTo>
                  <a:cubicBezTo>
                    <a:pt x="39" y="30"/>
                    <a:pt x="40" y="29"/>
                    <a:pt x="40" y="28"/>
                  </a:cubicBezTo>
                  <a:cubicBezTo>
                    <a:pt x="42" y="27"/>
                    <a:pt x="52" y="21"/>
                    <a:pt x="52" y="20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5" y="21"/>
                    <a:pt x="64" y="22"/>
                    <a:pt x="64" y="23"/>
                  </a:cubicBezTo>
                  <a:cubicBezTo>
                    <a:pt x="66" y="27"/>
                    <a:pt x="69" y="33"/>
                    <a:pt x="70" y="38"/>
                  </a:cubicBezTo>
                  <a:cubicBezTo>
                    <a:pt x="70" y="40"/>
                    <a:pt x="69" y="48"/>
                    <a:pt x="66" y="50"/>
                  </a:cubicBezTo>
                  <a:cubicBezTo>
                    <a:pt x="66" y="50"/>
                    <a:pt x="65" y="50"/>
                    <a:pt x="65" y="49"/>
                  </a:cubicBezTo>
                  <a:cubicBezTo>
                    <a:pt x="65" y="42"/>
                    <a:pt x="63" y="35"/>
                    <a:pt x="57" y="27"/>
                  </a:cubicBezTo>
                  <a:cubicBezTo>
                    <a:pt x="56" y="27"/>
                    <a:pt x="35" y="39"/>
                    <a:pt x="34" y="40"/>
                  </a:cubicBezTo>
                  <a:cubicBezTo>
                    <a:pt x="27" y="44"/>
                    <a:pt x="20" y="47"/>
                    <a:pt x="15" y="51"/>
                  </a:cubicBezTo>
                  <a:cubicBezTo>
                    <a:pt x="13" y="52"/>
                    <a:pt x="12" y="52"/>
                    <a:pt x="11" y="53"/>
                  </a:cubicBezTo>
                  <a:close/>
                  <a:moveTo>
                    <a:pt x="114" y="61"/>
                  </a:moveTo>
                  <a:cubicBezTo>
                    <a:pt x="114" y="61"/>
                    <a:pt x="115" y="61"/>
                    <a:pt x="115" y="61"/>
                  </a:cubicBezTo>
                  <a:cubicBezTo>
                    <a:pt x="115" y="62"/>
                    <a:pt x="116" y="62"/>
                    <a:pt x="116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3"/>
                    <a:pt x="114" y="62"/>
                    <a:pt x="114" y="61"/>
                  </a:cubicBezTo>
                  <a:close/>
                  <a:moveTo>
                    <a:pt x="117" y="67"/>
                  </a:moveTo>
                  <a:cubicBezTo>
                    <a:pt x="118" y="67"/>
                    <a:pt x="118" y="67"/>
                    <a:pt x="119" y="67"/>
                  </a:cubicBezTo>
                  <a:cubicBezTo>
                    <a:pt x="119" y="67"/>
                    <a:pt x="119" y="67"/>
                    <a:pt x="120" y="66"/>
                  </a:cubicBezTo>
                  <a:cubicBezTo>
                    <a:pt x="120" y="66"/>
                    <a:pt x="120" y="67"/>
                    <a:pt x="120" y="67"/>
                  </a:cubicBezTo>
                  <a:cubicBezTo>
                    <a:pt x="120" y="67"/>
                    <a:pt x="121" y="67"/>
                    <a:pt x="120" y="67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20" y="68"/>
                    <a:pt x="120" y="68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8" y="68"/>
                    <a:pt x="117" y="68"/>
                    <a:pt x="117" y="67"/>
                  </a:cubicBezTo>
                  <a:close/>
                  <a:moveTo>
                    <a:pt x="120" y="69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20" y="69"/>
                    <a:pt x="120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0" y="69"/>
                    <a:pt x="120" y="69"/>
                    <a:pt x="120" y="69"/>
                  </a:cubicBezTo>
                  <a:cubicBezTo>
                    <a:pt x="120" y="69"/>
                    <a:pt x="120" y="69"/>
                    <a:pt x="120" y="69"/>
                  </a:cubicBezTo>
                  <a:cubicBezTo>
                    <a:pt x="120" y="69"/>
                    <a:pt x="120" y="70"/>
                    <a:pt x="120" y="70"/>
                  </a:cubicBezTo>
                  <a:cubicBezTo>
                    <a:pt x="120" y="71"/>
                    <a:pt x="120" y="72"/>
                    <a:pt x="120" y="73"/>
                  </a:cubicBezTo>
                  <a:cubicBezTo>
                    <a:pt x="120" y="73"/>
                    <a:pt x="120" y="74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5"/>
                    <a:pt x="119" y="75"/>
                    <a:pt x="119" y="75"/>
                  </a:cubicBezTo>
                  <a:cubicBezTo>
                    <a:pt x="119" y="75"/>
                    <a:pt x="119" y="75"/>
                    <a:pt x="118" y="74"/>
                  </a:cubicBezTo>
                  <a:cubicBezTo>
                    <a:pt x="117" y="74"/>
                    <a:pt x="116" y="73"/>
                    <a:pt x="116" y="73"/>
                  </a:cubicBezTo>
                  <a:cubicBezTo>
                    <a:pt x="115" y="73"/>
                    <a:pt x="115" y="73"/>
                    <a:pt x="115" y="72"/>
                  </a:cubicBezTo>
                  <a:cubicBezTo>
                    <a:pt x="115" y="72"/>
                    <a:pt x="116" y="73"/>
                    <a:pt x="116" y="73"/>
                  </a:cubicBezTo>
                  <a:cubicBezTo>
                    <a:pt x="117" y="73"/>
                    <a:pt x="117" y="73"/>
                    <a:pt x="118" y="73"/>
                  </a:cubicBezTo>
                  <a:cubicBezTo>
                    <a:pt x="118" y="73"/>
                    <a:pt x="119" y="73"/>
                    <a:pt x="119" y="73"/>
                  </a:cubicBezTo>
                  <a:cubicBezTo>
                    <a:pt x="119" y="73"/>
                    <a:pt x="119" y="72"/>
                    <a:pt x="119" y="72"/>
                  </a:cubicBezTo>
                  <a:cubicBezTo>
                    <a:pt x="119" y="71"/>
                    <a:pt x="119" y="70"/>
                    <a:pt x="119" y="69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9" y="69"/>
                    <a:pt x="119" y="70"/>
                    <a:pt x="118" y="70"/>
                  </a:cubicBezTo>
                  <a:cubicBezTo>
                    <a:pt x="118" y="70"/>
                    <a:pt x="117" y="71"/>
                    <a:pt x="116" y="71"/>
                  </a:cubicBezTo>
                  <a:cubicBezTo>
                    <a:pt x="115" y="70"/>
                    <a:pt x="115" y="70"/>
                    <a:pt x="115" y="70"/>
                  </a:cubicBezTo>
                  <a:cubicBezTo>
                    <a:pt x="116" y="70"/>
                    <a:pt x="116" y="70"/>
                    <a:pt x="116" y="70"/>
                  </a:cubicBezTo>
                  <a:cubicBezTo>
                    <a:pt x="116" y="70"/>
                    <a:pt x="117" y="69"/>
                    <a:pt x="117" y="69"/>
                  </a:cubicBezTo>
                  <a:cubicBezTo>
                    <a:pt x="118" y="69"/>
                    <a:pt x="118" y="69"/>
                    <a:pt x="119" y="69"/>
                  </a:cubicBezTo>
                  <a:cubicBezTo>
                    <a:pt x="119" y="68"/>
                    <a:pt x="120" y="68"/>
                    <a:pt x="121" y="68"/>
                  </a:cubicBezTo>
                  <a:cubicBezTo>
                    <a:pt x="121" y="68"/>
                    <a:pt x="121" y="68"/>
                    <a:pt x="122" y="68"/>
                  </a:cubicBezTo>
                  <a:cubicBezTo>
                    <a:pt x="122" y="68"/>
                    <a:pt x="122" y="68"/>
                    <a:pt x="123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8"/>
                    <a:pt x="123" y="69"/>
                    <a:pt x="123" y="69"/>
                  </a:cubicBezTo>
                  <a:cubicBezTo>
                    <a:pt x="122" y="69"/>
                    <a:pt x="121" y="69"/>
                    <a:pt x="120" y="69"/>
                  </a:cubicBezTo>
                  <a:close/>
                  <a:moveTo>
                    <a:pt x="120" y="56"/>
                  </a:moveTo>
                  <a:cubicBezTo>
                    <a:pt x="121" y="56"/>
                    <a:pt x="122" y="56"/>
                    <a:pt x="122" y="57"/>
                  </a:cubicBezTo>
                  <a:cubicBezTo>
                    <a:pt x="122" y="57"/>
                    <a:pt x="122" y="58"/>
                    <a:pt x="121" y="58"/>
                  </a:cubicBezTo>
                  <a:cubicBezTo>
                    <a:pt x="121" y="58"/>
                    <a:pt x="120" y="58"/>
                    <a:pt x="120" y="59"/>
                  </a:cubicBezTo>
                  <a:cubicBezTo>
                    <a:pt x="120" y="59"/>
                    <a:pt x="119" y="59"/>
                    <a:pt x="119" y="59"/>
                  </a:cubicBezTo>
                  <a:cubicBezTo>
                    <a:pt x="119" y="59"/>
                    <a:pt x="119" y="59"/>
                    <a:pt x="119" y="59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2" y="58"/>
                    <a:pt x="122" y="58"/>
                    <a:pt x="124" y="58"/>
                  </a:cubicBezTo>
                  <a:cubicBezTo>
                    <a:pt x="124" y="58"/>
                    <a:pt x="125" y="57"/>
                    <a:pt x="125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5" y="59"/>
                    <a:pt x="124" y="60"/>
                  </a:cubicBezTo>
                  <a:cubicBezTo>
                    <a:pt x="124" y="60"/>
                    <a:pt x="123" y="61"/>
                    <a:pt x="122" y="62"/>
                  </a:cubicBezTo>
                  <a:cubicBezTo>
                    <a:pt x="122" y="62"/>
                    <a:pt x="122" y="62"/>
                    <a:pt x="122" y="63"/>
                  </a:cubicBezTo>
                  <a:cubicBezTo>
                    <a:pt x="122" y="63"/>
                    <a:pt x="122" y="63"/>
                    <a:pt x="122" y="64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3"/>
                    <a:pt x="124" y="63"/>
                    <a:pt x="124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6" y="64"/>
                    <a:pt x="125" y="64"/>
                    <a:pt x="124" y="65"/>
                  </a:cubicBezTo>
                  <a:cubicBezTo>
                    <a:pt x="124" y="65"/>
                    <a:pt x="123" y="65"/>
                    <a:pt x="122" y="65"/>
                  </a:cubicBezTo>
                  <a:cubicBezTo>
                    <a:pt x="122" y="65"/>
                    <a:pt x="122" y="66"/>
                    <a:pt x="121" y="66"/>
                  </a:cubicBezTo>
                  <a:cubicBezTo>
                    <a:pt x="120" y="66"/>
                    <a:pt x="120" y="66"/>
                    <a:pt x="119" y="66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119" y="66"/>
                    <a:pt x="119" y="66"/>
                    <a:pt x="120" y="66"/>
                  </a:cubicBezTo>
                  <a:cubicBezTo>
                    <a:pt x="121" y="65"/>
                    <a:pt x="122" y="65"/>
                    <a:pt x="123" y="64"/>
                  </a:cubicBezTo>
                  <a:cubicBezTo>
                    <a:pt x="123" y="64"/>
                    <a:pt x="124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24" y="64"/>
                    <a:pt x="123" y="64"/>
                  </a:cubicBezTo>
                  <a:cubicBezTo>
                    <a:pt x="123" y="64"/>
                    <a:pt x="122" y="64"/>
                    <a:pt x="122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1" y="65"/>
                    <a:pt x="120" y="65"/>
                  </a:cubicBezTo>
                  <a:cubicBezTo>
                    <a:pt x="120" y="65"/>
                    <a:pt x="120" y="65"/>
                    <a:pt x="119" y="65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118" y="65"/>
                    <a:pt x="117" y="66"/>
                    <a:pt x="116" y="66"/>
                  </a:cubicBezTo>
                  <a:cubicBezTo>
                    <a:pt x="115" y="67"/>
                    <a:pt x="115" y="69"/>
                    <a:pt x="113" y="69"/>
                  </a:cubicBezTo>
                  <a:cubicBezTo>
                    <a:pt x="113" y="69"/>
                    <a:pt x="113" y="69"/>
                    <a:pt x="113" y="69"/>
                  </a:cubicBezTo>
                  <a:cubicBezTo>
                    <a:pt x="113" y="69"/>
                    <a:pt x="113" y="68"/>
                    <a:pt x="113" y="68"/>
                  </a:cubicBezTo>
                  <a:cubicBezTo>
                    <a:pt x="114" y="67"/>
                    <a:pt x="114" y="67"/>
                    <a:pt x="115" y="66"/>
                  </a:cubicBezTo>
                  <a:cubicBezTo>
                    <a:pt x="115" y="66"/>
                    <a:pt x="115" y="65"/>
                    <a:pt x="115" y="65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4" y="67"/>
                    <a:pt x="114" y="67"/>
                    <a:pt x="114" y="68"/>
                  </a:cubicBezTo>
                  <a:cubicBezTo>
                    <a:pt x="114" y="68"/>
                    <a:pt x="114" y="68"/>
                    <a:pt x="114" y="68"/>
                  </a:cubicBezTo>
                  <a:cubicBezTo>
                    <a:pt x="114" y="68"/>
                    <a:pt x="114" y="68"/>
                    <a:pt x="115" y="67"/>
                  </a:cubicBezTo>
                  <a:cubicBezTo>
                    <a:pt x="115" y="67"/>
                    <a:pt x="115" y="67"/>
                    <a:pt x="116" y="66"/>
                  </a:cubicBezTo>
                  <a:cubicBezTo>
                    <a:pt x="116" y="66"/>
                    <a:pt x="117" y="65"/>
                    <a:pt x="117" y="65"/>
                  </a:cubicBezTo>
                  <a:cubicBezTo>
                    <a:pt x="118" y="65"/>
                    <a:pt x="118" y="65"/>
                    <a:pt x="119" y="65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9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7" y="64"/>
                    <a:pt x="116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7" y="64"/>
                    <a:pt x="117" y="63"/>
                    <a:pt x="117" y="62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7" y="62"/>
                    <a:pt x="116" y="63"/>
                    <a:pt x="116" y="62"/>
                  </a:cubicBezTo>
                  <a:cubicBezTo>
                    <a:pt x="117" y="62"/>
                    <a:pt x="116" y="61"/>
                    <a:pt x="116" y="61"/>
                  </a:cubicBezTo>
                  <a:cubicBezTo>
                    <a:pt x="116" y="61"/>
                    <a:pt x="116" y="60"/>
                    <a:pt x="116" y="60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7" y="60"/>
                    <a:pt x="117" y="60"/>
                  </a:cubicBezTo>
                  <a:cubicBezTo>
                    <a:pt x="117" y="61"/>
                    <a:pt x="117" y="61"/>
                    <a:pt x="118" y="62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8" y="61"/>
                    <a:pt x="118" y="61"/>
                    <a:pt x="119" y="60"/>
                  </a:cubicBezTo>
                  <a:cubicBezTo>
                    <a:pt x="118" y="60"/>
                    <a:pt x="118" y="60"/>
                    <a:pt x="118" y="59"/>
                  </a:cubicBezTo>
                  <a:cubicBezTo>
                    <a:pt x="118" y="59"/>
                    <a:pt x="118" y="59"/>
                    <a:pt x="119" y="59"/>
                  </a:cubicBezTo>
                  <a:cubicBezTo>
                    <a:pt x="119" y="58"/>
                    <a:pt x="120" y="57"/>
                    <a:pt x="121" y="56"/>
                  </a:cubicBezTo>
                  <a:cubicBezTo>
                    <a:pt x="120" y="56"/>
                    <a:pt x="120" y="56"/>
                    <a:pt x="120" y="56"/>
                  </a:cubicBezTo>
                  <a:close/>
                  <a:moveTo>
                    <a:pt x="124" y="58"/>
                  </a:moveTo>
                  <a:cubicBezTo>
                    <a:pt x="124" y="59"/>
                    <a:pt x="124" y="59"/>
                    <a:pt x="124" y="59"/>
                  </a:cubicBezTo>
                  <a:cubicBezTo>
                    <a:pt x="123" y="60"/>
                    <a:pt x="123" y="60"/>
                    <a:pt x="122" y="61"/>
                  </a:cubicBezTo>
                  <a:cubicBezTo>
                    <a:pt x="122" y="61"/>
                    <a:pt x="122" y="61"/>
                    <a:pt x="122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0"/>
                    <a:pt x="121" y="60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2" y="59"/>
                    <a:pt x="122" y="59"/>
                  </a:cubicBezTo>
                  <a:cubicBezTo>
                    <a:pt x="123" y="59"/>
                    <a:pt x="123" y="58"/>
                    <a:pt x="124" y="58"/>
                  </a:cubicBezTo>
                  <a:close/>
                  <a:moveTo>
                    <a:pt x="122" y="62"/>
                  </a:moveTo>
                  <a:cubicBezTo>
                    <a:pt x="122" y="62"/>
                    <a:pt x="122" y="62"/>
                    <a:pt x="122" y="62"/>
                  </a:cubicBezTo>
                  <a:cubicBezTo>
                    <a:pt x="121" y="63"/>
                    <a:pt x="120" y="63"/>
                    <a:pt x="120" y="64"/>
                  </a:cubicBezTo>
                  <a:cubicBezTo>
                    <a:pt x="120" y="64"/>
                    <a:pt x="120" y="63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2" y="62"/>
                    <a:pt x="122" y="62"/>
                  </a:cubicBezTo>
                  <a:close/>
                  <a:moveTo>
                    <a:pt x="119" y="62"/>
                  </a:move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20" y="61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1" y="60"/>
                    <a:pt x="121" y="60"/>
                  </a:cubicBezTo>
                  <a:cubicBezTo>
                    <a:pt x="121" y="60"/>
                    <a:pt x="121" y="61"/>
                    <a:pt x="121" y="61"/>
                  </a:cubicBezTo>
                  <a:cubicBezTo>
                    <a:pt x="121" y="62"/>
                    <a:pt x="120" y="62"/>
                    <a:pt x="120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19" y="62"/>
                    <a:pt x="119" y="62"/>
                  </a:cubicBezTo>
                  <a:close/>
                  <a:moveTo>
                    <a:pt x="108" y="46"/>
                  </a:moveTo>
                  <a:cubicBezTo>
                    <a:pt x="105" y="46"/>
                    <a:pt x="105" y="46"/>
                    <a:pt x="105" y="46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5" y="46"/>
                    <a:pt x="105" y="46"/>
                    <a:pt x="105" y="45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5" y="39"/>
                    <a:pt x="105" y="39"/>
                    <a:pt x="106" y="39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7" y="45"/>
                    <a:pt x="107" y="46"/>
                    <a:pt x="108" y="46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108" y="46"/>
                    <a:pt x="108" y="46"/>
                    <a:pt x="108" y="46"/>
                  </a:cubicBezTo>
                  <a:close/>
                  <a:moveTo>
                    <a:pt x="115" y="44"/>
                  </a:moveTo>
                  <a:cubicBezTo>
                    <a:pt x="115" y="45"/>
                    <a:pt x="115" y="45"/>
                    <a:pt x="114" y="46"/>
                  </a:cubicBezTo>
                  <a:cubicBezTo>
                    <a:pt x="114" y="46"/>
                    <a:pt x="113" y="46"/>
                    <a:pt x="112" y="46"/>
                  </a:cubicBezTo>
                  <a:cubicBezTo>
                    <a:pt x="112" y="46"/>
                    <a:pt x="111" y="46"/>
                    <a:pt x="111" y="46"/>
                  </a:cubicBezTo>
                  <a:cubicBezTo>
                    <a:pt x="110" y="46"/>
                    <a:pt x="110" y="45"/>
                    <a:pt x="110" y="45"/>
                  </a:cubicBezTo>
                  <a:cubicBezTo>
                    <a:pt x="110" y="44"/>
                    <a:pt x="110" y="43"/>
                    <a:pt x="111" y="43"/>
                  </a:cubicBezTo>
                  <a:cubicBezTo>
                    <a:pt x="110" y="42"/>
                    <a:pt x="110" y="41"/>
                    <a:pt x="110" y="41"/>
                  </a:cubicBezTo>
                  <a:cubicBezTo>
                    <a:pt x="110" y="40"/>
                    <a:pt x="110" y="40"/>
                    <a:pt x="111" y="39"/>
                  </a:cubicBezTo>
                  <a:cubicBezTo>
                    <a:pt x="111" y="39"/>
                    <a:pt x="112" y="39"/>
                    <a:pt x="112" y="39"/>
                  </a:cubicBezTo>
                  <a:cubicBezTo>
                    <a:pt x="113" y="39"/>
                    <a:pt x="114" y="39"/>
                    <a:pt x="114" y="39"/>
                  </a:cubicBezTo>
                  <a:cubicBezTo>
                    <a:pt x="115" y="39"/>
                    <a:pt x="115" y="40"/>
                    <a:pt x="115" y="40"/>
                  </a:cubicBezTo>
                  <a:cubicBezTo>
                    <a:pt x="115" y="41"/>
                    <a:pt x="114" y="42"/>
                    <a:pt x="114" y="42"/>
                  </a:cubicBezTo>
                  <a:cubicBezTo>
                    <a:pt x="115" y="43"/>
                    <a:pt x="115" y="44"/>
                    <a:pt x="115" y="44"/>
                  </a:cubicBezTo>
                  <a:close/>
                  <a:moveTo>
                    <a:pt x="113" y="40"/>
                  </a:moveTo>
                  <a:cubicBezTo>
                    <a:pt x="113" y="41"/>
                    <a:pt x="113" y="41"/>
                    <a:pt x="113" y="42"/>
                  </a:cubicBezTo>
                  <a:cubicBezTo>
                    <a:pt x="113" y="41"/>
                    <a:pt x="112" y="41"/>
                    <a:pt x="112" y="41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112" y="40"/>
                    <a:pt x="112" y="39"/>
                    <a:pt x="112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40"/>
                  </a:cubicBezTo>
                  <a:close/>
                  <a:moveTo>
                    <a:pt x="113" y="45"/>
                  </a:moveTo>
                  <a:cubicBezTo>
                    <a:pt x="113" y="45"/>
                    <a:pt x="113" y="46"/>
                    <a:pt x="113" y="46"/>
                  </a:cubicBezTo>
                  <a:cubicBezTo>
                    <a:pt x="113" y="46"/>
                    <a:pt x="113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4"/>
                    <a:pt x="112" y="43"/>
                    <a:pt x="112" y="43"/>
                  </a:cubicBezTo>
                  <a:cubicBezTo>
                    <a:pt x="112" y="43"/>
                    <a:pt x="113" y="44"/>
                    <a:pt x="113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5"/>
                    <a:pt x="113" y="45"/>
                    <a:pt x="113" y="45"/>
                  </a:cubicBezTo>
                  <a:close/>
                  <a:moveTo>
                    <a:pt x="122" y="42"/>
                  </a:moveTo>
                  <a:cubicBezTo>
                    <a:pt x="122" y="44"/>
                    <a:pt x="122" y="45"/>
                    <a:pt x="121" y="45"/>
                  </a:cubicBezTo>
                  <a:cubicBezTo>
                    <a:pt x="121" y="46"/>
                    <a:pt x="120" y="46"/>
                    <a:pt x="119" y="46"/>
                  </a:cubicBezTo>
                  <a:cubicBezTo>
                    <a:pt x="118" y="46"/>
                    <a:pt x="118" y="46"/>
                    <a:pt x="117" y="46"/>
                  </a:cubicBezTo>
                  <a:cubicBezTo>
                    <a:pt x="117" y="46"/>
                    <a:pt x="117" y="45"/>
                    <a:pt x="117" y="45"/>
                  </a:cubicBezTo>
                  <a:cubicBezTo>
                    <a:pt x="117" y="45"/>
                    <a:pt x="117" y="44"/>
                    <a:pt x="117" y="44"/>
                  </a:cubicBezTo>
                  <a:cubicBezTo>
                    <a:pt x="117" y="44"/>
                    <a:pt x="118" y="44"/>
                    <a:pt x="118" y="44"/>
                  </a:cubicBezTo>
                  <a:cubicBezTo>
                    <a:pt x="118" y="44"/>
                    <a:pt x="118" y="44"/>
                    <a:pt x="119" y="44"/>
                  </a:cubicBezTo>
                  <a:cubicBezTo>
                    <a:pt x="119" y="44"/>
                    <a:pt x="119" y="45"/>
                    <a:pt x="119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6"/>
                    <a:pt x="118" y="46"/>
                    <a:pt x="118" y="46"/>
                  </a:cubicBezTo>
                  <a:cubicBezTo>
                    <a:pt x="118" y="46"/>
                    <a:pt x="118" y="46"/>
                    <a:pt x="119" y="46"/>
                  </a:cubicBezTo>
                  <a:cubicBezTo>
                    <a:pt x="119" y="46"/>
                    <a:pt x="119" y="46"/>
                    <a:pt x="119" y="46"/>
                  </a:cubicBezTo>
                  <a:cubicBezTo>
                    <a:pt x="120" y="46"/>
                    <a:pt x="120" y="44"/>
                    <a:pt x="120" y="43"/>
                  </a:cubicBezTo>
                  <a:cubicBezTo>
                    <a:pt x="120" y="43"/>
                    <a:pt x="119" y="43"/>
                    <a:pt x="119" y="43"/>
                  </a:cubicBezTo>
                  <a:cubicBezTo>
                    <a:pt x="118" y="43"/>
                    <a:pt x="118" y="43"/>
                    <a:pt x="117" y="43"/>
                  </a:cubicBezTo>
                  <a:cubicBezTo>
                    <a:pt x="117" y="42"/>
                    <a:pt x="117" y="42"/>
                    <a:pt x="117" y="41"/>
                  </a:cubicBezTo>
                  <a:cubicBezTo>
                    <a:pt x="117" y="40"/>
                    <a:pt x="117" y="40"/>
                    <a:pt x="117" y="39"/>
                  </a:cubicBezTo>
                  <a:cubicBezTo>
                    <a:pt x="118" y="39"/>
                    <a:pt x="119" y="39"/>
                    <a:pt x="119" y="39"/>
                  </a:cubicBezTo>
                  <a:cubicBezTo>
                    <a:pt x="120" y="39"/>
                    <a:pt x="121" y="39"/>
                    <a:pt x="121" y="40"/>
                  </a:cubicBezTo>
                  <a:cubicBezTo>
                    <a:pt x="122" y="40"/>
                    <a:pt x="122" y="41"/>
                    <a:pt x="122" y="42"/>
                  </a:cubicBezTo>
                  <a:close/>
                  <a:moveTo>
                    <a:pt x="120" y="43"/>
                  </a:moveTo>
                  <a:cubicBezTo>
                    <a:pt x="120" y="43"/>
                    <a:pt x="120" y="43"/>
                    <a:pt x="119" y="43"/>
                  </a:cubicBezTo>
                  <a:cubicBezTo>
                    <a:pt x="119" y="43"/>
                    <a:pt x="119" y="43"/>
                    <a:pt x="119" y="41"/>
                  </a:cubicBezTo>
                  <a:cubicBezTo>
                    <a:pt x="119" y="41"/>
                    <a:pt x="119" y="40"/>
                    <a:pt x="119" y="40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0" y="39"/>
                    <a:pt x="120" y="40"/>
                    <a:pt x="120" y="41"/>
                  </a:cubicBezTo>
                  <a:cubicBezTo>
                    <a:pt x="120" y="42"/>
                    <a:pt x="120" y="42"/>
                    <a:pt x="120" y="43"/>
                  </a:cubicBezTo>
                  <a:close/>
                  <a:moveTo>
                    <a:pt x="129" y="44"/>
                  </a:moveTo>
                  <a:cubicBezTo>
                    <a:pt x="129" y="45"/>
                    <a:pt x="128" y="45"/>
                    <a:pt x="128" y="46"/>
                  </a:cubicBezTo>
                  <a:cubicBezTo>
                    <a:pt x="128" y="46"/>
                    <a:pt x="127" y="46"/>
                    <a:pt x="126" y="46"/>
                  </a:cubicBezTo>
                  <a:cubicBezTo>
                    <a:pt x="125" y="46"/>
                    <a:pt x="125" y="46"/>
                    <a:pt x="124" y="45"/>
                  </a:cubicBezTo>
                  <a:cubicBezTo>
                    <a:pt x="124" y="45"/>
                    <a:pt x="124" y="44"/>
                    <a:pt x="124" y="43"/>
                  </a:cubicBezTo>
                  <a:cubicBezTo>
                    <a:pt x="124" y="41"/>
                    <a:pt x="124" y="41"/>
                    <a:pt x="124" y="40"/>
                  </a:cubicBezTo>
                  <a:cubicBezTo>
                    <a:pt x="125" y="39"/>
                    <a:pt x="126" y="39"/>
                    <a:pt x="127" y="39"/>
                  </a:cubicBezTo>
                  <a:cubicBezTo>
                    <a:pt x="127" y="39"/>
                    <a:pt x="128" y="39"/>
                    <a:pt x="128" y="39"/>
                  </a:cubicBezTo>
                  <a:cubicBezTo>
                    <a:pt x="128" y="39"/>
                    <a:pt x="129" y="40"/>
                    <a:pt x="129" y="40"/>
                  </a:cubicBezTo>
                  <a:cubicBezTo>
                    <a:pt x="129" y="40"/>
                    <a:pt x="128" y="41"/>
                    <a:pt x="128" y="41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1"/>
                    <a:pt x="126" y="40"/>
                    <a:pt x="126" y="40"/>
                  </a:cubicBezTo>
                  <a:cubicBezTo>
                    <a:pt x="126" y="40"/>
                    <a:pt x="127" y="40"/>
                    <a:pt x="127" y="40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6" y="39"/>
                    <a:pt x="125" y="40"/>
                    <a:pt x="125" y="42"/>
                  </a:cubicBezTo>
                  <a:cubicBezTo>
                    <a:pt x="126" y="42"/>
                    <a:pt x="126" y="42"/>
                    <a:pt x="127" y="42"/>
                  </a:cubicBezTo>
                  <a:cubicBezTo>
                    <a:pt x="127" y="42"/>
                    <a:pt x="128" y="42"/>
                    <a:pt x="128" y="42"/>
                  </a:cubicBezTo>
                  <a:cubicBezTo>
                    <a:pt x="128" y="43"/>
                    <a:pt x="129" y="43"/>
                    <a:pt x="129" y="44"/>
                  </a:cubicBezTo>
                  <a:close/>
                  <a:moveTo>
                    <a:pt x="127" y="44"/>
                  </a:moveTo>
                  <a:cubicBezTo>
                    <a:pt x="127" y="44"/>
                    <a:pt x="127" y="45"/>
                    <a:pt x="127" y="45"/>
                  </a:cubicBezTo>
                  <a:cubicBezTo>
                    <a:pt x="127" y="46"/>
                    <a:pt x="127" y="46"/>
                    <a:pt x="126" y="46"/>
                  </a:cubicBezTo>
                  <a:cubicBezTo>
                    <a:pt x="126" y="46"/>
                    <a:pt x="125" y="45"/>
                    <a:pt x="125" y="44"/>
                  </a:cubicBezTo>
                  <a:cubicBezTo>
                    <a:pt x="125" y="44"/>
                    <a:pt x="125" y="43"/>
                    <a:pt x="125" y="43"/>
                  </a:cubicBezTo>
                  <a:cubicBezTo>
                    <a:pt x="125" y="43"/>
                    <a:pt x="125" y="42"/>
                    <a:pt x="125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7" y="42"/>
                    <a:pt x="127" y="43"/>
                    <a:pt x="127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08944AE4-800B-4330-B5A3-57DD82A7DE10}"/>
              </a:ext>
            </a:extLst>
          </p:cNvPr>
          <p:cNvSpPr txBox="1"/>
          <p:nvPr/>
        </p:nvSpPr>
        <p:spPr>
          <a:xfrm>
            <a:off x="668802" y="5981790"/>
            <a:ext cx="2320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2019.04</a:t>
            </a:r>
            <a:endParaRPr lang="zh-CN" altLang="en-US" sz="28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1823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drape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授权转载作品，仅供学习之用，请勿商用。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9594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5D453F52-4EE4-4D10-918D-0091D322A9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59" t="7813" r="7415" b="7813"/>
          <a:stretch/>
        </p:blipFill>
        <p:spPr>
          <a:xfrm>
            <a:off x="0" y="0"/>
            <a:ext cx="6096000" cy="6858000"/>
          </a:xfrm>
          <a:custGeom>
            <a:avLst/>
            <a:gdLst>
              <a:gd name="connsiteX0" fmla="*/ 626762 w 6096000"/>
              <a:gd name="connsiteY0" fmla="*/ 542943 h 6858000"/>
              <a:gd name="connsiteX1" fmla="*/ 6096000 w 6096000"/>
              <a:gd name="connsiteY1" fmla="*/ 542943 h 6858000"/>
              <a:gd name="connsiteX2" fmla="*/ 6096000 w 6096000"/>
              <a:gd name="connsiteY2" fmla="*/ 6315057 h 6858000"/>
              <a:gd name="connsiteX3" fmla="*/ 626762 w 6096000"/>
              <a:gd name="connsiteY3" fmla="*/ 6315057 h 6858000"/>
              <a:gd name="connsiteX4" fmla="*/ 0 w 6096000"/>
              <a:gd name="connsiteY4" fmla="*/ 0 h 6858000"/>
              <a:gd name="connsiteX5" fmla="*/ 6096000 w 6096000"/>
              <a:gd name="connsiteY5" fmla="*/ 0 h 6858000"/>
              <a:gd name="connsiteX6" fmla="*/ 6096000 w 6096000"/>
              <a:gd name="connsiteY6" fmla="*/ 495300 h 6858000"/>
              <a:gd name="connsiteX7" fmla="*/ 579119 w 6096000"/>
              <a:gd name="connsiteY7" fmla="*/ 495300 h 6858000"/>
              <a:gd name="connsiteX8" fmla="*/ 579119 w 6096000"/>
              <a:gd name="connsiteY8" fmla="*/ 6362700 h 6858000"/>
              <a:gd name="connsiteX9" fmla="*/ 6096000 w 6096000"/>
              <a:gd name="connsiteY9" fmla="*/ 6362700 h 6858000"/>
              <a:gd name="connsiteX10" fmla="*/ 6096000 w 6096000"/>
              <a:gd name="connsiteY10" fmla="*/ 6858000 h 6858000"/>
              <a:gd name="connsiteX11" fmla="*/ 0 w 6096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96000" h="6858000">
                <a:moveTo>
                  <a:pt x="626762" y="542943"/>
                </a:moveTo>
                <a:lnTo>
                  <a:pt x="6096000" y="542943"/>
                </a:lnTo>
                <a:lnTo>
                  <a:pt x="6096000" y="6315057"/>
                </a:lnTo>
                <a:lnTo>
                  <a:pt x="626762" y="6315057"/>
                </a:ln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495300"/>
                </a:lnTo>
                <a:lnTo>
                  <a:pt x="579119" y="495300"/>
                </a:lnTo>
                <a:lnTo>
                  <a:pt x="579119" y="6362700"/>
                </a:lnTo>
                <a:lnTo>
                  <a:pt x="6096000" y="63627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27523FC-A18E-46C9-85BB-EB2224AFAD11}"/>
              </a:ext>
            </a:extLst>
          </p:cNvPr>
          <p:cNvSpPr txBox="1"/>
          <p:nvPr/>
        </p:nvSpPr>
        <p:spPr>
          <a:xfrm>
            <a:off x="1616015" y="2322624"/>
            <a:ext cx="31714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kern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0BE424F-B5B4-4555-91C3-D78CF0C7F89F}"/>
              </a:ext>
            </a:extLst>
          </p:cNvPr>
          <p:cNvSpPr txBox="1"/>
          <p:nvPr/>
        </p:nvSpPr>
        <p:spPr>
          <a:xfrm>
            <a:off x="1569194" y="3869865"/>
            <a:ext cx="32651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8C56DC82-B522-4273-8E90-EF838B3EE3B6}"/>
              </a:ext>
            </a:extLst>
          </p:cNvPr>
          <p:cNvSpPr/>
          <p:nvPr/>
        </p:nvSpPr>
        <p:spPr>
          <a:xfrm>
            <a:off x="6096000" y="495300"/>
            <a:ext cx="5516880" cy="5867400"/>
          </a:xfrm>
          <a:custGeom>
            <a:avLst/>
            <a:gdLst>
              <a:gd name="connsiteX0" fmla="*/ 0 w 5516880"/>
              <a:gd name="connsiteY0" fmla="*/ 0 h 5867400"/>
              <a:gd name="connsiteX1" fmla="*/ 5516880 w 5516880"/>
              <a:gd name="connsiteY1" fmla="*/ 0 h 5867400"/>
              <a:gd name="connsiteX2" fmla="*/ 5516880 w 5516880"/>
              <a:gd name="connsiteY2" fmla="*/ 5867400 h 5867400"/>
              <a:gd name="connsiteX3" fmla="*/ 0 w 5516880"/>
              <a:gd name="connsiteY3" fmla="*/ 5867400 h 5867400"/>
              <a:gd name="connsiteX4" fmla="*/ 0 w 5516880"/>
              <a:gd name="connsiteY4" fmla="*/ 5819757 h 5867400"/>
              <a:gd name="connsiteX5" fmla="*/ 5469237 w 5516880"/>
              <a:gd name="connsiteY5" fmla="*/ 5819757 h 5867400"/>
              <a:gd name="connsiteX6" fmla="*/ 5469237 w 5516880"/>
              <a:gd name="connsiteY6" fmla="*/ 47643 h 5867400"/>
              <a:gd name="connsiteX7" fmla="*/ 0 w 5516880"/>
              <a:gd name="connsiteY7" fmla="*/ 47643 h 586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6880" h="5867400">
                <a:moveTo>
                  <a:pt x="0" y="0"/>
                </a:moveTo>
                <a:lnTo>
                  <a:pt x="5516880" y="0"/>
                </a:lnTo>
                <a:lnTo>
                  <a:pt x="5516880" y="5867400"/>
                </a:lnTo>
                <a:lnTo>
                  <a:pt x="0" y="5867400"/>
                </a:lnTo>
                <a:lnTo>
                  <a:pt x="0" y="5819757"/>
                </a:lnTo>
                <a:lnTo>
                  <a:pt x="5469237" y="5819757"/>
                </a:lnTo>
                <a:lnTo>
                  <a:pt x="5469237" y="47643"/>
                </a:lnTo>
                <a:lnTo>
                  <a:pt x="0" y="47643"/>
                </a:lnTo>
                <a:close/>
              </a:path>
            </a:pathLst>
          </a:custGeom>
          <a:solidFill>
            <a:srgbClr val="226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F8AC99F-BD4C-41A8-B88C-A4760DCF132F}"/>
              </a:ext>
            </a:extLst>
          </p:cNvPr>
          <p:cNvSpPr txBox="1"/>
          <p:nvPr/>
        </p:nvSpPr>
        <p:spPr>
          <a:xfrm>
            <a:off x="8033300" y="1052864"/>
            <a:ext cx="217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9FA70BC-6A49-414E-9714-290E19EC1F93}"/>
              </a:ext>
            </a:extLst>
          </p:cNvPr>
          <p:cNvSpPr txBox="1"/>
          <p:nvPr/>
        </p:nvSpPr>
        <p:spPr>
          <a:xfrm>
            <a:off x="8050521" y="1914258"/>
            <a:ext cx="217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C6FF13C6-216E-4DBC-8241-0203AC55A8EC}"/>
              </a:ext>
            </a:extLst>
          </p:cNvPr>
          <p:cNvSpPr txBox="1"/>
          <p:nvPr/>
        </p:nvSpPr>
        <p:spPr>
          <a:xfrm>
            <a:off x="8079113" y="2776951"/>
            <a:ext cx="2122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5FD2FEF-E92C-4A96-8895-CF04CFAFD336}"/>
              </a:ext>
            </a:extLst>
          </p:cNvPr>
          <p:cNvSpPr txBox="1"/>
          <p:nvPr/>
        </p:nvSpPr>
        <p:spPr>
          <a:xfrm>
            <a:off x="8107707" y="3639644"/>
            <a:ext cx="2122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38AE58B9-B252-4F45-B9BA-DB9F32045B7F}"/>
              </a:ext>
            </a:extLst>
          </p:cNvPr>
          <p:cNvSpPr txBox="1"/>
          <p:nvPr/>
        </p:nvSpPr>
        <p:spPr>
          <a:xfrm>
            <a:off x="8107707" y="4501113"/>
            <a:ext cx="2122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CEA6F55-B582-4971-8F2E-3FA6F08456B0}"/>
              </a:ext>
            </a:extLst>
          </p:cNvPr>
          <p:cNvSpPr txBox="1"/>
          <p:nvPr/>
        </p:nvSpPr>
        <p:spPr>
          <a:xfrm>
            <a:off x="8107707" y="5363806"/>
            <a:ext cx="2122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BC199F6-FF09-4A2C-831F-B7CC64D1A696}"/>
              </a:ext>
            </a:extLst>
          </p:cNvPr>
          <p:cNvGrpSpPr/>
          <p:nvPr/>
        </p:nvGrpSpPr>
        <p:grpSpPr>
          <a:xfrm>
            <a:off x="7150788" y="995258"/>
            <a:ext cx="727677" cy="540000"/>
            <a:chOff x="7150788" y="925684"/>
            <a:chExt cx="727677" cy="5400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381DD990-29A0-48FF-9AA1-94233E4A6B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41998" y="925684"/>
              <a:ext cx="540000" cy="540000"/>
            </a:xfrm>
            <a:prstGeom prst="ellipse">
              <a:avLst/>
            </a:prstGeom>
            <a:solidFill>
              <a:srgbClr val="226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A816D143-3199-4A28-883D-B00D71403253}"/>
                </a:ext>
              </a:extLst>
            </p:cNvPr>
            <p:cNvSpPr txBox="1"/>
            <p:nvPr/>
          </p:nvSpPr>
          <p:spPr>
            <a:xfrm>
              <a:off x="7150788" y="985410"/>
              <a:ext cx="7276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Microsoft Tai Le" panose="020B0502040204020203" pitchFamily="34" charset="0"/>
                  <a:cs typeface="Microsoft Tai Le" panose="020B0502040204020203" pitchFamily="34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Microsoft Tai Le" panose="020B0502040204020203" pitchFamily="34" charset="0"/>
                <a:cs typeface="Microsoft Tai Le" panose="020B0502040204020203" pitchFamily="34" charset="0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9AB54559-596B-499B-A67E-542E2778666F}"/>
              </a:ext>
            </a:extLst>
          </p:cNvPr>
          <p:cNvGrpSpPr/>
          <p:nvPr/>
        </p:nvGrpSpPr>
        <p:grpSpPr>
          <a:xfrm>
            <a:off x="7150788" y="1875091"/>
            <a:ext cx="727677" cy="540000"/>
            <a:chOff x="7150788" y="925684"/>
            <a:chExt cx="727677" cy="540000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649DDC06-E4D3-404E-AC43-A7740A9D07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41998" y="925684"/>
              <a:ext cx="540000" cy="540000"/>
            </a:xfrm>
            <a:prstGeom prst="ellipse">
              <a:avLst/>
            </a:prstGeom>
            <a:solidFill>
              <a:srgbClr val="226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4EBAA512-4D8B-48EE-888C-59E55F79265F}"/>
                </a:ext>
              </a:extLst>
            </p:cNvPr>
            <p:cNvSpPr txBox="1"/>
            <p:nvPr/>
          </p:nvSpPr>
          <p:spPr>
            <a:xfrm>
              <a:off x="7150788" y="985410"/>
              <a:ext cx="7276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Microsoft Tai Le" panose="020B0502040204020203" pitchFamily="34" charset="0"/>
                  <a:cs typeface="Microsoft Tai Le" panose="020B0502040204020203" pitchFamily="34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Microsoft Tai Le" panose="020B0502040204020203" pitchFamily="34" charset="0"/>
                <a:cs typeface="Microsoft Tai Le" panose="020B0502040204020203" pitchFamily="34" charset="0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1B3DF862-EAD3-4814-9916-1EEDB5F498C5}"/>
              </a:ext>
            </a:extLst>
          </p:cNvPr>
          <p:cNvGrpSpPr/>
          <p:nvPr/>
        </p:nvGrpSpPr>
        <p:grpSpPr>
          <a:xfrm>
            <a:off x="7150788" y="2737478"/>
            <a:ext cx="727677" cy="540000"/>
            <a:chOff x="7150788" y="925684"/>
            <a:chExt cx="727677" cy="540000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19E85DCB-7380-4690-BA66-C7A60AC831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41998" y="925684"/>
              <a:ext cx="540000" cy="540000"/>
            </a:xfrm>
            <a:prstGeom prst="ellipse">
              <a:avLst/>
            </a:prstGeom>
            <a:solidFill>
              <a:srgbClr val="226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6875682B-EEA5-43D9-88DF-512803D68DA8}"/>
                </a:ext>
              </a:extLst>
            </p:cNvPr>
            <p:cNvSpPr txBox="1"/>
            <p:nvPr/>
          </p:nvSpPr>
          <p:spPr>
            <a:xfrm>
              <a:off x="7150788" y="985410"/>
              <a:ext cx="7276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Microsoft Tai Le" panose="020B0502040204020203" pitchFamily="34" charset="0"/>
                  <a:cs typeface="Microsoft Tai Le" panose="020B0502040204020203" pitchFamily="34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Microsoft Tai Le" panose="020B0502040204020203" pitchFamily="34" charset="0"/>
                <a:cs typeface="Microsoft Tai Le" panose="020B0502040204020203" pitchFamily="34" charset="0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A36BDDB0-4E59-4D48-96CB-61DA23151F73}"/>
              </a:ext>
            </a:extLst>
          </p:cNvPr>
          <p:cNvGrpSpPr/>
          <p:nvPr/>
        </p:nvGrpSpPr>
        <p:grpSpPr>
          <a:xfrm>
            <a:off x="7150788" y="3599865"/>
            <a:ext cx="727677" cy="540000"/>
            <a:chOff x="7150788" y="925684"/>
            <a:chExt cx="727677" cy="540000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BFE9F116-ED86-4DBC-B700-C67168F579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41998" y="925684"/>
              <a:ext cx="540000" cy="540000"/>
            </a:xfrm>
            <a:prstGeom prst="ellipse">
              <a:avLst/>
            </a:prstGeom>
            <a:solidFill>
              <a:srgbClr val="226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A147949B-F19E-4926-A113-81733915528F}"/>
                </a:ext>
              </a:extLst>
            </p:cNvPr>
            <p:cNvSpPr txBox="1"/>
            <p:nvPr/>
          </p:nvSpPr>
          <p:spPr>
            <a:xfrm>
              <a:off x="7150788" y="985410"/>
              <a:ext cx="7276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Microsoft Tai Le" panose="020B0502040204020203" pitchFamily="34" charset="0"/>
                  <a:cs typeface="Microsoft Tai Le" panose="020B0502040204020203" pitchFamily="34" charset="0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Microsoft Tai Le" panose="020B0502040204020203" pitchFamily="34" charset="0"/>
                <a:cs typeface="Microsoft Tai Le" panose="020B0502040204020203" pitchFamily="34" charset="0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F26BE30A-98EF-4CD9-BB86-0900DD73400D}"/>
              </a:ext>
            </a:extLst>
          </p:cNvPr>
          <p:cNvGrpSpPr/>
          <p:nvPr/>
        </p:nvGrpSpPr>
        <p:grpSpPr>
          <a:xfrm>
            <a:off x="7150788" y="4452947"/>
            <a:ext cx="727677" cy="540000"/>
            <a:chOff x="7150788" y="925684"/>
            <a:chExt cx="727677" cy="5400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39D66CE3-8FC3-4765-BA0F-026DAE01F4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41998" y="925684"/>
              <a:ext cx="540000" cy="540000"/>
            </a:xfrm>
            <a:prstGeom prst="ellipse">
              <a:avLst/>
            </a:prstGeom>
            <a:solidFill>
              <a:srgbClr val="226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A2CDC428-336C-4362-BC55-0D2408E90C8D}"/>
                </a:ext>
              </a:extLst>
            </p:cNvPr>
            <p:cNvSpPr txBox="1"/>
            <p:nvPr/>
          </p:nvSpPr>
          <p:spPr>
            <a:xfrm>
              <a:off x="7150788" y="985410"/>
              <a:ext cx="7276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Microsoft Tai Le" panose="020B0502040204020203" pitchFamily="34" charset="0"/>
                  <a:cs typeface="Microsoft Tai Le" panose="020B0502040204020203" pitchFamily="34" charset="0"/>
                </a:rPr>
                <a:t>05</a:t>
              </a:r>
              <a:endParaRPr lang="zh-CN" altLang="en-US" sz="2400" b="1" dirty="0">
                <a:solidFill>
                  <a:schemeClr val="bg1"/>
                </a:solidFill>
                <a:latin typeface="Microsoft Tai Le" panose="020B0502040204020203" pitchFamily="34" charset="0"/>
                <a:cs typeface="Microsoft Tai Le" panose="020B0502040204020203" pitchFamily="34" charset="0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F37E6AB2-70F7-43B8-B6A5-7E1E36135375}"/>
              </a:ext>
            </a:extLst>
          </p:cNvPr>
          <p:cNvGrpSpPr/>
          <p:nvPr/>
        </p:nvGrpSpPr>
        <p:grpSpPr>
          <a:xfrm>
            <a:off x="7150788" y="5324639"/>
            <a:ext cx="727677" cy="540000"/>
            <a:chOff x="7150788" y="925684"/>
            <a:chExt cx="727677" cy="540000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4847C681-AA86-465C-976E-05B6E38D1D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41998" y="925684"/>
              <a:ext cx="540000" cy="540000"/>
            </a:xfrm>
            <a:prstGeom prst="ellipse">
              <a:avLst/>
            </a:prstGeom>
            <a:solidFill>
              <a:srgbClr val="2260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1C059B65-4861-4378-9F93-AA7F2E1CD3DC}"/>
                </a:ext>
              </a:extLst>
            </p:cNvPr>
            <p:cNvSpPr txBox="1"/>
            <p:nvPr/>
          </p:nvSpPr>
          <p:spPr>
            <a:xfrm>
              <a:off x="7150788" y="985410"/>
              <a:ext cx="7276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Microsoft Tai Le" panose="020B0502040204020203" pitchFamily="34" charset="0"/>
                  <a:cs typeface="Microsoft Tai Le" panose="020B0502040204020203" pitchFamily="34" charset="0"/>
                </a:rPr>
                <a:t>06</a:t>
              </a:r>
              <a:endParaRPr lang="zh-CN" altLang="en-US" sz="2400" b="1" dirty="0">
                <a:solidFill>
                  <a:schemeClr val="bg1"/>
                </a:solidFill>
                <a:latin typeface="Microsoft Tai Le" panose="020B0502040204020203" pitchFamily="34" charset="0"/>
                <a:cs typeface="Microsoft Tai Le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78433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5B05C53-72F4-4DBD-8F79-E31EF6870342}"/>
              </a:ext>
            </a:extLst>
          </p:cNvPr>
          <p:cNvCxnSpPr>
            <a:cxnSpLocks/>
          </p:cNvCxnSpPr>
          <p:nvPr/>
        </p:nvCxnSpPr>
        <p:spPr>
          <a:xfrm>
            <a:off x="1" y="5230495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DF810CA-1D1D-475D-BC00-74B6E4BAB7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91" b="6248"/>
          <a:stretch/>
        </p:blipFill>
        <p:spPr>
          <a:xfrm>
            <a:off x="2" y="1645861"/>
            <a:ext cx="3631381" cy="17931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9F67CD5F-D91D-4BA2-A377-1B6CA966FF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9" r="20230"/>
          <a:stretch/>
        </p:blipFill>
        <p:spPr>
          <a:xfrm>
            <a:off x="3631383" y="1645860"/>
            <a:ext cx="2738287" cy="1793144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17F782D-A812-4E78-977A-518D7915F84C}"/>
              </a:ext>
            </a:extLst>
          </p:cNvPr>
          <p:cNvSpPr/>
          <p:nvPr/>
        </p:nvSpPr>
        <p:spPr>
          <a:xfrm>
            <a:off x="6369670" y="1645858"/>
            <a:ext cx="5822332" cy="179314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8449" b="-8143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1C395C7A-A859-4035-8987-3A997D9DF7E9}"/>
              </a:ext>
            </a:extLst>
          </p:cNvPr>
          <p:cNvCxnSpPr>
            <a:cxnSpLocks/>
          </p:cNvCxnSpPr>
          <p:nvPr/>
        </p:nvCxnSpPr>
        <p:spPr>
          <a:xfrm>
            <a:off x="1" y="1645858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82416E7-E2B5-4882-8695-78A2C9D1EB3D}"/>
              </a:ext>
            </a:extLst>
          </p:cNvPr>
          <p:cNvSpPr/>
          <p:nvPr/>
        </p:nvSpPr>
        <p:spPr>
          <a:xfrm>
            <a:off x="2" y="3439003"/>
            <a:ext cx="7393858" cy="1773141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466" t="-93465" r="-3986" b="-89785"/>
            </a:stretch>
          </a:blip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9437ED08-FA3A-4C24-9C5B-FEB9C312CD3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1" r="3307"/>
          <a:stretch/>
        </p:blipFill>
        <p:spPr>
          <a:xfrm>
            <a:off x="7393860" y="3439005"/>
            <a:ext cx="4798142" cy="1773136"/>
          </a:xfrm>
          <a:prstGeom prst="rect">
            <a:avLst/>
          </a:prstGeom>
          <a:ln w="38100">
            <a:noFill/>
          </a:ln>
        </p:spPr>
      </p:pic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F7C8A1D0-33A3-4EF2-9D55-6D542A1715A7}"/>
              </a:ext>
            </a:extLst>
          </p:cNvPr>
          <p:cNvCxnSpPr>
            <a:cxnSpLocks/>
          </p:cNvCxnSpPr>
          <p:nvPr/>
        </p:nvCxnSpPr>
        <p:spPr>
          <a:xfrm>
            <a:off x="2" y="3439004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4254367F-9E93-4D5B-B9CC-1D953BD657E2}"/>
              </a:ext>
            </a:extLst>
          </p:cNvPr>
          <p:cNvCxnSpPr>
            <a:cxnSpLocks/>
          </p:cNvCxnSpPr>
          <p:nvPr/>
        </p:nvCxnSpPr>
        <p:spPr>
          <a:xfrm>
            <a:off x="3631383" y="1645858"/>
            <a:ext cx="0" cy="179314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AA233B87-ADEF-4212-B67F-A552B2A37748}"/>
              </a:ext>
            </a:extLst>
          </p:cNvPr>
          <p:cNvCxnSpPr>
            <a:cxnSpLocks/>
          </p:cNvCxnSpPr>
          <p:nvPr/>
        </p:nvCxnSpPr>
        <p:spPr>
          <a:xfrm>
            <a:off x="6369670" y="1645858"/>
            <a:ext cx="0" cy="179314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935C0955-0302-4C9D-84EA-C2A1EF7B8FF5}"/>
              </a:ext>
            </a:extLst>
          </p:cNvPr>
          <p:cNvCxnSpPr>
            <a:cxnSpLocks/>
          </p:cNvCxnSpPr>
          <p:nvPr/>
        </p:nvCxnSpPr>
        <p:spPr>
          <a:xfrm flipH="1">
            <a:off x="7393860" y="3439004"/>
            <a:ext cx="1" cy="177313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A2B2FE01-1192-4F8C-964D-0FA5EBA479F7}"/>
              </a:ext>
            </a:extLst>
          </p:cNvPr>
          <p:cNvSpPr/>
          <p:nvPr/>
        </p:nvSpPr>
        <p:spPr>
          <a:xfrm>
            <a:off x="0" y="1665039"/>
            <a:ext cx="12192000" cy="3547098"/>
          </a:xfrm>
          <a:prstGeom prst="rect">
            <a:avLst/>
          </a:prstGeom>
          <a:solidFill>
            <a:srgbClr val="22608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27B1DC0A-D76C-43CB-A945-449A04398C84}"/>
              </a:ext>
            </a:extLst>
          </p:cNvPr>
          <p:cNvSpPr txBox="1"/>
          <p:nvPr/>
        </p:nvSpPr>
        <p:spPr>
          <a:xfrm>
            <a:off x="4363969" y="3944639"/>
            <a:ext cx="3464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24A1309F-FECC-46FC-AF66-7E02D65D4AF1}"/>
              </a:ext>
            </a:extLst>
          </p:cNvPr>
          <p:cNvSpPr txBox="1"/>
          <p:nvPr/>
        </p:nvSpPr>
        <p:spPr>
          <a:xfrm>
            <a:off x="3982684" y="2640980"/>
            <a:ext cx="42266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00" b="1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Bauhaus 93" panose="04030905020B02020C02" pitchFamily="82" charset="0"/>
                <a:ea typeface="宋体" panose="02010600030101010101" pitchFamily="2" charset="-122"/>
              </a:rPr>
              <a:t>PART </a:t>
            </a:r>
            <a:r>
              <a:rPr lang="en-US" altLang="zh-CN" sz="6600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宋体" panose="02010600030101010101" pitchFamily="2" charset="-122"/>
              </a:rPr>
              <a:t>01</a:t>
            </a:r>
            <a:endParaRPr lang="zh-CN" altLang="en-US" sz="6600" dirty="0">
              <a:solidFill>
                <a:prstClr val="white">
                  <a:lumMod val="95000"/>
                </a:prst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459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:a14="http://schemas.microsoft.com/office/drawing/2010/main" xmlns:a16="http://schemas.microsoft.com/office/drawing/2014/main"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A4F6F26-8DA5-4DD4-8003-F92364B50E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  <a14:imgEffect>
                      <a14:colorTemperature colorTemp="5753"/>
                    </a14:imgEffect>
                    <a14:imgEffect>
                      <a14:saturation sa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66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CDA1413-65A3-4C3F-ADE9-7409A60DCE4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4"/>
          <a:stretch/>
        </p:blipFill>
        <p:spPr>
          <a:xfrm>
            <a:off x="799989" y="1865893"/>
            <a:ext cx="4568423" cy="342631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8EBC587-3F4B-4FD3-9EF4-442CE41E7576}"/>
              </a:ext>
            </a:extLst>
          </p:cNvPr>
          <p:cNvSpPr/>
          <p:nvPr/>
        </p:nvSpPr>
        <p:spPr>
          <a:xfrm>
            <a:off x="5358581" y="1865892"/>
            <a:ext cx="6027174" cy="3414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8C02208-DE1C-43A3-9CC7-A50D91F2ED47}"/>
              </a:ext>
            </a:extLst>
          </p:cNvPr>
          <p:cNvSpPr txBox="1"/>
          <p:nvPr/>
        </p:nvSpPr>
        <p:spPr>
          <a:xfrm>
            <a:off x="5742040" y="2349115"/>
            <a:ext cx="2517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C50B1DD-9419-4E00-95E4-3E6F8190A87B}"/>
              </a:ext>
            </a:extLst>
          </p:cNvPr>
          <p:cNvCxnSpPr>
            <a:cxnSpLocks/>
          </p:cNvCxnSpPr>
          <p:nvPr/>
        </p:nvCxnSpPr>
        <p:spPr>
          <a:xfrm>
            <a:off x="5820698" y="2212064"/>
            <a:ext cx="668592" cy="0"/>
          </a:xfrm>
          <a:prstGeom prst="line">
            <a:avLst/>
          </a:prstGeom>
          <a:ln w="57150">
            <a:solidFill>
              <a:srgbClr val="226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44E070E-19A6-4DC2-AE58-E3AF8948D01D}"/>
              </a:ext>
            </a:extLst>
          </p:cNvPr>
          <p:cNvSpPr txBox="1"/>
          <p:nvPr/>
        </p:nvSpPr>
        <p:spPr>
          <a:xfrm>
            <a:off x="5742040" y="2886275"/>
            <a:ext cx="4660490" cy="1895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26391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A35CF547-FEAC-4248-8019-A4264F650D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818" y="1097270"/>
            <a:ext cx="4373756" cy="5054148"/>
          </a:xfrm>
          <a:prstGeom prst="rect">
            <a:avLst/>
          </a:prstGeom>
        </p:spPr>
      </p:pic>
      <p:sp>
        <p:nvSpPr>
          <p:cNvPr id="11" name="矩形: 单圆角 10">
            <a:extLst>
              <a:ext uri="{FF2B5EF4-FFF2-40B4-BE49-F238E27FC236}">
                <a16:creationId xmlns:a16="http://schemas.microsoft.com/office/drawing/2014/main" xmlns="" id="{2DD5FAF3-6713-4C10-AC22-7B23460D9498}"/>
              </a:ext>
            </a:extLst>
          </p:cNvPr>
          <p:cNvSpPr/>
          <p:nvPr/>
        </p:nvSpPr>
        <p:spPr>
          <a:xfrm>
            <a:off x="9014713" y="1103662"/>
            <a:ext cx="2040194" cy="485109"/>
          </a:xfrm>
          <a:prstGeom prst="round1Rect">
            <a:avLst>
              <a:gd name="adj" fmla="val 36063"/>
            </a:avLst>
          </a:prstGeom>
          <a:solidFill>
            <a:srgbClr val="226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单圆角 12">
            <a:extLst>
              <a:ext uri="{FF2B5EF4-FFF2-40B4-BE49-F238E27FC236}">
                <a16:creationId xmlns:a16="http://schemas.microsoft.com/office/drawing/2014/main" xmlns="" id="{413C5BEA-99CA-49AE-A681-BE5E0E6BFDAD}"/>
              </a:ext>
            </a:extLst>
          </p:cNvPr>
          <p:cNvSpPr/>
          <p:nvPr/>
        </p:nvSpPr>
        <p:spPr>
          <a:xfrm>
            <a:off x="1139194" y="1097270"/>
            <a:ext cx="9913612" cy="5054148"/>
          </a:xfrm>
          <a:prstGeom prst="round1Rect">
            <a:avLst>
              <a:gd name="adj" fmla="val 3057"/>
            </a:avLst>
          </a:prstGeom>
          <a:noFill/>
          <a:ln w="28575">
            <a:solidFill>
              <a:srgbClr val="226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879E7F0D-318E-450B-9C6B-1E93ADE326F5}"/>
              </a:ext>
            </a:extLst>
          </p:cNvPr>
          <p:cNvGrpSpPr/>
          <p:nvPr/>
        </p:nvGrpSpPr>
        <p:grpSpPr>
          <a:xfrm>
            <a:off x="9293325" y="1152504"/>
            <a:ext cx="1482969" cy="387424"/>
            <a:chOff x="15019791" y="-2216049"/>
            <a:chExt cx="6349985" cy="1819430"/>
          </a:xfrm>
          <a:solidFill>
            <a:schemeClr val="bg1"/>
          </a:solidFill>
        </p:grpSpPr>
        <p:sp>
          <p:nvSpPr>
            <p:cNvPr id="15" name="ïśḷide">
              <a:extLst>
                <a:ext uri="{FF2B5EF4-FFF2-40B4-BE49-F238E27FC236}">
                  <a16:creationId xmlns:a16="http://schemas.microsoft.com/office/drawing/2014/main" xmlns="" id="{90ECC632-5332-42C7-8B07-44258E87BAA4}"/>
                </a:ext>
              </a:extLst>
            </p:cNvPr>
            <p:cNvSpPr/>
            <p:nvPr/>
          </p:nvSpPr>
          <p:spPr bwMode="auto">
            <a:xfrm>
              <a:off x="16989342" y="-1021110"/>
              <a:ext cx="4149267" cy="276217"/>
            </a:xfrm>
            <a:custGeom>
              <a:avLst/>
              <a:gdLst>
                <a:gd name="T0" fmla="*/ 11 w 410"/>
                <a:gd name="T1" fmla="*/ 14 h 27"/>
                <a:gd name="T2" fmla="*/ 11 w 410"/>
                <a:gd name="T3" fmla="*/ 1 h 27"/>
                <a:gd name="T4" fmla="*/ 8 w 410"/>
                <a:gd name="T5" fmla="*/ 10 h 27"/>
                <a:gd name="T6" fmla="*/ 24 w 410"/>
                <a:gd name="T7" fmla="*/ 22 h 27"/>
                <a:gd name="T8" fmla="*/ 21 w 410"/>
                <a:gd name="T9" fmla="*/ 9 h 27"/>
                <a:gd name="T10" fmla="*/ 40 w 410"/>
                <a:gd name="T11" fmla="*/ 22 h 27"/>
                <a:gd name="T12" fmla="*/ 39 w 410"/>
                <a:gd name="T13" fmla="*/ 19 h 27"/>
                <a:gd name="T14" fmla="*/ 53 w 410"/>
                <a:gd name="T15" fmla="*/ 8 h 27"/>
                <a:gd name="T16" fmla="*/ 55 w 410"/>
                <a:gd name="T17" fmla="*/ 15 h 27"/>
                <a:gd name="T18" fmla="*/ 57 w 410"/>
                <a:gd name="T19" fmla="*/ 22 h 27"/>
                <a:gd name="T20" fmla="*/ 66 w 410"/>
                <a:gd name="T21" fmla="*/ 21 h 27"/>
                <a:gd name="T22" fmla="*/ 99 w 410"/>
                <a:gd name="T23" fmla="*/ 6 h 27"/>
                <a:gd name="T24" fmla="*/ 90 w 410"/>
                <a:gd name="T25" fmla="*/ 6 h 27"/>
                <a:gd name="T26" fmla="*/ 114 w 410"/>
                <a:gd name="T27" fmla="*/ 7 h 27"/>
                <a:gd name="T28" fmla="*/ 115 w 410"/>
                <a:gd name="T29" fmla="*/ 18 h 27"/>
                <a:gd name="T30" fmla="*/ 111 w 410"/>
                <a:gd name="T31" fmla="*/ 8 h 27"/>
                <a:gd name="T32" fmla="*/ 119 w 410"/>
                <a:gd name="T33" fmla="*/ 17 h 27"/>
                <a:gd name="T34" fmla="*/ 127 w 410"/>
                <a:gd name="T35" fmla="*/ 16 h 27"/>
                <a:gd name="T36" fmla="*/ 129 w 410"/>
                <a:gd name="T37" fmla="*/ 10 h 27"/>
                <a:gd name="T38" fmla="*/ 129 w 410"/>
                <a:gd name="T39" fmla="*/ 14 h 27"/>
                <a:gd name="T40" fmla="*/ 132 w 410"/>
                <a:gd name="T41" fmla="*/ 8 h 27"/>
                <a:gd name="T42" fmla="*/ 136 w 410"/>
                <a:gd name="T43" fmla="*/ 17 h 27"/>
                <a:gd name="T44" fmla="*/ 160 w 410"/>
                <a:gd name="T45" fmla="*/ 16 h 27"/>
                <a:gd name="T46" fmla="*/ 156 w 410"/>
                <a:gd name="T47" fmla="*/ 18 h 27"/>
                <a:gd name="T48" fmla="*/ 165 w 410"/>
                <a:gd name="T49" fmla="*/ 6 h 27"/>
                <a:gd name="T50" fmla="*/ 179 w 410"/>
                <a:gd name="T51" fmla="*/ 13 h 27"/>
                <a:gd name="T52" fmla="*/ 180 w 410"/>
                <a:gd name="T53" fmla="*/ 21 h 27"/>
                <a:gd name="T54" fmla="*/ 182 w 410"/>
                <a:gd name="T55" fmla="*/ 11 h 27"/>
                <a:gd name="T56" fmla="*/ 175 w 410"/>
                <a:gd name="T57" fmla="*/ 6 h 27"/>
                <a:gd name="T58" fmla="*/ 200 w 410"/>
                <a:gd name="T59" fmla="*/ 20 h 27"/>
                <a:gd name="T60" fmla="*/ 195 w 410"/>
                <a:gd name="T61" fmla="*/ 8 h 27"/>
                <a:gd name="T62" fmla="*/ 207 w 410"/>
                <a:gd name="T63" fmla="*/ 8 h 27"/>
                <a:gd name="T64" fmla="*/ 209 w 410"/>
                <a:gd name="T65" fmla="*/ 15 h 27"/>
                <a:gd name="T66" fmla="*/ 211 w 410"/>
                <a:gd name="T67" fmla="*/ 22 h 27"/>
                <a:gd name="T68" fmla="*/ 227 w 410"/>
                <a:gd name="T69" fmla="*/ 14 h 27"/>
                <a:gd name="T70" fmla="*/ 244 w 410"/>
                <a:gd name="T71" fmla="*/ 21 h 27"/>
                <a:gd name="T72" fmla="*/ 234 w 410"/>
                <a:gd name="T73" fmla="*/ 6 h 27"/>
                <a:gd name="T74" fmla="*/ 259 w 410"/>
                <a:gd name="T75" fmla="*/ 8 h 27"/>
                <a:gd name="T76" fmla="*/ 254 w 410"/>
                <a:gd name="T77" fmla="*/ 24 h 27"/>
                <a:gd name="T78" fmla="*/ 252 w 410"/>
                <a:gd name="T79" fmla="*/ 19 h 27"/>
                <a:gd name="T80" fmla="*/ 263 w 410"/>
                <a:gd name="T81" fmla="*/ 19 h 27"/>
                <a:gd name="T82" fmla="*/ 276 w 410"/>
                <a:gd name="T83" fmla="*/ 17 h 27"/>
                <a:gd name="T84" fmla="*/ 287 w 410"/>
                <a:gd name="T85" fmla="*/ 18 h 27"/>
                <a:gd name="T86" fmla="*/ 308 w 410"/>
                <a:gd name="T87" fmla="*/ 21 h 27"/>
                <a:gd name="T88" fmla="*/ 296 w 410"/>
                <a:gd name="T89" fmla="*/ 21 h 27"/>
                <a:gd name="T90" fmla="*/ 313 w 410"/>
                <a:gd name="T91" fmla="*/ 21 h 27"/>
                <a:gd name="T92" fmla="*/ 327 w 410"/>
                <a:gd name="T93" fmla="*/ 21 h 27"/>
                <a:gd name="T94" fmla="*/ 337 w 410"/>
                <a:gd name="T95" fmla="*/ 8 h 27"/>
                <a:gd name="T96" fmla="*/ 345 w 410"/>
                <a:gd name="T97" fmla="*/ 19 h 27"/>
                <a:gd name="T98" fmla="*/ 346 w 410"/>
                <a:gd name="T99" fmla="*/ 12 h 27"/>
                <a:gd name="T100" fmla="*/ 361 w 410"/>
                <a:gd name="T101" fmla="*/ 9 h 27"/>
                <a:gd name="T102" fmla="*/ 355 w 410"/>
                <a:gd name="T103" fmla="*/ 8 h 27"/>
                <a:gd name="T104" fmla="*/ 364 w 410"/>
                <a:gd name="T105" fmla="*/ 17 h 27"/>
                <a:gd name="T106" fmla="*/ 370 w 410"/>
                <a:gd name="T107" fmla="*/ 15 h 27"/>
                <a:gd name="T108" fmla="*/ 374 w 410"/>
                <a:gd name="T109" fmla="*/ 10 h 27"/>
                <a:gd name="T110" fmla="*/ 375 w 410"/>
                <a:gd name="T111" fmla="*/ 17 h 27"/>
                <a:gd name="T112" fmla="*/ 381 w 410"/>
                <a:gd name="T113" fmla="*/ 3 h 27"/>
                <a:gd name="T114" fmla="*/ 385 w 410"/>
                <a:gd name="T115" fmla="*/ 6 h 27"/>
                <a:gd name="T116" fmla="*/ 390 w 410"/>
                <a:gd name="T117" fmla="*/ 18 h 27"/>
                <a:gd name="T118" fmla="*/ 401 w 410"/>
                <a:gd name="T1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0" h="27">
                  <a:moveTo>
                    <a:pt x="7" y="22"/>
                  </a:moveTo>
                  <a:cubicBezTo>
                    <a:pt x="6" y="22"/>
                    <a:pt x="4" y="21"/>
                    <a:pt x="3" y="21"/>
                  </a:cubicBezTo>
                  <a:cubicBezTo>
                    <a:pt x="2" y="21"/>
                    <a:pt x="1" y="20"/>
                    <a:pt x="0" y="2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2" y="18"/>
                    <a:pt x="4" y="19"/>
                  </a:cubicBezTo>
                  <a:cubicBezTo>
                    <a:pt x="5" y="19"/>
                    <a:pt x="6" y="19"/>
                    <a:pt x="7" y="19"/>
                  </a:cubicBezTo>
                  <a:cubicBezTo>
                    <a:pt x="8" y="19"/>
                    <a:pt x="9" y="19"/>
                    <a:pt x="10" y="18"/>
                  </a:cubicBezTo>
                  <a:cubicBezTo>
                    <a:pt x="11" y="18"/>
                    <a:pt x="11" y="17"/>
                    <a:pt x="11" y="16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8" y="13"/>
                    <a:pt x="8" y="12"/>
                    <a:pt x="7" y="12"/>
                  </a:cubicBezTo>
                  <a:cubicBezTo>
                    <a:pt x="7" y="12"/>
                    <a:pt x="6" y="12"/>
                    <a:pt x="5" y="12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1"/>
                    <a:pt x="2" y="10"/>
                  </a:cubicBezTo>
                  <a:cubicBezTo>
                    <a:pt x="1" y="10"/>
                    <a:pt x="1" y="9"/>
                    <a:pt x="1" y="8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1" y="5"/>
                    <a:pt x="1" y="3"/>
                    <a:pt x="2" y="2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8" y="1"/>
                    <a:pt x="10" y="1"/>
                    <a:pt x="11" y="1"/>
                  </a:cubicBezTo>
                  <a:cubicBezTo>
                    <a:pt x="12" y="1"/>
                    <a:pt x="13" y="2"/>
                    <a:pt x="13" y="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2" y="4"/>
                    <a:pt x="11" y="4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7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4" y="13"/>
                    <a:pt x="14" y="14"/>
                    <a:pt x="14" y="15"/>
                  </a:cubicBezTo>
                  <a:cubicBezTo>
                    <a:pt x="14" y="16"/>
                    <a:pt x="14" y="17"/>
                    <a:pt x="14" y="18"/>
                  </a:cubicBezTo>
                  <a:cubicBezTo>
                    <a:pt x="13" y="19"/>
                    <a:pt x="13" y="19"/>
                    <a:pt x="12" y="20"/>
                  </a:cubicBezTo>
                  <a:cubicBezTo>
                    <a:pt x="12" y="20"/>
                    <a:pt x="11" y="21"/>
                    <a:pt x="10" y="21"/>
                  </a:cubicBezTo>
                  <a:cubicBezTo>
                    <a:pt x="9" y="21"/>
                    <a:pt x="8" y="22"/>
                    <a:pt x="7" y="22"/>
                  </a:cubicBezTo>
                  <a:close/>
                  <a:moveTo>
                    <a:pt x="31" y="14"/>
                  </a:moveTo>
                  <a:cubicBezTo>
                    <a:pt x="31" y="16"/>
                    <a:pt x="30" y="18"/>
                    <a:pt x="29" y="20"/>
                  </a:cubicBezTo>
                  <a:cubicBezTo>
                    <a:pt x="28" y="21"/>
                    <a:pt x="26" y="22"/>
                    <a:pt x="24" y="22"/>
                  </a:cubicBezTo>
                  <a:cubicBezTo>
                    <a:pt x="22" y="22"/>
                    <a:pt x="20" y="21"/>
                    <a:pt x="19" y="19"/>
                  </a:cubicBezTo>
                  <a:cubicBezTo>
                    <a:pt x="18" y="18"/>
                    <a:pt x="17" y="16"/>
                    <a:pt x="17" y="14"/>
                  </a:cubicBezTo>
                  <a:cubicBezTo>
                    <a:pt x="17" y="11"/>
                    <a:pt x="18" y="9"/>
                    <a:pt x="19" y="8"/>
                  </a:cubicBezTo>
                  <a:cubicBezTo>
                    <a:pt x="21" y="6"/>
                    <a:pt x="22" y="6"/>
                    <a:pt x="24" y="6"/>
                  </a:cubicBezTo>
                  <a:cubicBezTo>
                    <a:pt x="26" y="6"/>
                    <a:pt x="28" y="6"/>
                    <a:pt x="29" y="8"/>
                  </a:cubicBezTo>
                  <a:cubicBezTo>
                    <a:pt x="30" y="9"/>
                    <a:pt x="31" y="11"/>
                    <a:pt x="31" y="14"/>
                  </a:cubicBezTo>
                  <a:close/>
                  <a:moveTo>
                    <a:pt x="28" y="14"/>
                  </a:moveTo>
                  <a:cubicBezTo>
                    <a:pt x="28" y="12"/>
                    <a:pt x="28" y="10"/>
                    <a:pt x="27" y="9"/>
                  </a:cubicBezTo>
                  <a:cubicBezTo>
                    <a:pt x="27" y="8"/>
                    <a:pt x="26" y="8"/>
                    <a:pt x="24" y="8"/>
                  </a:cubicBezTo>
                  <a:cubicBezTo>
                    <a:pt x="23" y="8"/>
                    <a:pt x="22" y="8"/>
                    <a:pt x="21" y="9"/>
                  </a:cubicBezTo>
                  <a:cubicBezTo>
                    <a:pt x="20" y="10"/>
                    <a:pt x="20" y="12"/>
                    <a:pt x="20" y="14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2" y="19"/>
                    <a:pt x="23" y="19"/>
                    <a:pt x="24" y="19"/>
                  </a:cubicBezTo>
                  <a:cubicBezTo>
                    <a:pt x="26" y="19"/>
                    <a:pt x="27" y="19"/>
                    <a:pt x="27" y="18"/>
                  </a:cubicBezTo>
                  <a:cubicBezTo>
                    <a:pt x="28" y="17"/>
                    <a:pt x="28" y="16"/>
                    <a:pt x="28" y="14"/>
                  </a:cubicBezTo>
                  <a:close/>
                  <a:moveTo>
                    <a:pt x="47" y="21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0"/>
                    <a:pt x="43" y="21"/>
                    <a:pt x="42" y="21"/>
                  </a:cubicBezTo>
                  <a:cubicBezTo>
                    <a:pt x="42" y="21"/>
                    <a:pt x="41" y="22"/>
                    <a:pt x="40" y="22"/>
                  </a:cubicBezTo>
                  <a:cubicBezTo>
                    <a:pt x="39" y="22"/>
                    <a:pt x="39" y="22"/>
                    <a:pt x="38" y="21"/>
                  </a:cubicBezTo>
                  <a:cubicBezTo>
                    <a:pt x="38" y="21"/>
                    <a:pt x="37" y="21"/>
                    <a:pt x="37" y="20"/>
                  </a:cubicBezTo>
                  <a:cubicBezTo>
                    <a:pt x="36" y="20"/>
                    <a:pt x="36" y="19"/>
                    <a:pt x="36" y="19"/>
                  </a:cubicBezTo>
                  <a:cubicBezTo>
                    <a:pt x="35" y="18"/>
                    <a:pt x="35" y="17"/>
                    <a:pt x="35" y="1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6"/>
                    <a:pt x="38" y="17"/>
                  </a:cubicBezTo>
                  <a:cubicBezTo>
                    <a:pt x="38" y="17"/>
                    <a:pt x="38" y="18"/>
                    <a:pt x="38" y="18"/>
                  </a:cubicBezTo>
                  <a:cubicBezTo>
                    <a:pt x="38" y="18"/>
                    <a:pt x="39" y="19"/>
                    <a:pt x="39" y="19"/>
                  </a:cubicBezTo>
                  <a:cubicBezTo>
                    <a:pt x="39" y="19"/>
                    <a:pt x="40" y="19"/>
                    <a:pt x="41" y="19"/>
                  </a:cubicBezTo>
                  <a:cubicBezTo>
                    <a:pt x="41" y="19"/>
                    <a:pt x="42" y="19"/>
                    <a:pt x="43" y="19"/>
                  </a:cubicBezTo>
                  <a:cubicBezTo>
                    <a:pt x="43" y="18"/>
                    <a:pt x="44" y="18"/>
                    <a:pt x="45" y="17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21"/>
                    <a:pt x="47" y="21"/>
                    <a:pt x="47" y="21"/>
                  </a:cubicBezTo>
                  <a:close/>
                  <a:moveTo>
                    <a:pt x="57" y="22"/>
                  </a:moveTo>
                  <a:cubicBezTo>
                    <a:pt x="56" y="22"/>
                    <a:pt x="55" y="21"/>
                    <a:pt x="54" y="20"/>
                  </a:cubicBezTo>
                  <a:cubicBezTo>
                    <a:pt x="53" y="20"/>
                    <a:pt x="53" y="18"/>
                    <a:pt x="53" y="17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6"/>
                    <a:pt x="55" y="17"/>
                    <a:pt x="55" y="17"/>
                  </a:cubicBezTo>
                  <a:cubicBezTo>
                    <a:pt x="55" y="18"/>
                    <a:pt x="56" y="18"/>
                    <a:pt x="56" y="1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8" y="19"/>
                    <a:pt x="59" y="19"/>
                    <a:pt x="59" y="19"/>
                  </a:cubicBezTo>
                  <a:cubicBezTo>
                    <a:pt x="59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lose/>
                  <a:moveTo>
                    <a:pt x="76" y="21"/>
                  </a:moveTo>
                  <a:cubicBezTo>
                    <a:pt x="73" y="21"/>
                    <a:pt x="73" y="21"/>
                    <a:pt x="73" y="21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2"/>
                    <a:pt x="73" y="11"/>
                    <a:pt x="73" y="11"/>
                  </a:cubicBezTo>
                  <a:cubicBezTo>
                    <a:pt x="73" y="10"/>
                    <a:pt x="73" y="10"/>
                    <a:pt x="73" y="9"/>
                  </a:cubicBezTo>
                  <a:cubicBezTo>
                    <a:pt x="72" y="9"/>
                    <a:pt x="72" y="9"/>
                    <a:pt x="72" y="8"/>
                  </a:cubicBezTo>
                  <a:cubicBezTo>
                    <a:pt x="71" y="8"/>
                    <a:pt x="71" y="8"/>
                    <a:pt x="70" y="8"/>
                  </a:cubicBezTo>
                  <a:cubicBezTo>
                    <a:pt x="70" y="8"/>
                    <a:pt x="69" y="8"/>
                    <a:pt x="68" y="9"/>
                  </a:cubicBezTo>
                  <a:cubicBezTo>
                    <a:pt x="68" y="9"/>
                    <a:pt x="67" y="9"/>
                    <a:pt x="66" y="10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7" y="7"/>
                    <a:pt x="68" y="7"/>
                    <a:pt x="68" y="6"/>
                  </a:cubicBezTo>
                  <a:cubicBezTo>
                    <a:pt x="69" y="6"/>
                    <a:pt x="70" y="6"/>
                    <a:pt x="71" y="6"/>
                  </a:cubicBezTo>
                  <a:cubicBezTo>
                    <a:pt x="72" y="6"/>
                    <a:pt x="73" y="6"/>
                    <a:pt x="74" y="7"/>
                  </a:cubicBezTo>
                  <a:cubicBezTo>
                    <a:pt x="75" y="8"/>
                    <a:pt x="76" y="10"/>
                    <a:pt x="76" y="11"/>
                  </a:cubicBezTo>
                  <a:cubicBezTo>
                    <a:pt x="76" y="21"/>
                    <a:pt x="76" y="21"/>
                    <a:pt x="76" y="21"/>
                  </a:cubicBezTo>
                  <a:close/>
                  <a:moveTo>
                    <a:pt x="99" y="6"/>
                  </a:moveTo>
                  <a:cubicBezTo>
                    <a:pt x="95" y="21"/>
                    <a:pt x="95" y="21"/>
                    <a:pt x="95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9" y="6"/>
                    <a:pt x="99" y="6"/>
                    <a:pt x="99" y="6"/>
                  </a:cubicBezTo>
                  <a:close/>
                  <a:moveTo>
                    <a:pt x="110" y="22"/>
                  </a:moveTo>
                  <a:cubicBezTo>
                    <a:pt x="107" y="22"/>
                    <a:pt x="105" y="21"/>
                    <a:pt x="104" y="20"/>
                  </a:cubicBezTo>
                  <a:cubicBezTo>
                    <a:pt x="103" y="18"/>
                    <a:pt x="102" y="16"/>
                    <a:pt x="102" y="14"/>
                  </a:cubicBezTo>
                  <a:cubicBezTo>
                    <a:pt x="102" y="11"/>
                    <a:pt x="103" y="9"/>
                    <a:pt x="104" y="8"/>
                  </a:cubicBezTo>
                  <a:cubicBezTo>
                    <a:pt x="105" y="6"/>
                    <a:pt x="107" y="6"/>
                    <a:pt x="109" y="6"/>
                  </a:cubicBezTo>
                  <a:cubicBezTo>
                    <a:pt x="110" y="6"/>
                    <a:pt x="111" y="6"/>
                    <a:pt x="112" y="6"/>
                  </a:cubicBezTo>
                  <a:cubicBezTo>
                    <a:pt x="112" y="6"/>
                    <a:pt x="113" y="7"/>
                    <a:pt x="114" y="7"/>
                  </a:cubicBezTo>
                  <a:cubicBezTo>
                    <a:pt x="114" y="8"/>
                    <a:pt x="115" y="9"/>
                    <a:pt x="115" y="9"/>
                  </a:cubicBezTo>
                  <a:cubicBezTo>
                    <a:pt x="115" y="10"/>
                    <a:pt x="115" y="11"/>
                    <a:pt x="115" y="13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6"/>
                    <a:pt x="105" y="17"/>
                    <a:pt x="106" y="18"/>
                  </a:cubicBezTo>
                  <a:cubicBezTo>
                    <a:pt x="107" y="19"/>
                    <a:pt x="108" y="19"/>
                    <a:pt x="110" y="19"/>
                  </a:cubicBezTo>
                  <a:cubicBezTo>
                    <a:pt x="110" y="19"/>
                    <a:pt x="111" y="19"/>
                    <a:pt x="111" y="19"/>
                  </a:cubicBezTo>
                  <a:cubicBezTo>
                    <a:pt x="112" y="19"/>
                    <a:pt x="112" y="19"/>
                    <a:pt x="113" y="19"/>
                  </a:cubicBezTo>
                  <a:cubicBezTo>
                    <a:pt x="113" y="18"/>
                    <a:pt x="114" y="18"/>
                    <a:pt x="114" y="18"/>
                  </a:cubicBezTo>
                  <a:cubicBezTo>
                    <a:pt x="114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20"/>
                    <a:pt x="114" y="21"/>
                    <a:pt x="114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1"/>
                    <a:pt x="112" y="21"/>
                    <a:pt x="111" y="21"/>
                  </a:cubicBezTo>
                  <a:cubicBezTo>
                    <a:pt x="111" y="22"/>
                    <a:pt x="110" y="22"/>
                    <a:pt x="110" y="22"/>
                  </a:cubicBezTo>
                  <a:close/>
                  <a:moveTo>
                    <a:pt x="113" y="12"/>
                  </a:moveTo>
                  <a:cubicBezTo>
                    <a:pt x="113" y="11"/>
                    <a:pt x="113" y="11"/>
                    <a:pt x="113" y="10"/>
                  </a:cubicBezTo>
                  <a:cubicBezTo>
                    <a:pt x="112" y="10"/>
                    <a:pt x="112" y="9"/>
                    <a:pt x="112" y="9"/>
                  </a:cubicBezTo>
                  <a:cubicBezTo>
                    <a:pt x="112" y="9"/>
                    <a:pt x="111" y="8"/>
                    <a:pt x="111" y="8"/>
                  </a:cubicBezTo>
                  <a:cubicBezTo>
                    <a:pt x="110" y="8"/>
                    <a:pt x="110" y="8"/>
                    <a:pt x="109" y="8"/>
                  </a:cubicBezTo>
                  <a:cubicBezTo>
                    <a:pt x="108" y="8"/>
                    <a:pt x="108" y="8"/>
                    <a:pt x="107" y="8"/>
                  </a:cubicBezTo>
                  <a:cubicBezTo>
                    <a:pt x="107" y="8"/>
                    <a:pt x="106" y="9"/>
                    <a:pt x="106" y="9"/>
                  </a:cubicBezTo>
                  <a:cubicBezTo>
                    <a:pt x="106" y="9"/>
                    <a:pt x="105" y="10"/>
                    <a:pt x="105" y="10"/>
                  </a:cubicBezTo>
                  <a:cubicBezTo>
                    <a:pt x="105" y="11"/>
                    <a:pt x="105" y="11"/>
                    <a:pt x="105" y="12"/>
                  </a:cubicBezTo>
                  <a:cubicBezTo>
                    <a:pt x="113" y="12"/>
                    <a:pt x="113" y="12"/>
                    <a:pt x="113" y="12"/>
                  </a:cubicBezTo>
                  <a:close/>
                  <a:moveTo>
                    <a:pt x="124" y="22"/>
                  </a:moveTo>
                  <a:cubicBezTo>
                    <a:pt x="123" y="22"/>
                    <a:pt x="122" y="21"/>
                    <a:pt x="121" y="21"/>
                  </a:cubicBezTo>
                  <a:cubicBezTo>
                    <a:pt x="120" y="21"/>
                    <a:pt x="119" y="21"/>
                    <a:pt x="119" y="2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18"/>
                    <a:pt x="119" y="18"/>
                    <a:pt x="120" y="18"/>
                  </a:cubicBezTo>
                  <a:cubicBezTo>
                    <a:pt x="120" y="18"/>
                    <a:pt x="120" y="18"/>
                    <a:pt x="121" y="19"/>
                  </a:cubicBezTo>
                  <a:cubicBezTo>
                    <a:pt x="121" y="19"/>
                    <a:pt x="122" y="19"/>
                    <a:pt x="122" y="19"/>
                  </a:cubicBezTo>
                  <a:cubicBezTo>
                    <a:pt x="123" y="19"/>
                    <a:pt x="123" y="19"/>
                    <a:pt x="124" y="19"/>
                  </a:cubicBezTo>
                  <a:cubicBezTo>
                    <a:pt x="124" y="19"/>
                    <a:pt x="125" y="19"/>
                    <a:pt x="125" y="19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9"/>
                    <a:pt x="127" y="18"/>
                    <a:pt x="127" y="18"/>
                  </a:cubicBezTo>
                  <a:cubicBezTo>
                    <a:pt x="127" y="18"/>
                    <a:pt x="127" y="18"/>
                    <a:pt x="127" y="17"/>
                  </a:cubicBezTo>
                  <a:cubicBezTo>
                    <a:pt x="127" y="17"/>
                    <a:pt x="127" y="16"/>
                    <a:pt x="127" y="16"/>
                  </a:cubicBezTo>
                  <a:cubicBezTo>
                    <a:pt x="126" y="16"/>
                    <a:pt x="126" y="15"/>
                    <a:pt x="125" y="15"/>
                  </a:cubicBezTo>
                  <a:cubicBezTo>
                    <a:pt x="124" y="15"/>
                    <a:pt x="124" y="15"/>
                    <a:pt x="123" y="15"/>
                  </a:cubicBezTo>
                  <a:cubicBezTo>
                    <a:pt x="123" y="15"/>
                    <a:pt x="122" y="15"/>
                    <a:pt x="122" y="14"/>
                  </a:cubicBezTo>
                  <a:cubicBezTo>
                    <a:pt x="121" y="14"/>
                    <a:pt x="120" y="14"/>
                    <a:pt x="119" y="13"/>
                  </a:cubicBezTo>
                  <a:cubicBezTo>
                    <a:pt x="119" y="12"/>
                    <a:pt x="119" y="11"/>
                    <a:pt x="119" y="10"/>
                  </a:cubicBezTo>
                  <a:cubicBezTo>
                    <a:pt x="119" y="9"/>
                    <a:pt x="119" y="8"/>
                    <a:pt x="120" y="7"/>
                  </a:cubicBezTo>
                  <a:cubicBezTo>
                    <a:pt x="121" y="6"/>
                    <a:pt x="123" y="6"/>
                    <a:pt x="124" y="6"/>
                  </a:cubicBezTo>
                  <a:cubicBezTo>
                    <a:pt x="125" y="6"/>
                    <a:pt x="126" y="6"/>
                    <a:pt x="127" y="6"/>
                  </a:cubicBezTo>
                  <a:cubicBezTo>
                    <a:pt x="128" y="6"/>
                    <a:pt x="128" y="6"/>
                    <a:pt x="129" y="7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8" y="9"/>
                    <a:pt x="128" y="9"/>
                    <a:pt x="127" y="8"/>
                  </a:cubicBezTo>
                  <a:cubicBezTo>
                    <a:pt x="126" y="8"/>
                    <a:pt x="125" y="8"/>
                    <a:pt x="124" y="8"/>
                  </a:cubicBezTo>
                  <a:cubicBezTo>
                    <a:pt x="123" y="8"/>
                    <a:pt x="123" y="8"/>
                    <a:pt x="122" y="8"/>
                  </a:cubicBezTo>
                  <a:cubicBezTo>
                    <a:pt x="122" y="9"/>
                    <a:pt x="121" y="9"/>
                    <a:pt x="121" y="10"/>
                  </a:cubicBezTo>
                  <a:cubicBezTo>
                    <a:pt x="121" y="11"/>
                    <a:pt x="121" y="11"/>
                    <a:pt x="122" y="11"/>
                  </a:cubicBezTo>
                  <a:cubicBezTo>
                    <a:pt x="122" y="12"/>
                    <a:pt x="123" y="12"/>
                    <a:pt x="123" y="12"/>
                  </a:cubicBezTo>
                  <a:cubicBezTo>
                    <a:pt x="124" y="12"/>
                    <a:pt x="124" y="12"/>
                    <a:pt x="125" y="12"/>
                  </a:cubicBezTo>
                  <a:cubicBezTo>
                    <a:pt x="125" y="13"/>
                    <a:pt x="126" y="13"/>
                    <a:pt x="126" y="13"/>
                  </a:cubicBezTo>
                  <a:cubicBezTo>
                    <a:pt x="127" y="13"/>
                    <a:pt x="128" y="14"/>
                    <a:pt x="129" y="14"/>
                  </a:cubicBezTo>
                  <a:cubicBezTo>
                    <a:pt x="129" y="15"/>
                    <a:pt x="130" y="16"/>
                    <a:pt x="130" y="17"/>
                  </a:cubicBezTo>
                  <a:cubicBezTo>
                    <a:pt x="130" y="17"/>
                    <a:pt x="129" y="18"/>
                    <a:pt x="129" y="19"/>
                  </a:cubicBezTo>
                  <a:cubicBezTo>
                    <a:pt x="129" y="19"/>
                    <a:pt x="129" y="20"/>
                    <a:pt x="128" y="20"/>
                  </a:cubicBezTo>
                  <a:cubicBezTo>
                    <a:pt x="128" y="21"/>
                    <a:pt x="127" y="21"/>
                    <a:pt x="126" y="21"/>
                  </a:cubicBezTo>
                  <a:cubicBezTo>
                    <a:pt x="126" y="21"/>
                    <a:pt x="125" y="22"/>
                    <a:pt x="124" y="22"/>
                  </a:cubicBezTo>
                  <a:close/>
                  <a:moveTo>
                    <a:pt x="138" y="22"/>
                  </a:moveTo>
                  <a:cubicBezTo>
                    <a:pt x="137" y="22"/>
                    <a:pt x="136" y="21"/>
                    <a:pt x="135" y="20"/>
                  </a:cubicBezTo>
                  <a:cubicBezTo>
                    <a:pt x="134" y="20"/>
                    <a:pt x="134" y="18"/>
                    <a:pt x="134" y="17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2" y="6"/>
                    <a:pt x="132" y="6"/>
                    <a:pt x="132" y="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16"/>
                    <a:pt x="136" y="17"/>
                    <a:pt x="136" y="17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7" y="19"/>
                    <a:pt x="137" y="19"/>
                    <a:pt x="138" y="19"/>
                  </a:cubicBezTo>
                  <a:cubicBezTo>
                    <a:pt x="138" y="19"/>
                    <a:pt x="138" y="19"/>
                    <a:pt x="139" y="19"/>
                  </a:cubicBezTo>
                  <a:cubicBezTo>
                    <a:pt x="139" y="19"/>
                    <a:pt x="140" y="19"/>
                    <a:pt x="140" y="19"/>
                  </a:cubicBezTo>
                  <a:cubicBezTo>
                    <a:pt x="141" y="19"/>
                    <a:pt x="141" y="19"/>
                    <a:pt x="141" y="19"/>
                  </a:cubicBezTo>
                  <a:cubicBezTo>
                    <a:pt x="141" y="19"/>
                    <a:pt x="141" y="19"/>
                    <a:pt x="141" y="19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41" y="21"/>
                    <a:pt x="140" y="21"/>
                    <a:pt x="140" y="21"/>
                  </a:cubicBezTo>
                  <a:cubicBezTo>
                    <a:pt x="139" y="21"/>
                    <a:pt x="139" y="22"/>
                    <a:pt x="138" y="22"/>
                  </a:cubicBezTo>
                  <a:close/>
                  <a:moveTo>
                    <a:pt x="160" y="16"/>
                  </a:moveTo>
                  <a:cubicBezTo>
                    <a:pt x="160" y="18"/>
                    <a:pt x="159" y="19"/>
                    <a:pt x="158" y="20"/>
                  </a:cubicBezTo>
                  <a:cubicBezTo>
                    <a:pt x="157" y="21"/>
                    <a:pt x="155" y="22"/>
                    <a:pt x="154" y="22"/>
                  </a:cubicBezTo>
                  <a:cubicBezTo>
                    <a:pt x="153" y="22"/>
                    <a:pt x="153" y="21"/>
                    <a:pt x="152" y="21"/>
                  </a:cubicBezTo>
                  <a:cubicBezTo>
                    <a:pt x="151" y="21"/>
                    <a:pt x="151" y="21"/>
                    <a:pt x="150" y="21"/>
                  </a:cubicBezTo>
                  <a:cubicBezTo>
                    <a:pt x="150" y="19"/>
                    <a:pt x="150" y="19"/>
                    <a:pt x="150" y="19"/>
                  </a:cubicBezTo>
                  <a:cubicBezTo>
                    <a:pt x="150" y="19"/>
                    <a:pt x="150" y="19"/>
                    <a:pt x="150" y="19"/>
                  </a:cubicBezTo>
                  <a:cubicBezTo>
                    <a:pt x="151" y="19"/>
                    <a:pt x="151" y="19"/>
                    <a:pt x="152" y="19"/>
                  </a:cubicBezTo>
                  <a:cubicBezTo>
                    <a:pt x="152" y="19"/>
                    <a:pt x="153" y="19"/>
                    <a:pt x="153" y="19"/>
                  </a:cubicBezTo>
                  <a:cubicBezTo>
                    <a:pt x="154" y="19"/>
                    <a:pt x="155" y="19"/>
                    <a:pt x="155" y="19"/>
                  </a:cubicBezTo>
                  <a:cubicBezTo>
                    <a:pt x="156" y="19"/>
                    <a:pt x="156" y="18"/>
                    <a:pt x="156" y="18"/>
                  </a:cubicBezTo>
                  <a:cubicBezTo>
                    <a:pt x="157" y="18"/>
                    <a:pt x="157" y="17"/>
                    <a:pt x="157" y="17"/>
                  </a:cubicBezTo>
                  <a:cubicBezTo>
                    <a:pt x="157" y="16"/>
                    <a:pt x="157" y="16"/>
                    <a:pt x="157" y="15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60" y="1"/>
                    <a:pt x="160" y="1"/>
                    <a:pt x="160" y="1"/>
                  </a:cubicBezTo>
                  <a:cubicBezTo>
                    <a:pt x="160" y="16"/>
                    <a:pt x="160" y="16"/>
                    <a:pt x="160" y="16"/>
                  </a:cubicBezTo>
                  <a:close/>
                  <a:moveTo>
                    <a:pt x="168" y="21"/>
                  </a:moveTo>
                  <a:cubicBezTo>
                    <a:pt x="165" y="21"/>
                    <a:pt x="165" y="21"/>
                    <a:pt x="165" y="21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8" y="21"/>
                    <a:pt x="168" y="21"/>
                    <a:pt x="168" y="21"/>
                  </a:cubicBezTo>
                  <a:close/>
                  <a:moveTo>
                    <a:pt x="168" y="3"/>
                  </a:moveTo>
                  <a:cubicBezTo>
                    <a:pt x="165" y="3"/>
                    <a:pt x="165" y="3"/>
                    <a:pt x="165" y="3"/>
                  </a:cubicBezTo>
                  <a:cubicBezTo>
                    <a:pt x="165" y="1"/>
                    <a:pt x="165" y="1"/>
                    <a:pt x="165" y="1"/>
                  </a:cubicBezTo>
                  <a:cubicBezTo>
                    <a:pt x="168" y="1"/>
                    <a:pt x="168" y="1"/>
                    <a:pt x="168" y="1"/>
                  </a:cubicBezTo>
                  <a:cubicBezTo>
                    <a:pt x="168" y="3"/>
                    <a:pt x="168" y="3"/>
                    <a:pt x="168" y="3"/>
                  </a:cubicBezTo>
                  <a:close/>
                  <a:moveTo>
                    <a:pt x="182" y="17"/>
                  </a:moveTo>
                  <a:cubicBezTo>
                    <a:pt x="182" y="13"/>
                    <a:pt x="182" y="13"/>
                    <a:pt x="182" y="13"/>
                  </a:cubicBezTo>
                  <a:cubicBezTo>
                    <a:pt x="181" y="13"/>
                    <a:pt x="180" y="13"/>
                    <a:pt x="179" y="13"/>
                  </a:cubicBezTo>
                  <a:cubicBezTo>
                    <a:pt x="178" y="14"/>
                    <a:pt x="178" y="14"/>
                    <a:pt x="177" y="14"/>
                  </a:cubicBezTo>
                  <a:cubicBezTo>
                    <a:pt x="176" y="14"/>
                    <a:pt x="176" y="14"/>
                    <a:pt x="175" y="15"/>
                  </a:cubicBezTo>
                  <a:cubicBezTo>
                    <a:pt x="175" y="15"/>
                    <a:pt x="175" y="16"/>
                    <a:pt x="175" y="17"/>
                  </a:cubicBezTo>
                  <a:cubicBezTo>
                    <a:pt x="175" y="18"/>
                    <a:pt x="175" y="18"/>
                    <a:pt x="175" y="19"/>
                  </a:cubicBezTo>
                  <a:cubicBezTo>
                    <a:pt x="176" y="19"/>
                    <a:pt x="177" y="19"/>
                    <a:pt x="178" y="19"/>
                  </a:cubicBezTo>
                  <a:cubicBezTo>
                    <a:pt x="178" y="19"/>
                    <a:pt x="179" y="19"/>
                    <a:pt x="180" y="19"/>
                  </a:cubicBezTo>
                  <a:cubicBezTo>
                    <a:pt x="180" y="18"/>
                    <a:pt x="181" y="18"/>
                    <a:pt x="182" y="17"/>
                  </a:cubicBezTo>
                  <a:close/>
                  <a:moveTo>
                    <a:pt x="182" y="20"/>
                  </a:moveTo>
                  <a:cubicBezTo>
                    <a:pt x="181" y="20"/>
                    <a:pt x="181" y="20"/>
                    <a:pt x="181" y="20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79" y="21"/>
                    <a:pt x="179" y="21"/>
                    <a:pt x="178" y="21"/>
                  </a:cubicBezTo>
                  <a:cubicBezTo>
                    <a:pt x="178" y="22"/>
                    <a:pt x="177" y="22"/>
                    <a:pt x="177" y="22"/>
                  </a:cubicBezTo>
                  <a:cubicBezTo>
                    <a:pt x="176" y="22"/>
                    <a:pt x="176" y="22"/>
                    <a:pt x="175" y="21"/>
                  </a:cubicBezTo>
                  <a:cubicBezTo>
                    <a:pt x="174" y="21"/>
                    <a:pt x="174" y="21"/>
                    <a:pt x="173" y="20"/>
                  </a:cubicBezTo>
                  <a:cubicBezTo>
                    <a:pt x="173" y="20"/>
                    <a:pt x="173" y="19"/>
                    <a:pt x="172" y="19"/>
                  </a:cubicBezTo>
                  <a:cubicBezTo>
                    <a:pt x="172" y="18"/>
                    <a:pt x="172" y="17"/>
                    <a:pt x="172" y="17"/>
                  </a:cubicBezTo>
                  <a:cubicBezTo>
                    <a:pt x="172" y="16"/>
                    <a:pt x="172" y="15"/>
                    <a:pt x="173" y="14"/>
                  </a:cubicBezTo>
                  <a:cubicBezTo>
                    <a:pt x="173" y="13"/>
                    <a:pt x="174" y="13"/>
                    <a:pt x="175" y="12"/>
                  </a:cubicBezTo>
                  <a:cubicBezTo>
                    <a:pt x="176" y="12"/>
                    <a:pt x="177" y="12"/>
                    <a:pt x="178" y="12"/>
                  </a:cubicBezTo>
                  <a:cubicBezTo>
                    <a:pt x="179" y="11"/>
                    <a:pt x="180" y="11"/>
                    <a:pt x="182" y="11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182" y="10"/>
                    <a:pt x="182" y="10"/>
                    <a:pt x="181" y="9"/>
                  </a:cubicBezTo>
                  <a:cubicBezTo>
                    <a:pt x="181" y="9"/>
                    <a:pt x="181" y="9"/>
                    <a:pt x="181" y="8"/>
                  </a:cubicBezTo>
                  <a:cubicBezTo>
                    <a:pt x="180" y="8"/>
                    <a:pt x="180" y="8"/>
                    <a:pt x="179" y="8"/>
                  </a:cubicBezTo>
                  <a:cubicBezTo>
                    <a:pt x="179" y="8"/>
                    <a:pt x="178" y="8"/>
                    <a:pt x="178" y="8"/>
                  </a:cubicBezTo>
                  <a:cubicBezTo>
                    <a:pt x="177" y="8"/>
                    <a:pt x="177" y="8"/>
                    <a:pt x="176" y="8"/>
                  </a:cubicBezTo>
                  <a:cubicBezTo>
                    <a:pt x="175" y="8"/>
                    <a:pt x="174" y="9"/>
                    <a:pt x="174" y="9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6"/>
                    <a:pt x="174" y="6"/>
                    <a:pt x="175" y="6"/>
                  </a:cubicBezTo>
                  <a:cubicBezTo>
                    <a:pt x="176" y="6"/>
                    <a:pt x="177" y="6"/>
                    <a:pt x="178" y="6"/>
                  </a:cubicBezTo>
                  <a:cubicBezTo>
                    <a:pt x="179" y="6"/>
                    <a:pt x="180" y="6"/>
                    <a:pt x="181" y="6"/>
                  </a:cubicBezTo>
                  <a:cubicBezTo>
                    <a:pt x="181" y="6"/>
                    <a:pt x="182" y="6"/>
                    <a:pt x="183" y="7"/>
                  </a:cubicBezTo>
                  <a:cubicBezTo>
                    <a:pt x="183" y="7"/>
                    <a:pt x="184" y="8"/>
                    <a:pt x="184" y="8"/>
                  </a:cubicBezTo>
                  <a:cubicBezTo>
                    <a:pt x="184" y="9"/>
                    <a:pt x="184" y="10"/>
                    <a:pt x="184" y="11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82" y="20"/>
                    <a:pt x="182" y="20"/>
                    <a:pt x="182" y="20"/>
                  </a:cubicBezTo>
                  <a:close/>
                  <a:moveTo>
                    <a:pt x="202" y="14"/>
                  </a:moveTo>
                  <a:cubicBezTo>
                    <a:pt x="202" y="16"/>
                    <a:pt x="201" y="18"/>
                    <a:pt x="200" y="20"/>
                  </a:cubicBezTo>
                  <a:cubicBezTo>
                    <a:pt x="199" y="21"/>
                    <a:pt x="197" y="22"/>
                    <a:pt x="195" y="22"/>
                  </a:cubicBezTo>
                  <a:cubicBezTo>
                    <a:pt x="193" y="22"/>
                    <a:pt x="191" y="21"/>
                    <a:pt x="190" y="19"/>
                  </a:cubicBezTo>
                  <a:cubicBezTo>
                    <a:pt x="189" y="18"/>
                    <a:pt x="188" y="16"/>
                    <a:pt x="188" y="14"/>
                  </a:cubicBezTo>
                  <a:cubicBezTo>
                    <a:pt x="188" y="11"/>
                    <a:pt x="189" y="9"/>
                    <a:pt x="190" y="8"/>
                  </a:cubicBezTo>
                  <a:cubicBezTo>
                    <a:pt x="192" y="6"/>
                    <a:pt x="193" y="6"/>
                    <a:pt x="195" y="6"/>
                  </a:cubicBezTo>
                  <a:cubicBezTo>
                    <a:pt x="197" y="6"/>
                    <a:pt x="199" y="6"/>
                    <a:pt x="200" y="8"/>
                  </a:cubicBezTo>
                  <a:cubicBezTo>
                    <a:pt x="201" y="9"/>
                    <a:pt x="202" y="11"/>
                    <a:pt x="202" y="14"/>
                  </a:cubicBezTo>
                  <a:close/>
                  <a:moveTo>
                    <a:pt x="199" y="14"/>
                  </a:moveTo>
                  <a:cubicBezTo>
                    <a:pt x="199" y="12"/>
                    <a:pt x="199" y="10"/>
                    <a:pt x="198" y="9"/>
                  </a:cubicBezTo>
                  <a:cubicBezTo>
                    <a:pt x="198" y="8"/>
                    <a:pt x="197" y="8"/>
                    <a:pt x="195" y="8"/>
                  </a:cubicBezTo>
                  <a:cubicBezTo>
                    <a:pt x="194" y="8"/>
                    <a:pt x="193" y="8"/>
                    <a:pt x="192" y="9"/>
                  </a:cubicBezTo>
                  <a:cubicBezTo>
                    <a:pt x="191" y="10"/>
                    <a:pt x="191" y="12"/>
                    <a:pt x="191" y="14"/>
                  </a:cubicBezTo>
                  <a:cubicBezTo>
                    <a:pt x="191" y="16"/>
                    <a:pt x="191" y="17"/>
                    <a:pt x="192" y="18"/>
                  </a:cubicBezTo>
                  <a:cubicBezTo>
                    <a:pt x="193" y="19"/>
                    <a:pt x="194" y="19"/>
                    <a:pt x="195" y="19"/>
                  </a:cubicBezTo>
                  <a:cubicBezTo>
                    <a:pt x="197" y="19"/>
                    <a:pt x="198" y="19"/>
                    <a:pt x="198" y="18"/>
                  </a:cubicBezTo>
                  <a:cubicBezTo>
                    <a:pt x="199" y="17"/>
                    <a:pt x="199" y="16"/>
                    <a:pt x="199" y="14"/>
                  </a:cubicBezTo>
                  <a:close/>
                  <a:moveTo>
                    <a:pt x="211" y="22"/>
                  </a:moveTo>
                  <a:cubicBezTo>
                    <a:pt x="210" y="22"/>
                    <a:pt x="208" y="21"/>
                    <a:pt x="208" y="20"/>
                  </a:cubicBezTo>
                  <a:cubicBezTo>
                    <a:pt x="207" y="20"/>
                    <a:pt x="207" y="18"/>
                    <a:pt x="207" y="17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9" y="2"/>
                    <a:pt x="209" y="2"/>
                    <a:pt x="209" y="2"/>
                  </a:cubicBezTo>
                  <a:cubicBezTo>
                    <a:pt x="209" y="6"/>
                    <a:pt x="209" y="6"/>
                    <a:pt x="209" y="6"/>
                  </a:cubicBezTo>
                  <a:cubicBezTo>
                    <a:pt x="214" y="6"/>
                    <a:pt x="214" y="6"/>
                    <a:pt x="214" y="6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09" y="8"/>
                    <a:pt x="209" y="8"/>
                    <a:pt x="209" y="8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6"/>
                    <a:pt x="209" y="17"/>
                    <a:pt x="209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1" y="19"/>
                    <a:pt x="211" y="19"/>
                    <a:pt x="212" y="19"/>
                  </a:cubicBezTo>
                  <a:cubicBezTo>
                    <a:pt x="212" y="19"/>
                    <a:pt x="212" y="19"/>
                    <a:pt x="213" y="19"/>
                  </a:cubicBezTo>
                  <a:cubicBezTo>
                    <a:pt x="213" y="19"/>
                    <a:pt x="213" y="19"/>
                    <a:pt x="214" y="19"/>
                  </a:cubicBezTo>
                  <a:cubicBezTo>
                    <a:pt x="214" y="19"/>
                    <a:pt x="214" y="19"/>
                    <a:pt x="214" y="19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1"/>
                    <a:pt x="213" y="21"/>
                    <a:pt x="212" y="21"/>
                  </a:cubicBezTo>
                  <a:cubicBezTo>
                    <a:pt x="212" y="21"/>
                    <a:pt x="211" y="22"/>
                    <a:pt x="211" y="22"/>
                  </a:cubicBezTo>
                  <a:close/>
                  <a:moveTo>
                    <a:pt x="230" y="14"/>
                  </a:moveTo>
                  <a:cubicBezTo>
                    <a:pt x="230" y="16"/>
                    <a:pt x="229" y="18"/>
                    <a:pt x="228" y="20"/>
                  </a:cubicBezTo>
                  <a:cubicBezTo>
                    <a:pt x="227" y="21"/>
                    <a:pt x="225" y="22"/>
                    <a:pt x="223" y="22"/>
                  </a:cubicBezTo>
                  <a:cubicBezTo>
                    <a:pt x="221" y="22"/>
                    <a:pt x="219" y="21"/>
                    <a:pt x="218" y="19"/>
                  </a:cubicBezTo>
                  <a:cubicBezTo>
                    <a:pt x="217" y="18"/>
                    <a:pt x="216" y="16"/>
                    <a:pt x="216" y="14"/>
                  </a:cubicBezTo>
                  <a:cubicBezTo>
                    <a:pt x="216" y="11"/>
                    <a:pt x="217" y="9"/>
                    <a:pt x="218" y="8"/>
                  </a:cubicBezTo>
                  <a:cubicBezTo>
                    <a:pt x="219" y="6"/>
                    <a:pt x="221" y="6"/>
                    <a:pt x="223" y="6"/>
                  </a:cubicBezTo>
                  <a:cubicBezTo>
                    <a:pt x="225" y="6"/>
                    <a:pt x="227" y="6"/>
                    <a:pt x="228" y="8"/>
                  </a:cubicBezTo>
                  <a:cubicBezTo>
                    <a:pt x="229" y="9"/>
                    <a:pt x="230" y="11"/>
                    <a:pt x="230" y="14"/>
                  </a:cubicBezTo>
                  <a:close/>
                  <a:moveTo>
                    <a:pt x="227" y="14"/>
                  </a:moveTo>
                  <a:cubicBezTo>
                    <a:pt x="227" y="12"/>
                    <a:pt x="227" y="10"/>
                    <a:pt x="226" y="9"/>
                  </a:cubicBezTo>
                  <a:cubicBezTo>
                    <a:pt x="225" y="8"/>
                    <a:pt x="224" y="8"/>
                    <a:pt x="223" y="8"/>
                  </a:cubicBezTo>
                  <a:cubicBezTo>
                    <a:pt x="222" y="8"/>
                    <a:pt x="221" y="8"/>
                    <a:pt x="220" y="9"/>
                  </a:cubicBezTo>
                  <a:cubicBezTo>
                    <a:pt x="219" y="10"/>
                    <a:pt x="219" y="12"/>
                    <a:pt x="219" y="14"/>
                  </a:cubicBezTo>
                  <a:cubicBezTo>
                    <a:pt x="219" y="16"/>
                    <a:pt x="219" y="17"/>
                    <a:pt x="220" y="18"/>
                  </a:cubicBezTo>
                  <a:cubicBezTo>
                    <a:pt x="221" y="19"/>
                    <a:pt x="222" y="19"/>
                    <a:pt x="223" y="19"/>
                  </a:cubicBezTo>
                  <a:cubicBezTo>
                    <a:pt x="224" y="19"/>
                    <a:pt x="225" y="19"/>
                    <a:pt x="226" y="18"/>
                  </a:cubicBezTo>
                  <a:cubicBezTo>
                    <a:pt x="227" y="17"/>
                    <a:pt x="227" y="16"/>
                    <a:pt x="227" y="14"/>
                  </a:cubicBezTo>
                  <a:close/>
                  <a:moveTo>
                    <a:pt x="246" y="21"/>
                  </a:moveTo>
                  <a:cubicBezTo>
                    <a:pt x="244" y="21"/>
                    <a:pt x="244" y="21"/>
                    <a:pt x="244" y="21"/>
                  </a:cubicBezTo>
                  <a:cubicBezTo>
                    <a:pt x="244" y="13"/>
                    <a:pt x="244" y="13"/>
                    <a:pt x="244" y="13"/>
                  </a:cubicBezTo>
                  <a:cubicBezTo>
                    <a:pt x="244" y="12"/>
                    <a:pt x="244" y="11"/>
                    <a:pt x="244" y="11"/>
                  </a:cubicBezTo>
                  <a:cubicBezTo>
                    <a:pt x="243" y="10"/>
                    <a:pt x="243" y="10"/>
                    <a:pt x="243" y="9"/>
                  </a:cubicBezTo>
                  <a:cubicBezTo>
                    <a:pt x="243" y="9"/>
                    <a:pt x="243" y="9"/>
                    <a:pt x="242" y="8"/>
                  </a:cubicBezTo>
                  <a:cubicBezTo>
                    <a:pt x="242" y="8"/>
                    <a:pt x="241" y="8"/>
                    <a:pt x="241" y="8"/>
                  </a:cubicBezTo>
                  <a:cubicBezTo>
                    <a:pt x="240" y="8"/>
                    <a:pt x="239" y="8"/>
                    <a:pt x="239" y="9"/>
                  </a:cubicBezTo>
                  <a:cubicBezTo>
                    <a:pt x="238" y="9"/>
                    <a:pt x="237" y="9"/>
                    <a:pt x="237" y="10"/>
                  </a:cubicBezTo>
                  <a:cubicBezTo>
                    <a:pt x="237" y="21"/>
                    <a:pt x="237" y="21"/>
                    <a:pt x="237" y="21"/>
                  </a:cubicBezTo>
                  <a:cubicBezTo>
                    <a:pt x="234" y="21"/>
                    <a:pt x="234" y="21"/>
                    <a:pt x="234" y="21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8" y="7"/>
                    <a:pt x="238" y="7"/>
                    <a:pt x="239" y="6"/>
                  </a:cubicBezTo>
                  <a:cubicBezTo>
                    <a:pt x="240" y="6"/>
                    <a:pt x="241" y="6"/>
                    <a:pt x="241" y="6"/>
                  </a:cubicBezTo>
                  <a:cubicBezTo>
                    <a:pt x="243" y="6"/>
                    <a:pt x="244" y="6"/>
                    <a:pt x="245" y="7"/>
                  </a:cubicBezTo>
                  <a:cubicBezTo>
                    <a:pt x="246" y="8"/>
                    <a:pt x="246" y="10"/>
                    <a:pt x="246" y="11"/>
                  </a:cubicBezTo>
                  <a:cubicBezTo>
                    <a:pt x="246" y="21"/>
                    <a:pt x="246" y="21"/>
                    <a:pt x="246" y="21"/>
                  </a:cubicBezTo>
                  <a:close/>
                  <a:moveTo>
                    <a:pt x="261" y="17"/>
                  </a:moveTo>
                  <a:cubicBezTo>
                    <a:pt x="261" y="9"/>
                    <a:pt x="261" y="9"/>
                    <a:pt x="261" y="9"/>
                  </a:cubicBezTo>
                  <a:cubicBezTo>
                    <a:pt x="260" y="8"/>
                    <a:pt x="259" y="8"/>
                    <a:pt x="259" y="8"/>
                  </a:cubicBezTo>
                  <a:cubicBezTo>
                    <a:pt x="258" y="8"/>
                    <a:pt x="258" y="8"/>
                    <a:pt x="257" y="8"/>
                  </a:cubicBezTo>
                  <a:cubicBezTo>
                    <a:pt x="256" y="8"/>
                    <a:pt x="255" y="8"/>
                    <a:pt x="254" y="9"/>
                  </a:cubicBezTo>
                  <a:cubicBezTo>
                    <a:pt x="253" y="10"/>
                    <a:pt x="253" y="12"/>
                    <a:pt x="253" y="13"/>
                  </a:cubicBezTo>
                  <a:cubicBezTo>
                    <a:pt x="253" y="15"/>
                    <a:pt x="253" y="16"/>
                    <a:pt x="254" y="17"/>
                  </a:cubicBezTo>
                  <a:cubicBezTo>
                    <a:pt x="255" y="18"/>
                    <a:pt x="255" y="19"/>
                    <a:pt x="257" y="19"/>
                  </a:cubicBezTo>
                  <a:cubicBezTo>
                    <a:pt x="257" y="19"/>
                    <a:pt x="258" y="18"/>
                    <a:pt x="259" y="18"/>
                  </a:cubicBezTo>
                  <a:cubicBezTo>
                    <a:pt x="259" y="18"/>
                    <a:pt x="260" y="18"/>
                    <a:pt x="261" y="17"/>
                  </a:cubicBezTo>
                  <a:close/>
                  <a:moveTo>
                    <a:pt x="252" y="24"/>
                  </a:moveTo>
                  <a:cubicBezTo>
                    <a:pt x="252" y="24"/>
                    <a:pt x="253" y="24"/>
                    <a:pt x="253" y="24"/>
                  </a:cubicBezTo>
                  <a:cubicBezTo>
                    <a:pt x="253" y="24"/>
                    <a:pt x="254" y="24"/>
                    <a:pt x="254" y="24"/>
                  </a:cubicBezTo>
                  <a:cubicBezTo>
                    <a:pt x="254" y="24"/>
                    <a:pt x="255" y="25"/>
                    <a:pt x="255" y="25"/>
                  </a:cubicBezTo>
                  <a:cubicBezTo>
                    <a:pt x="256" y="25"/>
                    <a:pt x="256" y="25"/>
                    <a:pt x="257" y="25"/>
                  </a:cubicBezTo>
                  <a:cubicBezTo>
                    <a:pt x="257" y="25"/>
                    <a:pt x="258" y="25"/>
                    <a:pt x="259" y="24"/>
                  </a:cubicBezTo>
                  <a:cubicBezTo>
                    <a:pt x="259" y="24"/>
                    <a:pt x="260" y="24"/>
                    <a:pt x="260" y="24"/>
                  </a:cubicBezTo>
                  <a:cubicBezTo>
                    <a:pt x="260" y="23"/>
                    <a:pt x="260" y="23"/>
                    <a:pt x="260" y="22"/>
                  </a:cubicBezTo>
                  <a:cubicBezTo>
                    <a:pt x="261" y="22"/>
                    <a:pt x="261" y="21"/>
                    <a:pt x="261" y="21"/>
                  </a:cubicBezTo>
                  <a:cubicBezTo>
                    <a:pt x="261" y="19"/>
                    <a:pt x="261" y="19"/>
                    <a:pt x="261" y="19"/>
                  </a:cubicBezTo>
                  <a:cubicBezTo>
                    <a:pt x="260" y="20"/>
                    <a:pt x="259" y="20"/>
                    <a:pt x="259" y="21"/>
                  </a:cubicBezTo>
                  <a:cubicBezTo>
                    <a:pt x="258" y="21"/>
                    <a:pt x="257" y="21"/>
                    <a:pt x="256" y="21"/>
                  </a:cubicBezTo>
                  <a:cubicBezTo>
                    <a:pt x="254" y="21"/>
                    <a:pt x="253" y="20"/>
                    <a:pt x="252" y="19"/>
                  </a:cubicBezTo>
                  <a:cubicBezTo>
                    <a:pt x="251" y="18"/>
                    <a:pt x="250" y="16"/>
                    <a:pt x="250" y="13"/>
                  </a:cubicBezTo>
                  <a:cubicBezTo>
                    <a:pt x="250" y="12"/>
                    <a:pt x="251" y="11"/>
                    <a:pt x="251" y="10"/>
                  </a:cubicBezTo>
                  <a:cubicBezTo>
                    <a:pt x="251" y="9"/>
                    <a:pt x="252" y="8"/>
                    <a:pt x="252" y="8"/>
                  </a:cubicBezTo>
                  <a:cubicBezTo>
                    <a:pt x="253" y="7"/>
                    <a:pt x="254" y="7"/>
                    <a:pt x="254" y="6"/>
                  </a:cubicBezTo>
                  <a:cubicBezTo>
                    <a:pt x="255" y="6"/>
                    <a:pt x="256" y="6"/>
                    <a:pt x="257" y="6"/>
                  </a:cubicBezTo>
                  <a:cubicBezTo>
                    <a:pt x="258" y="6"/>
                    <a:pt x="258" y="6"/>
                    <a:pt x="259" y="6"/>
                  </a:cubicBezTo>
                  <a:cubicBezTo>
                    <a:pt x="260" y="6"/>
                    <a:pt x="260" y="6"/>
                    <a:pt x="261" y="7"/>
                  </a:cubicBezTo>
                  <a:cubicBezTo>
                    <a:pt x="261" y="6"/>
                    <a:pt x="261" y="6"/>
                    <a:pt x="261" y="6"/>
                  </a:cubicBezTo>
                  <a:cubicBezTo>
                    <a:pt x="263" y="6"/>
                    <a:pt x="263" y="6"/>
                    <a:pt x="263" y="6"/>
                  </a:cubicBezTo>
                  <a:cubicBezTo>
                    <a:pt x="263" y="19"/>
                    <a:pt x="263" y="19"/>
                    <a:pt x="263" y="19"/>
                  </a:cubicBezTo>
                  <a:cubicBezTo>
                    <a:pt x="263" y="22"/>
                    <a:pt x="263" y="24"/>
                    <a:pt x="262" y="25"/>
                  </a:cubicBezTo>
                  <a:cubicBezTo>
                    <a:pt x="260" y="26"/>
                    <a:pt x="259" y="27"/>
                    <a:pt x="256" y="27"/>
                  </a:cubicBezTo>
                  <a:cubicBezTo>
                    <a:pt x="256" y="27"/>
                    <a:pt x="255" y="27"/>
                    <a:pt x="254" y="27"/>
                  </a:cubicBezTo>
                  <a:cubicBezTo>
                    <a:pt x="253" y="27"/>
                    <a:pt x="253" y="27"/>
                    <a:pt x="252" y="26"/>
                  </a:cubicBezTo>
                  <a:cubicBezTo>
                    <a:pt x="252" y="24"/>
                    <a:pt x="252" y="24"/>
                    <a:pt x="252" y="24"/>
                  </a:cubicBezTo>
                  <a:cubicBezTo>
                    <a:pt x="252" y="24"/>
                    <a:pt x="252" y="24"/>
                    <a:pt x="252" y="24"/>
                  </a:cubicBezTo>
                  <a:close/>
                  <a:moveTo>
                    <a:pt x="283" y="22"/>
                  </a:moveTo>
                  <a:cubicBezTo>
                    <a:pt x="282" y="22"/>
                    <a:pt x="281" y="21"/>
                    <a:pt x="280" y="21"/>
                  </a:cubicBezTo>
                  <a:cubicBezTo>
                    <a:pt x="279" y="21"/>
                    <a:pt x="278" y="20"/>
                    <a:pt x="278" y="20"/>
                  </a:cubicBezTo>
                  <a:cubicBezTo>
                    <a:pt x="277" y="19"/>
                    <a:pt x="276" y="18"/>
                    <a:pt x="276" y="17"/>
                  </a:cubicBezTo>
                  <a:cubicBezTo>
                    <a:pt x="276" y="16"/>
                    <a:pt x="276" y="15"/>
                    <a:pt x="276" y="14"/>
                  </a:cubicBezTo>
                  <a:cubicBezTo>
                    <a:pt x="276" y="1"/>
                    <a:pt x="276" y="1"/>
                    <a:pt x="276" y="1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78" y="14"/>
                    <a:pt x="278" y="14"/>
                    <a:pt x="278" y="14"/>
                  </a:cubicBezTo>
                  <a:cubicBezTo>
                    <a:pt x="278" y="15"/>
                    <a:pt x="278" y="15"/>
                    <a:pt x="278" y="16"/>
                  </a:cubicBezTo>
                  <a:cubicBezTo>
                    <a:pt x="279" y="17"/>
                    <a:pt x="279" y="17"/>
                    <a:pt x="279" y="18"/>
                  </a:cubicBezTo>
                  <a:cubicBezTo>
                    <a:pt x="280" y="18"/>
                    <a:pt x="280" y="19"/>
                    <a:pt x="281" y="19"/>
                  </a:cubicBezTo>
                  <a:cubicBezTo>
                    <a:pt x="281" y="19"/>
                    <a:pt x="282" y="19"/>
                    <a:pt x="283" y="19"/>
                  </a:cubicBezTo>
                  <a:cubicBezTo>
                    <a:pt x="284" y="19"/>
                    <a:pt x="284" y="19"/>
                    <a:pt x="285" y="19"/>
                  </a:cubicBezTo>
                  <a:cubicBezTo>
                    <a:pt x="286" y="19"/>
                    <a:pt x="286" y="18"/>
                    <a:pt x="287" y="18"/>
                  </a:cubicBezTo>
                  <a:cubicBezTo>
                    <a:pt x="287" y="17"/>
                    <a:pt x="287" y="17"/>
                    <a:pt x="287" y="16"/>
                  </a:cubicBezTo>
                  <a:cubicBezTo>
                    <a:pt x="287" y="15"/>
                    <a:pt x="288" y="15"/>
                    <a:pt x="288" y="14"/>
                  </a:cubicBezTo>
                  <a:cubicBezTo>
                    <a:pt x="288" y="1"/>
                    <a:pt x="288" y="1"/>
                    <a:pt x="288" y="1"/>
                  </a:cubicBezTo>
                  <a:cubicBezTo>
                    <a:pt x="290" y="1"/>
                    <a:pt x="290" y="1"/>
                    <a:pt x="290" y="1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90" y="15"/>
                    <a:pt x="290" y="16"/>
                    <a:pt x="290" y="17"/>
                  </a:cubicBezTo>
                  <a:cubicBezTo>
                    <a:pt x="289" y="18"/>
                    <a:pt x="289" y="19"/>
                    <a:pt x="288" y="20"/>
                  </a:cubicBezTo>
                  <a:cubicBezTo>
                    <a:pt x="288" y="20"/>
                    <a:pt x="287" y="21"/>
                    <a:pt x="286" y="21"/>
                  </a:cubicBezTo>
                  <a:cubicBezTo>
                    <a:pt x="285" y="21"/>
                    <a:pt x="284" y="22"/>
                    <a:pt x="283" y="22"/>
                  </a:cubicBezTo>
                  <a:close/>
                  <a:moveTo>
                    <a:pt x="308" y="21"/>
                  </a:moveTo>
                  <a:cubicBezTo>
                    <a:pt x="305" y="21"/>
                    <a:pt x="305" y="21"/>
                    <a:pt x="305" y="21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5" y="12"/>
                    <a:pt x="305" y="11"/>
                    <a:pt x="305" y="11"/>
                  </a:cubicBezTo>
                  <a:cubicBezTo>
                    <a:pt x="305" y="10"/>
                    <a:pt x="305" y="10"/>
                    <a:pt x="304" y="9"/>
                  </a:cubicBezTo>
                  <a:cubicBezTo>
                    <a:pt x="304" y="9"/>
                    <a:pt x="304" y="9"/>
                    <a:pt x="304" y="8"/>
                  </a:cubicBezTo>
                  <a:cubicBezTo>
                    <a:pt x="303" y="8"/>
                    <a:pt x="303" y="8"/>
                    <a:pt x="302" y="8"/>
                  </a:cubicBezTo>
                  <a:cubicBezTo>
                    <a:pt x="301" y="8"/>
                    <a:pt x="301" y="8"/>
                    <a:pt x="300" y="9"/>
                  </a:cubicBezTo>
                  <a:cubicBezTo>
                    <a:pt x="299" y="9"/>
                    <a:pt x="299" y="9"/>
                    <a:pt x="298" y="10"/>
                  </a:cubicBezTo>
                  <a:cubicBezTo>
                    <a:pt x="298" y="21"/>
                    <a:pt x="298" y="21"/>
                    <a:pt x="298" y="21"/>
                  </a:cubicBezTo>
                  <a:cubicBezTo>
                    <a:pt x="296" y="21"/>
                    <a:pt x="296" y="21"/>
                    <a:pt x="296" y="21"/>
                  </a:cubicBezTo>
                  <a:cubicBezTo>
                    <a:pt x="296" y="6"/>
                    <a:pt x="296" y="6"/>
                    <a:pt x="296" y="6"/>
                  </a:cubicBezTo>
                  <a:cubicBezTo>
                    <a:pt x="298" y="6"/>
                    <a:pt x="298" y="6"/>
                    <a:pt x="298" y="6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9" y="7"/>
                    <a:pt x="300" y="7"/>
                    <a:pt x="300" y="6"/>
                  </a:cubicBezTo>
                  <a:cubicBezTo>
                    <a:pt x="301" y="6"/>
                    <a:pt x="302" y="6"/>
                    <a:pt x="303" y="6"/>
                  </a:cubicBezTo>
                  <a:cubicBezTo>
                    <a:pt x="304" y="6"/>
                    <a:pt x="305" y="6"/>
                    <a:pt x="306" y="7"/>
                  </a:cubicBezTo>
                  <a:cubicBezTo>
                    <a:pt x="307" y="8"/>
                    <a:pt x="308" y="10"/>
                    <a:pt x="308" y="11"/>
                  </a:cubicBezTo>
                  <a:cubicBezTo>
                    <a:pt x="308" y="21"/>
                    <a:pt x="308" y="21"/>
                    <a:pt x="308" y="21"/>
                  </a:cubicBezTo>
                  <a:close/>
                  <a:moveTo>
                    <a:pt x="315" y="21"/>
                  </a:moveTo>
                  <a:cubicBezTo>
                    <a:pt x="313" y="21"/>
                    <a:pt x="313" y="21"/>
                    <a:pt x="313" y="21"/>
                  </a:cubicBezTo>
                  <a:cubicBezTo>
                    <a:pt x="313" y="6"/>
                    <a:pt x="313" y="6"/>
                    <a:pt x="313" y="6"/>
                  </a:cubicBezTo>
                  <a:cubicBezTo>
                    <a:pt x="315" y="6"/>
                    <a:pt x="315" y="6"/>
                    <a:pt x="315" y="6"/>
                  </a:cubicBezTo>
                  <a:cubicBezTo>
                    <a:pt x="315" y="21"/>
                    <a:pt x="315" y="21"/>
                    <a:pt x="315" y="21"/>
                  </a:cubicBezTo>
                  <a:close/>
                  <a:moveTo>
                    <a:pt x="316" y="3"/>
                  </a:moveTo>
                  <a:cubicBezTo>
                    <a:pt x="313" y="3"/>
                    <a:pt x="313" y="3"/>
                    <a:pt x="313" y="3"/>
                  </a:cubicBezTo>
                  <a:cubicBezTo>
                    <a:pt x="313" y="1"/>
                    <a:pt x="313" y="1"/>
                    <a:pt x="313" y="1"/>
                  </a:cubicBezTo>
                  <a:cubicBezTo>
                    <a:pt x="316" y="1"/>
                    <a:pt x="316" y="1"/>
                    <a:pt x="316" y="1"/>
                  </a:cubicBezTo>
                  <a:cubicBezTo>
                    <a:pt x="316" y="3"/>
                    <a:pt x="316" y="3"/>
                    <a:pt x="316" y="3"/>
                  </a:cubicBezTo>
                  <a:close/>
                  <a:moveTo>
                    <a:pt x="333" y="6"/>
                  </a:moveTo>
                  <a:cubicBezTo>
                    <a:pt x="327" y="21"/>
                    <a:pt x="327" y="21"/>
                    <a:pt x="327" y="21"/>
                  </a:cubicBezTo>
                  <a:cubicBezTo>
                    <a:pt x="325" y="21"/>
                    <a:pt x="325" y="21"/>
                    <a:pt x="325" y="21"/>
                  </a:cubicBezTo>
                  <a:cubicBezTo>
                    <a:pt x="319" y="6"/>
                    <a:pt x="319" y="6"/>
                    <a:pt x="319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3" y="6"/>
                    <a:pt x="333" y="6"/>
                    <a:pt x="333" y="6"/>
                  </a:cubicBezTo>
                  <a:close/>
                  <a:moveTo>
                    <a:pt x="343" y="22"/>
                  </a:moveTo>
                  <a:cubicBezTo>
                    <a:pt x="341" y="22"/>
                    <a:pt x="339" y="21"/>
                    <a:pt x="337" y="20"/>
                  </a:cubicBezTo>
                  <a:cubicBezTo>
                    <a:pt x="336" y="18"/>
                    <a:pt x="335" y="16"/>
                    <a:pt x="335" y="14"/>
                  </a:cubicBezTo>
                  <a:cubicBezTo>
                    <a:pt x="335" y="11"/>
                    <a:pt x="336" y="9"/>
                    <a:pt x="337" y="8"/>
                  </a:cubicBezTo>
                  <a:cubicBezTo>
                    <a:pt x="339" y="6"/>
                    <a:pt x="340" y="6"/>
                    <a:pt x="342" y="6"/>
                  </a:cubicBezTo>
                  <a:cubicBezTo>
                    <a:pt x="343" y="6"/>
                    <a:pt x="344" y="6"/>
                    <a:pt x="345" y="6"/>
                  </a:cubicBezTo>
                  <a:cubicBezTo>
                    <a:pt x="346" y="6"/>
                    <a:pt x="346" y="7"/>
                    <a:pt x="347" y="7"/>
                  </a:cubicBezTo>
                  <a:cubicBezTo>
                    <a:pt x="347" y="8"/>
                    <a:pt x="348" y="9"/>
                    <a:pt x="348" y="9"/>
                  </a:cubicBezTo>
                  <a:cubicBezTo>
                    <a:pt x="348" y="10"/>
                    <a:pt x="348" y="11"/>
                    <a:pt x="348" y="13"/>
                  </a:cubicBezTo>
                  <a:cubicBezTo>
                    <a:pt x="348" y="14"/>
                    <a:pt x="348" y="14"/>
                    <a:pt x="348" y="14"/>
                  </a:cubicBezTo>
                  <a:cubicBezTo>
                    <a:pt x="338" y="14"/>
                    <a:pt x="338" y="14"/>
                    <a:pt x="338" y="14"/>
                  </a:cubicBezTo>
                  <a:cubicBezTo>
                    <a:pt x="338" y="16"/>
                    <a:pt x="338" y="17"/>
                    <a:pt x="339" y="18"/>
                  </a:cubicBezTo>
                  <a:cubicBezTo>
                    <a:pt x="340" y="19"/>
                    <a:pt x="341" y="19"/>
                    <a:pt x="343" y="19"/>
                  </a:cubicBezTo>
                  <a:cubicBezTo>
                    <a:pt x="343" y="19"/>
                    <a:pt x="344" y="19"/>
                    <a:pt x="345" y="19"/>
                  </a:cubicBezTo>
                  <a:cubicBezTo>
                    <a:pt x="345" y="19"/>
                    <a:pt x="346" y="19"/>
                    <a:pt x="346" y="19"/>
                  </a:cubicBezTo>
                  <a:cubicBezTo>
                    <a:pt x="346" y="18"/>
                    <a:pt x="347" y="18"/>
                    <a:pt x="347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20"/>
                    <a:pt x="348" y="20"/>
                    <a:pt x="348" y="20"/>
                  </a:cubicBezTo>
                  <a:cubicBezTo>
                    <a:pt x="348" y="20"/>
                    <a:pt x="347" y="21"/>
                    <a:pt x="347" y="21"/>
                  </a:cubicBezTo>
                  <a:cubicBezTo>
                    <a:pt x="347" y="21"/>
                    <a:pt x="346" y="21"/>
                    <a:pt x="346" y="21"/>
                  </a:cubicBezTo>
                  <a:cubicBezTo>
                    <a:pt x="345" y="21"/>
                    <a:pt x="345" y="21"/>
                    <a:pt x="344" y="21"/>
                  </a:cubicBezTo>
                  <a:cubicBezTo>
                    <a:pt x="344" y="22"/>
                    <a:pt x="344" y="22"/>
                    <a:pt x="343" y="22"/>
                  </a:cubicBezTo>
                  <a:close/>
                  <a:moveTo>
                    <a:pt x="346" y="12"/>
                  </a:moveTo>
                  <a:cubicBezTo>
                    <a:pt x="346" y="11"/>
                    <a:pt x="346" y="11"/>
                    <a:pt x="346" y="10"/>
                  </a:cubicBezTo>
                  <a:cubicBezTo>
                    <a:pt x="346" y="10"/>
                    <a:pt x="345" y="9"/>
                    <a:pt x="345" y="9"/>
                  </a:cubicBezTo>
                  <a:cubicBezTo>
                    <a:pt x="345" y="9"/>
                    <a:pt x="344" y="8"/>
                    <a:pt x="344" y="8"/>
                  </a:cubicBezTo>
                  <a:cubicBezTo>
                    <a:pt x="343" y="8"/>
                    <a:pt x="343" y="8"/>
                    <a:pt x="342" y="8"/>
                  </a:cubicBezTo>
                  <a:cubicBezTo>
                    <a:pt x="342" y="8"/>
                    <a:pt x="341" y="8"/>
                    <a:pt x="340" y="8"/>
                  </a:cubicBezTo>
                  <a:cubicBezTo>
                    <a:pt x="340" y="8"/>
                    <a:pt x="340" y="9"/>
                    <a:pt x="339" y="9"/>
                  </a:cubicBezTo>
                  <a:cubicBezTo>
                    <a:pt x="339" y="9"/>
                    <a:pt x="338" y="10"/>
                    <a:pt x="338" y="10"/>
                  </a:cubicBezTo>
                  <a:cubicBezTo>
                    <a:pt x="338" y="11"/>
                    <a:pt x="338" y="11"/>
                    <a:pt x="338" y="12"/>
                  </a:cubicBezTo>
                  <a:cubicBezTo>
                    <a:pt x="346" y="12"/>
                    <a:pt x="346" y="12"/>
                    <a:pt x="346" y="12"/>
                  </a:cubicBezTo>
                  <a:close/>
                  <a:moveTo>
                    <a:pt x="361" y="9"/>
                  </a:moveTo>
                  <a:cubicBezTo>
                    <a:pt x="361" y="9"/>
                    <a:pt x="361" y="9"/>
                    <a:pt x="361" y="9"/>
                  </a:cubicBezTo>
                  <a:cubicBezTo>
                    <a:pt x="360" y="9"/>
                    <a:pt x="360" y="9"/>
                    <a:pt x="360" y="9"/>
                  </a:cubicBezTo>
                  <a:cubicBezTo>
                    <a:pt x="360" y="9"/>
                    <a:pt x="360" y="9"/>
                    <a:pt x="359" y="9"/>
                  </a:cubicBezTo>
                  <a:cubicBezTo>
                    <a:pt x="359" y="9"/>
                    <a:pt x="358" y="9"/>
                    <a:pt x="357" y="9"/>
                  </a:cubicBezTo>
                  <a:cubicBezTo>
                    <a:pt x="357" y="9"/>
                    <a:pt x="356" y="10"/>
                    <a:pt x="355" y="10"/>
                  </a:cubicBezTo>
                  <a:cubicBezTo>
                    <a:pt x="355" y="21"/>
                    <a:pt x="355" y="21"/>
                    <a:pt x="355" y="21"/>
                  </a:cubicBezTo>
                  <a:cubicBezTo>
                    <a:pt x="353" y="21"/>
                    <a:pt x="353" y="21"/>
                    <a:pt x="353" y="21"/>
                  </a:cubicBezTo>
                  <a:cubicBezTo>
                    <a:pt x="353" y="6"/>
                    <a:pt x="353" y="6"/>
                    <a:pt x="353" y="6"/>
                  </a:cubicBezTo>
                  <a:cubicBezTo>
                    <a:pt x="355" y="6"/>
                    <a:pt x="355" y="6"/>
                    <a:pt x="355" y="6"/>
                  </a:cubicBezTo>
                  <a:cubicBezTo>
                    <a:pt x="355" y="8"/>
                    <a:pt x="355" y="8"/>
                    <a:pt x="355" y="8"/>
                  </a:cubicBezTo>
                  <a:cubicBezTo>
                    <a:pt x="356" y="7"/>
                    <a:pt x="357" y="7"/>
                    <a:pt x="358" y="7"/>
                  </a:cubicBezTo>
                  <a:cubicBezTo>
                    <a:pt x="358" y="6"/>
                    <a:pt x="359" y="6"/>
                    <a:pt x="360" y="6"/>
                  </a:cubicBezTo>
                  <a:cubicBezTo>
                    <a:pt x="360" y="6"/>
                    <a:pt x="360" y="6"/>
                    <a:pt x="360" y="6"/>
                  </a:cubicBezTo>
                  <a:cubicBezTo>
                    <a:pt x="360" y="6"/>
                    <a:pt x="361" y="6"/>
                    <a:pt x="361" y="6"/>
                  </a:cubicBezTo>
                  <a:cubicBezTo>
                    <a:pt x="361" y="9"/>
                    <a:pt x="361" y="9"/>
                    <a:pt x="361" y="9"/>
                  </a:cubicBezTo>
                  <a:close/>
                  <a:moveTo>
                    <a:pt x="369" y="22"/>
                  </a:moveTo>
                  <a:cubicBezTo>
                    <a:pt x="368" y="22"/>
                    <a:pt x="367" y="21"/>
                    <a:pt x="366" y="21"/>
                  </a:cubicBezTo>
                  <a:cubicBezTo>
                    <a:pt x="365" y="21"/>
                    <a:pt x="364" y="21"/>
                    <a:pt x="364" y="20"/>
                  </a:cubicBezTo>
                  <a:cubicBezTo>
                    <a:pt x="364" y="17"/>
                    <a:pt x="364" y="17"/>
                    <a:pt x="364" y="17"/>
                  </a:cubicBezTo>
                  <a:cubicBezTo>
                    <a:pt x="364" y="17"/>
                    <a:pt x="364" y="17"/>
                    <a:pt x="364" y="17"/>
                  </a:cubicBezTo>
                  <a:cubicBezTo>
                    <a:pt x="364" y="18"/>
                    <a:pt x="364" y="18"/>
                    <a:pt x="364" y="18"/>
                  </a:cubicBezTo>
                  <a:cubicBezTo>
                    <a:pt x="365" y="18"/>
                    <a:pt x="365" y="18"/>
                    <a:pt x="366" y="19"/>
                  </a:cubicBezTo>
                  <a:cubicBezTo>
                    <a:pt x="366" y="19"/>
                    <a:pt x="367" y="19"/>
                    <a:pt x="367" y="19"/>
                  </a:cubicBezTo>
                  <a:cubicBezTo>
                    <a:pt x="368" y="19"/>
                    <a:pt x="368" y="19"/>
                    <a:pt x="369" y="19"/>
                  </a:cubicBezTo>
                  <a:cubicBezTo>
                    <a:pt x="369" y="19"/>
                    <a:pt x="370" y="19"/>
                    <a:pt x="370" y="19"/>
                  </a:cubicBezTo>
                  <a:cubicBezTo>
                    <a:pt x="370" y="19"/>
                    <a:pt x="371" y="19"/>
                    <a:pt x="371" y="19"/>
                  </a:cubicBezTo>
                  <a:cubicBezTo>
                    <a:pt x="371" y="19"/>
                    <a:pt x="372" y="18"/>
                    <a:pt x="372" y="18"/>
                  </a:cubicBezTo>
                  <a:cubicBezTo>
                    <a:pt x="372" y="18"/>
                    <a:pt x="372" y="18"/>
                    <a:pt x="372" y="17"/>
                  </a:cubicBezTo>
                  <a:cubicBezTo>
                    <a:pt x="372" y="17"/>
                    <a:pt x="372" y="16"/>
                    <a:pt x="371" y="16"/>
                  </a:cubicBezTo>
                  <a:cubicBezTo>
                    <a:pt x="371" y="16"/>
                    <a:pt x="371" y="15"/>
                    <a:pt x="370" y="15"/>
                  </a:cubicBezTo>
                  <a:cubicBezTo>
                    <a:pt x="369" y="15"/>
                    <a:pt x="369" y="15"/>
                    <a:pt x="368" y="15"/>
                  </a:cubicBezTo>
                  <a:cubicBezTo>
                    <a:pt x="368" y="15"/>
                    <a:pt x="367" y="15"/>
                    <a:pt x="367" y="14"/>
                  </a:cubicBezTo>
                  <a:cubicBezTo>
                    <a:pt x="366" y="14"/>
                    <a:pt x="365" y="14"/>
                    <a:pt x="364" y="13"/>
                  </a:cubicBezTo>
                  <a:cubicBezTo>
                    <a:pt x="364" y="12"/>
                    <a:pt x="364" y="11"/>
                    <a:pt x="364" y="10"/>
                  </a:cubicBezTo>
                  <a:cubicBezTo>
                    <a:pt x="364" y="9"/>
                    <a:pt x="364" y="8"/>
                    <a:pt x="365" y="7"/>
                  </a:cubicBezTo>
                  <a:cubicBezTo>
                    <a:pt x="366" y="6"/>
                    <a:pt x="368" y="6"/>
                    <a:pt x="369" y="6"/>
                  </a:cubicBezTo>
                  <a:cubicBezTo>
                    <a:pt x="370" y="6"/>
                    <a:pt x="371" y="6"/>
                    <a:pt x="372" y="6"/>
                  </a:cubicBezTo>
                  <a:cubicBezTo>
                    <a:pt x="373" y="6"/>
                    <a:pt x="373" y="6"/>
                    <a:pt x="374" y="7"/>
                  </a:cubicBezTo>
                  <a:cubicBezTo>
                    <a:pt x="374" y="10"/>
                    <a:pt x="374" y="10"/>
                    <a:pt x="374" y="10"/>
                  </a:cubicBezTo>
                  <a:cubicBezTo>
                    <a:pt x="374" y="10"/>
                    <a:pt x="374" y="10"/>
                    <a:pt x="374" y="10"/>
                  </a:cubicBezTo>
                  <a:cubicBezTo>
                    <a:pt x="373" y="9"/>
                    <a:pt x="372" y="9"/>
                    <a:pt x="372" y="8"/>
                  </a:cubicBezTo>
                  <a:cubicBezTo>
                    <a:pt x="371" y="8"/>
                    <a:pt x="370" y="8"/>
                    <a:pt x="369" y="8"/>
                  </a:cubicBezTo>
                  <a:cubicBezTo>
                    <a:pt x="368" y="8"/>
                    <a:pt x="368" y="8"/>
                    <a:pt x="367" y="8"/>
                  </a:cubicBezTo>
                  <a:cubicBezTo>
                    <a:pt x="367" y="9"/>
                    <a:pt x="366" y="9"/>
                    <a:pt x="366" y="10"/>
                  </a:cubicBezTo>
                  <a:cubicBezTo>
                    <a:pt x="366" y="11"/>
                    <a:pt x="366" y="11"/>
                    <a:pt x="367" y="11"/>
                  </a:cubicBezTo>
                  <a:cubicBezTo>
                    <a:pt x="367" y="12"/>
                    <a:pt x="368" y="12"/>
                    <a:pt x="368" y="12"/>
                  </a:cubicBezTo>
                  <a:cubicBezTo>
                    <a:pt x="369" y="12"/>
                    <a:pt x="369" y="12"/>
                    <a:pt x="370" y="12"/>
                  </a:cubicBezTo>
                  <a:cubicBezTo>
                    <a:pt x="370" y="13"/>
                    <a:pt x="371" y="13"/>
                    <a:pt x="371" y="13"/>
                  </a:cubicBezTo>
                  <a:cubicBezTo>
                    <a:pt x="372" y="13"/>
                    <a:pt x="373" y="14"/>
                    <a:pt x="374" y="14"/>
                  </a:cubicBezTo>
                  <a:cubicBezTo>
                    <a:pt x="374" y="15"/>
                    <a:pt x="375" y="16"/>
                    <a:pt x="375" y="17"/>
                  </a:cubicBezTo>
                  <a:cubicBezTo>
                    <a:pt x="375" y="17"/>
                    <a:pt x="374" y="18"/>
                    <a:pt x="374" y="19"/>
                  </a:cubicBezTo>
                  <a:cubicBezTo>
                    <a:pt x="374" y="19"/>
                    <a:pt x="374" y="20"/>
                    <a:pt x="373" y="20"/>
                  </a:cubicBezTo>
                  <a:cubicBezTo>
                    <a:pt x="372" y="21"/>
                    <a:pt x="372" y="21"/>
                    <a:pt x="371" y="21"/>
                  </a:cubicBezTo>
                  <a:cubicBezTo>
                    <a:pt x="371" y="21"/>
                    <a:pt x="370" y="22"/>
                    <a:pt x="369" y="22"/>
                  </a:cubicBezTo>
                  <a:close/>
                  <a:moveTo>
                    <a:pt x="381" y="21"/>
                  </a:moveTo>
                  <a:cubicBezTo>
                    <a:pt x="379" y="21"/>
                    <a:pt x="379" y="21"/>
                    <a:pt x="379" y="21"/>
                  </a:cubicBezTo>
                  <a:cubicBezTo>
                    <a:pt x="379" y="6"/>
                    <a:pt x="379" y="6"/>
                    <a:pt x="379" y="6"/>
                  </a:cubicBezTo>
                  <a:cubicBezTo>
                    <a:pt x="381" y="6"/>
                    <a:pt x="381" y="6"/>
                    <a:pt x="381" y="6"/>
                  </a:cubicBezTo>
                  <a:cubicBezTo>
                    <a:pt x="381" y="21"/>
                    <a:pt x="381" y="21"/>
                    <a:pt x="381" y="21"/>
                  </a:cubicBezTo>
                  <a:close/>
                  <a:moveTo>
                    <a:pt x="381" y="3"/>
                  </a:moveTo>
                  <a:cubicBezTo>
                    <a:pt x="379" y="3"/>
                    <a:pt x="379" y="3"/>
                    <a:pt x="379" y="3"/>
                  </a:cubicBezTo>
                  <a:cubicBezTo>
                    <a:pt x="379" y="1"/>
                    <a:pt x="379" y="1"/>
                    <a:pt x="379" y="1"/>
                  </a:cubicBezTo>
                  <a:cubicBezTo>
                    <a:pt x="381" y="1"/>
                    <a:pt x="381" y="1"/>
                    <a:pt x="381" y="1"/>
                  </a:cubicBezTo>
                  <a:cubicBezTo>
                    <a:pt x="381" y="3"/>
                    <a:pt x="381" y="3"/>
                    <a:pt x="381" y="3"/>
                  </a:cubicBezTo>
                  <a:close/>
                  <a:moveTo>
                    <a:pt x="391" y="22"/>
                  </a:moveTo>
                  <a:cubicBezTo>
                    <a:pt x="390" y="22"/>
                    <a:pt x="389" y="21"/>
                    <a:pt x="388" y="20"/>
                  </a:cubicBezTo>
                  <a:cubicBezTo>
                    <a:pt x="387" y="20"/>
                    <a:pt x="387" y="18"/>
                    <a:pt x="387" y="17"/>
                  </a:cubicBezTo>
                  <a:cubicBezTo>
                    <a:pt x="387" y="8"/>
                    <a:pt x="387" y="8"/>
                    <a:pt x="387" y="8"/>
                  </a:cubicBezTo>
                  <a:cubicBezTo>
                    <a:pt x="385" y="8"/>
                    <a:pt x="385" y="8"/>
                    <a:pt x="385" y="8"/>
                  </a:cubicBezTo>
                  <a:cubicBezTo>
                    <a:pt x="385" y="6"/>
                    <a:pt x="385" y="6"/>
                    <a:pt x="385" y="6"/>
                  </a:cubicBezTo>
                  <a:cubicBezTo>
                    <a:pt x="387" y="6"/>
                    <a:pt x="387" y="6"/>
                    <a:pt x="387" y="6"/>
                  </a:cubicBezTo>
                  <a:cubicBezTo>
                    <a:pt x="387" y="2"/>
                    <a:pt x="387" y="2"/>
                    <a:pt x="387" y="2"/>
                  </a:cubicBezTo>
                  <a:cubicBezTo>
                    <a:pt x="390" y="2"/>
                    <a:pt x="390" y="2"/>
                    <a:pt x="390" y="2"/>
                  </a:cubicBezTo>
                  <a:cubicBezTo>
                    <a:pt x="390" y="6"/>
                    <a:pt x="390" y="6"/>
                    <a:pt x="390" y="6"/>
                  </a:cubicBezTo>
                  <a:cubicBezTo>
                    <a:pt x="394" y="6"/>
                    <a:pt x="394" y="6"/>
                    <a:pt x="394" y="6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15"/>
                    <a:pt x="390" y="15"/>
                    <a:pt x="390" y="15"/>
                  </a:cubicBezTo>
                  <a:cubicBezTo>
                    <a:pt x="390" y="16"/>
                    <a:pt x="390" y="17"/>
                    <a:pt x="390" y="17"/>
                  </a:cubicBezTo>
                  <a:cubicBezTo>
                    <a:pt x="390" y="18"/>
                    <a:pt x="390" y="18"/>
                    <a:pt x="390" y="18"/>
                  </a:cubicBezTo>
                  <a:cubicBezTo>
                    <a:pt x="390" y="19"/>
                    <a:pt x="390" y="19"/>
                    <a:pt x="391" y="19"/>
                  </a:cubicBezTo>
                  <a:cubicBezTo>
                    <a:pt x="391" y="19"/>
                    <a:pt x="391" y="19"/>
                    <a:pt x="392" y="19"/>
                  </a:cubicBezTo>
                  <a:cubicBezTo>
                    <a:pt x="392" y="19"/>
                    <a:pt x="393" y="19"/>
                    <a:pt x="393" y="19"/>
                  </a:cubicBezTo>
                  <a:cubicBezTo>
                    <a:pt x="394" y="19"/>
                    <a:pt x="394" y="19"/>
                    <a:pt x="394" y="19"/>
                  </a:cubicBezTo>
                  <a:cubicBezTo>
                    <a:pt x="394" y="19"/>
                    <a:pt x="394" y="19"/>
                    <a:pt x="394" y="19"/>
                  </a:cubicBezTo>
                  <a:cubicBezTo>
                    <a:pt x="394" y="21"/>
                    <a:pt x="394" y="21"/>
                    <a:pt x="394" y="21"/>
                  </a:cubicBezTo>
                  <a:cubicBezTo>
                    <a:pt x="394" y="21"/>
                    <a:pt x="393" y="21"/>
                    <a:pt x="393" y="21"/>
                  </a:cubicBezTo>
                  <a:cubicBezTo>
                    <a:pt x="392" y="21"/>
                    <a:pt x="392" y="22"/>
                    <a:pt x="391" y="22"/>
                  </a:cubicBezTo>
                  <a:close/>
                  <a:moveTo>
                    <a:pt x="410" y="6"/>
                  </a:moveTo>
                  <a:cubicBezTo>
                    <a:pt x="401" y="27"/>
                    <a:pt x="401" y="27"/>
                    <a:pt x="401" y="27"/>
                  </a:cubicBezTo>
                  <a:cubicBezTo>
                    <a:pt x="399" y="27"/>
                    <a:pt x="399" y="27"/>
                    <a:pt x="399" y="27"/>
                  </a:cubicBezTo>
                  <a:cubicBezTo>
                    <a:pt x="401" y="20"/>
                    <a:pt x="401" y="20"/>
                    <a:pt x="401" y="20"/>
                  </a:cubicBezTo>
                  <a:cubicBezTo>
                    <a:pt x="396" y="6"/>
                    <a:pt x="396" y="6"/>
                    <a:pt x="396" y="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403" y="17"/>
                    <a:pt x="403" y="17"/>
                    <a:pt x="403" y="17"/>
                  </a:cubicBezTo>
                  <a:cubicBezTo>
                    <a:pt x="407" y="6"/>
                    <a:pt x="407" y="6"/>
                    <a:pt x="407" y="6"/>
                  </a:cubicBezTo>
                  <a:lnTo>
                    <a:pt x="41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s1iďê">
              <a:extLst>
                <a:ext uri="{FF2B5EF4-FFF2-40B4-BE49-F238E27FC236}">
                  <a16:creationId xmlns:a16="http://schemas.microsoft.com/office/drawing/2014/main" xmlns="" id="{A048CAF5-6418-4D72-B6CF-7E5DFFF5099A}"/>
                </a:ext>
              </a:extLst>
            </p:cNvPr>
            <p:cNvSpPr/>
            <p:nvPr/>
          </p:nvSpPr>
          <p:spPr bwMode="auto">
            <a:xfrm>
              <a:off x="19913630" y="-1846759"/>
              <a:ext cx="648510" cy="684538"/>
            </a:xfrm>
            <a:custGeom>
              <a:avLst/>
              <a:gdLst>
                <a:gd name="T0" fmla="*/ 48 w 64"/>
                <a:gd name="T1" fmla="*/ 0 h 67"/>
                <a:gd name="T2" fmla="*/ 54 w 64"/>
                <a:gd name="T3" fmla="*/ 4 h 67"/>
                <a:gd name="T4" fmla="*/ 54 w 64"/>
                <a:gd name="T5" fmla="*/ 7 h 67"/>
                <a:gd name="T6" fmla="*/ 52 w 64"/>
                <a:gd name="T7" fmla="*/ 10 h 67"/>
                <a:gd name="T8" fmla="*/ 50 w 64"/>
                <a:gd name="T9" fmla="*/ 15 h 67"/>
                <a:gd name="T10" fmla="*/ 47 w 64"/>
                <a:gd name="T11" fmla="*/ 21 h 67"/>
                <a:gd name="T12" fmla="*/ 51 w 64"/>
                <a:gd name="T13" fmla="*/ 21 h 67"/>
                <a:gd name="T14" fmla="*/ 51 w 64"/>
                <a:gd name="T15" fmla="*/ 20 h 67"/>
                <a:gd name="T16" fmla="*/ 60 w 64"/>
                <a:gd name="T17" fmla="*/ 20 h 67"/>
                <a:gd name="T18" fmla="*/ 60 w 64"/>
                <a:gd name="T19" fmla="*/ 22 h 67"/>
                <a:gd name="T20" fmla="*/ 58 w 64"/>
                <a:gd name="T21" fmla="*/ 24 h 67"/>
                <a:gd name="T22" fmla="*/ 51 w 64"/>
                <a:gd name="T23" fmla="*/ 27 h 67"/>
                <a:gd name="T24" fmla="*/ 45 w 64"/>
                <a:gd name="T25" fmla="*/ 29 h 67"/>
                <a:gd name="T26" fmla="*/ 37 w 64"/>
                <a:gd name="T27" fmla="*/ 40 h 67"/>
                <a:gd name="T28" fmla="*/ 52 w 64"/>
                <a:gd name="T29" fmla="*/ 51 h 67"/>
                <a:gd name="T30" fmla="*/ 64 w 64"/>
                <a:gd name="T31" fmla="*/ 52 h 67"/>
                <a:gd name="T32" fmla="*/ 64 w 64"/>
                <a:gd name="T33" fmla="*/ 53 h 67"/>
                <a:gd name="T34" fmla="*/ 64 w 64"/>
                <a:gd name="T35" fmla="*/ 54 h 67"/>
                <a:gd name="T36" fmla="*/ 58 w 64"/>
                <a:gd name="T37" fmla="*/ 56 h 67"/>
                <a:gd name="T38" fmla="*/ 56 w 64"/>
                <a:gd name="T39" fmla="*/ 59 h 67"/>
                <a:gd name="T40" fmla="*/ 50 w 64"/>
                <a:gd name="T41" fmla="*/ 60 h 67"/>
                <a:gd name="T42" fmla="*/ 45 w 64"/>
                <a:gd name="T43" fmla="*/ 56 h 67"/>
                <a:gd name="T44" fmla="*/ 41 w 64"/>
                <a:gd name="T45" fmla="*/ 49 h 67"/>
                <a:gd name="T46" fmla="*/ 38 w 64"/>
                <a:gd name="T47" fmla="*/ 45 h 67"/>
                <a:gd name="T48" fmla="*/ 35 w 64"/>
                <a:gd name="T49" fmla="*/ 42 h 67"/>
                <a:gd name="T50" fmla="*/ 29 w 64"/>
                <a:gd name="T51" fmla="*/ 49 h 67"/>
                <a:gd name="T52" fmla="*/ 14 w 64"/>
                <a:gd name="T53" fmla="*/ 61 h 67"/>
                <a:gd name="T54" fmla="*/ 0 w 64"/>
                <a:gd name="T55" fmla="*/ 67 h 67"/>
                <a:gd name="T56" fmla="*/ 0 w 64"/>
                <a:gd name="T57" fmla="*/ 66 h 67"/>
                <a:gd name="T58" fmla="*/ 9 w 64"/>
                <a:gd name="T59" fmla="*/ 60 h 67"/>
                <a:gd name="T60" fmla="*/ 27 w 64"/>
                <a:gd name="T61" fmla="*/ 40 h 67"/>
                <a:gd name="T62" fmla="*/ 33 w 64"/>
                <a:gd name="T63" fmla="*/ 31 h 67"/>
                <a:gd name="T64" fmla="*/ 25 w 64"/>
                <a:gd name="T65" fmla="*/ 23 h 67"/>
                <a:gd name="T66" fmla="*/ 26 w 64"/>
                <a:gd name="T67" fmla="*/ 23 h 67"/>
                <a:gd name="T68" fmla="*/ 38 w 64"/>
                <a:gd name="T69" fmla="*/ 23 h 67"/>
                <a:gd name="T70" fmla="*/ 42 w 64"/>
                <a:gd name="T71" fmla="*/ 16 h 67"/>
                <a:gd name="T72" fmla="*/ 45 w 64"/>
                <a:gd name="T73" fmla="*/ 10 h 67"/>
                <a:gd name="T74" fmla="*/ 48 w 64"/>
                <a:gd name="T7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" h="67">
                  <a:moveTo>
                    <a:pt x="48" y="0"/>
                  </a:moveTo>
                  <a:cubicBezTo>
                    <a:pt x="52" y="0"/>
                    <a:pt x="52" y="2"/>
                    <a:pt x="54" y="4"/>
                  </a:cubicBezTo>
                  <a:cubicBezTo>
                    <a:pt x="54" y="5"/>
                    <a:pt x="54" y="6"/>
                    <a:pt x="54" y="7"/>
                  </a:cubicBezTo>
                  <a:cubicBezTo>
                    <a:pt x="54" y="8"/>
                    <a:pt x="53" y="9"/>
                    <a:pt x="52" y="10"/>
                  </a:cubicBezTo>
                  <a:cubicBezTo>
                    <a:pt x="51" y="12"/>
                    <a:pt x="51" y="13"/>
                    <a:pt x="50" y="15"/>
                  </a:cubicBezTo>
                  <a:cubicBezTo>
                    <a:pt x="49" y="17"/>
                    <a:pt x="48" y="19"/>
                    <a:pt x="47" y="21"/>
                  </a:cubicBezTo>
                  <a:cubicBezTo>
                    <a:pt x="49" y="21"/>
                    <a:pt x="50" y="21"/>
                    <a:pt x="51" y="21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4" y="20"/>
                    <a:pt x="57" y="20"/>
                    <a:pt x="60" y="20"/>
                  </a:cubicBezTo>
                  <a:cubicBezTo>
                    <a:pt x="60" y="21"/>
                    <a:pt x="60" y="21"/>
                    <a:pt x="60" y="22"/>
                  </a:cubicBezTo>
                  <a:cubicBezTo>
                    <a:pt x="59" y="22"/>
                    <a:pt x="59" y="23"/>
                    <a:pt x="58" y="24"/>
                  </a:cubicBezTo>
                  <a:cubicBezTo>
                    <a:pt x="56" y="25"/>
                    <a:pt x="53" y="26"/>
                    <a:pt x="51" y="27"/>
                  </a:cubicBezTo>
                  <a:cubicBezTo>
                    <a:pt x="49" y="28"/>
                    <a:pt x="47" y="28"/>
                    <a:pt x="45" y="29"/>
                  </a:cubicBezTo>
                  <a:cubicBezTo>
                    <a:pt x="43" y="30"/>
                    <a:pt x="38" y="38"/>
                    <a:pt x="37" y="40"/>
                  </a:cubicBezTo>
                  <a:cubicBezTo>
                    <a:pt x="42" y="43"/>
                    <a:pt x="46" y="48"/>
                    <a:pt x="52" y="51"/>
                  </a:cubicBezTo>
                  <a:cubicBezTo>
                    <a:pt x="55" y="52"/>
                    <a:pt x="60" y="52"/>
                    <a:pt x="64" y="52"/>
                  </a:cubicBezTo>
                  <a:cubicBezTo>
                    <a:pt x="64" y="52"/>
                    <a:pt x="64" y="52"/>
                    <a:pt x="64" y="53"/>
                  </a:cubicBezTo>
                  <a:cubicBezTo>
                    <a:pt x="64" y="53"/>
                    <a:pt x="64" y="53"/>
                    <a:pt x="64" y="54"/>
                  </a:cubicBezTo>
                  <a:cubicBezTo>
                    <a:pt x="62" y="54"/>
                    <a:pt x="59" y="55"/>
                    <a:pt x="58" y="56"/>
                  </a:cubicBezTo>
                  <a:cubicBezTo>
                    <a:pt x="57" y="57"/>
                    <a:pt x="57" y="58"/>
                    <a:pt x="56" y="59"/>
                  </a:cubicBezTo>
                  <a:cubicBezTo>
                    <a:pt x="55" y="60"/>
                    <a:pt x="52" y="60"/>
                    <a:pt x="50" y="60"/>
                  </a:cubicBezTo>
                  <a:cubicBezTo>
                    <a:pt x="49" y="58"/>
                    <a:pt x="46" y="58"/>
                    <a:pt x="45" y="56"/>
                  </a:cubicBezTo>
                  <a:cubicBezTo>
                    <a:pt x="44" y="54"/>
                    <a:pt x="43" y="51"/>
                    <a:pt x="41" y="49"/>
                  </a:cubicBezTo>
                  <a:cubicBezTo>
                    <a:pt x="41" y="47"/>
                    <a:pt x="39" y="46"/>
                    <a:pt x="38" y="45"/>
                  </a:cubicBezTo>
                  <a:cubicBezTo>
                    <a:pt x="38" y="44"/>
                    <a:pt x="37" y="42"/>
                    <a:pt x="35" y="42"/>
                  </a:cubicBezTo>
                  <a:cubicBezTo>
                    <a:pt x="34" y="45"/>
                    <a:pt x="31" y="47"/>
                    <a:pt x="29" y="49"/>
                  </a:cubicBezTo>
                  <a:cubicBezTo>
                    <a:pt x="25" y="55"/>
                    <a:pt x="20" y="58"/>
                    <a:pt x="14" y="61"/>
                  </a:cubicBezTo>
                  <a:cubicBezTo>
                    <a:pt x="10" y="64"/>
                    <a:pt x="6" y="67"/>
                    <a:pt x="0" y="67"/>
                  </a:cubicBezTo>
                  <a:cubicBezTo>
                    <a:pt x="0" y="67"/>
                    <a:pt x="0" y="67"/>
                    <a:pt x="0" y="66"/>
                  </a:cubicBezTo>
                  <a:cubicBezTo>
                    <a:pt x="4" y="65"/>
                    <a:pt x="6" y="62"/>
                    <a:pt x="9" y="60"/>
                  </a:cubicBezTo>
                  <a:cubicBezTo>
                    <a:pt x="16" y="55"/>
                    <a:pt x="22" y="48"/>
                    <a:pt x="27" y="40"/>
                  </a:cubicBezTo>
                  <a:cubicBezTo>
                    <a:pt x="29" y="37"/>
                    <a:pt x="32" y="34"/>
                    <a:pt x="33" y="31"/>
                  </a:cubicBezTo>
                  <a:cubicBezTo>
                    <a:pt x="30" y="30"/>
                    <a:pt x="25" y="26"/>
                    <a:pt x="25" y="23"/>
                  </a:cubicBezTo>
                  <a:cubicBezTo>
                    <a:pt x="25" y="23"/>
                    <a:pt x="26" y="23"/>
                    <a:pt x="26" y="23"/>
                  </a:cubicBezTo>
                  <a:cubicBezTo>
                    <a:pt x="29" y="25"/>
                    <a:pt x="34" y="24"/>
                    <a:pt x="38" y="23"/>
                  </a:cubicBezTo>
                  <a:cubicBezTo>
                    <a:pt x="39" y="21"/>
                    <a:pt x="41" y="19"/>
                    <a:pt x="42" y="16"/>
                  </a:cubicBezTo>
                  <a:cubicBezTo>
                    <a:pt x="43" y="14"/>
                    <a:pt x="44" y="12"/>
                    <a:pt x="45" y="10"/>
                  </a:cubicBezTo>
                  <a:cubicBezTo>
                    <a:pt x="46" y="7"/>
                    <a:pt x="48" y="4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şľîḑe">
              <a:extLst>
                <a:ext uri="{FF2B5EF4-FFF2-40B4-BE49-F238E27FC236}">
                  <a16:creationId xmlns:a16="http://schemas.microsoft.com/office/drawing/2014/main" xmlns="" id="{0F990F79-D1E5-4F7C-B384-E0717E207C0E}"/>
                </a:ext>
              </a:extLst>
            </p:cNvPr>
            <p:cNvSpPr/>
            <p:nvPr/>
          </p:nvSpPr>
          <p:spPr bwMode="auto">
            <a:xfrm>
              <a:off x="18760724" y="-1867775"/>
              <a:ext cx="324255" cy="162127"/>
            </a:xfrm>
            <a:custGeom>
              <a:avLst/>
              <a:gdLst>
                <a:gd name="T0" fmla="*/ 6 w 32"/>
                <a:gd name="T1" fmla="*/ 0 h 16"/>
                <a:gd name="T2" fmla="*/ 17 w 32"/>
                <a:gd name="T3" fmla="*/ 4 h 16"/>
                <a:gd name="T4" fmla="*/ 18 w 32"/>
                <a:gd name="T5" fmla="*/ 8 h 16"/>
                <a:gd name="T6" fmla="*/ 24 w 32"/>
                <a:gd name="T7" fmla="*/ 7 h 16"/>
                <a:gd name="T8" fmla="*/ 25 w 32"/>
                <a:gd name="T9" fmla="*/ 5 h 16"/>
                <a:gd name="T10" fmla="*/ 31 w 32"/>
                <a:gd name="T11" fmla="*/ 6 h 16"/>
                <a:gd name="T12" fmla="*/ 32 w 32"/>
                <a:gd name="T13" fmla="*/ 8 h 16"/>
                <a:gd name="T14" fmla="*/ 31 w 32"/>
                <a:gd name="T15" fmla="*/ 9 h 16"/>
                <a:gd name="T16" fmla="*/ 14 w 32"/>
                <a:gd name="T17" fmla="*/ 15 h 16"/>
                <a:gd name="T18" fmla="*/ 14 w 32"/>
                <a:gd name="T19" fmla="*/ 14 h 16"/>
                <a:gd name="T20" fmla="*/ 16 w 32"/>
                <a:gd name="T21" fmla="*/ 13 h 16"/>
                <a:gd name="T22" fmla="*/ 16 w 32"/>
                <a:gd name="T23" fmla="*/ 13 h 16"/>
                <a:gd name="T24" fmla="*/ 15 w 32"/>
                <a:gd name="T25" fmla="*/ 13 h 16"/>
                <a:gd name="T26" fmla="*/ 13 w 32"/>
                <a:gd name="T27" fmla="*/ 14 h 16"/>
                <a:gd name="T28" fmla="*/ 0 w 32"/>
                <a:gd name="T29" fmla="*/ 16 h 16"/>
                <a:gd name="T30" fmla="*/ 0 w 32"/>
                <a:gd name="T31" fmla="*/ 15 h 16"/>
                <a:gd name="T32" fmla="*/ 9 w 32"/>
                <a:gd name="T33" fmla="*/ 6 h 16"/>
                <a:gd name="T34" fmla="*/ 6 w 32"/>
                <a:gd name="T3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16">
                  <a:moveTo>
                    <a:pt x="6" y="0"/>
                  </a:moveTo>
                  <a:cubicBezTo>
                    <a:pt x="9" y="0"/>
                    <a:pt x="16" y="2"/>
                    <a:pt x="17" y="4"/>
                  </a:cubicBezTo>
                  <a:cubicBezTo>
                    <a:pt x="18" y="5"/>
                    <a:pt x="18" y="7"/>
                    <a:pt x="18" y="8"/>
                  </a:cubicBezTo>
                  <a:cubicBezTo>
                    <a:pt x="19" y="8"/>
                    <a:pt x="23" y="7"/>
                    <a:pt x="24" y="7"/>
                  </a:cubicBezTo>
                  <a:cubicBezTo>
                    <a:pt x="24" y="6"/>
                    <a:pt x="24" y="6"/>
                    <a:pt x="25" y="5"/>
                  </a:cubicBezTo>
                  <a:cubicBezTo>
                    <a:pt x="25" y="5"/>
                    <a:pt x="30" y="6"/>
                    <a:pt x="31" y="6"/>
                  </a:cubicBezTo>
                  <a:cubicBezTo>
                    <a:pt x="32" y="6"/>
                    <a:pt x="32" y="7"/>
                    <a:pt x="32" y="8"/>
                  </a:cubicBezTo>
                  <a:cubicBezTo>
                    <a:pt x="32" y="8"/>
                    <a:pt x="32" y="9"/>
                    <a:pt x="31" y="9"/>
                  </a:cubicBezTo>
                  <a:cubicBezTo>
                    <a:pt x="25" y="10"/>
                    <a:pt x="21" y="15"/>
                    <a:pt x="14" y="15"/>
                  </a:cubicBezTo>
                  <a:cubicBezTo>
                    <a:pt x="14" y="15"/>
                    <a:pt x="14" y="15"/>
                    <a:pt x="14" y="14"/>
                  </a:cubicBezTo>
                  <a:cubicBezTo>
                    <a:pt x="15" y="14"/>
                    <a:pt x="15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5" y="13"/>
                    <a:pt x="15" y="13"/>
                  </a:cubicBezTo>
                  <a:cubicBezTo>
                    <a:pt x="14" y="13"/>
                    <a:pt x="14" y="13"/>
                    <a:pt x="13" y="14"/>
                  </a:cubicBezTo>
                  <a:cubicBezTo>
                    <a:pt x="9" y="15"/>
                    <a:pt x="5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4" y="15"/>
                    <a:pt x="9" y="11"/>
                    <a:pt x="9" y="6"/>
                  </a:cubicBezTo>
                  <a:cubicBezTo>
                    <a:pt x="8" y="6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ś1îḓê">
              <a:extLst>
                <a:ext uri="{FF2B5EF4-FFF2-40B4-BE49-F238E27FC236}">
                  <a16:creationId xmlns:a16="http://schemas.microsoft.com/office/drawing/2014/main" xmlns="" id="{BA40BFA4-EF0C-4E57-BBA1-220F1C80A3D3}"/>
                </a:ext>
              </a:extLst>
            </p:cNvPr>
            <p:cNvSpPr/>
            <p:nvPr/>
          </p:nvSpPr>
          <p:spPr bwMode="auto">
            <a:xfrm>
              <a:off x="18700677" y="-1672622"/>
              <a:ext cx="303239" cy="171135"/>
            </a:xfrm>
            <a:custGeom>
              <a:avLst/>
              <a:gdLst>
                <a:gd name="T0" fmla="*/ 21 w 30"/>
                <a:gd name="T1" fmla="*/ 8 h 17"/>
                <a:gd name="T2" fmla="*/ 22 w 30"/>
                <a:gd name="T3" fmla="*/ 3 h 17"/>
                <a:gd name="T4" fmla="*/ 22 w 30"/>
                <a:gd name="T5" fmla="*/ 3 h 17"/>
                <a:gd name="T6" fmla="*/ 21 w 30"/>
                <a:gd name="T7" fmla="*/ 3 h 17"/>
                <a:gd name="T8" fmla="*/ 16 w 30"/>
                <a:gd name="T9" fmla="*/ 9 h 17"/>
                <a:gd name="T10" fmla="*/ 6 w 30"/>
                <a:gd name="T11" fmla="*/ 13 h 17"/>
                <a:gd name="T12" fmla="*/ 0 w 30"/>
                <a:gd name="T13" fmla="*/ 13 h 17"/>
                <a:gd name="T14" fmla="*/ 1 w 30"/>
                <a:gd name="T15" fmla="*/ 11 h 17"/>
                <a:gd name="T16" fmla="*/ 4 w 30"/>
                <a:gd name="T17" fmla="*/ 9 h 17"/>
                <a:gd name="T18" fmla="*/ 11 w 30"/>
                <a:gd name="T19" fmla="*/ 3 h 17"/>
                <a:gd name="T20" fmla="*/ 11 w 30"/>
                <a:gd name="T21" fmla="*/ 6 h 17"/>
                <a:gd name="T22" fmla="*/ 11 w 30"/>
                <a:gd name="T23" fmla="*/ 6 h 17"/>
                <a:gd name="T24" fmla="*/ 15 w 30"/>
                <a:gd name="T25" fmla="*/ 5 h 17"/>
                <a:gd name="T26" fmla="*/ 25 w 30"/>
                <a:gd name="T27" fmla="*/ 1 h 17"/>
                <a:gd name="T28" fmla="*/ 29 w 30"/>
                <a:gd name="T29" fmla="*/ 2 h 17"/>
                <a:gd name="T30" fmla="*/ 30 w 30"/>
                <a:gd name="T31" fmla="*/ 3 h 17"/>
                <a:gd name="T32" fmla="*/ 28 w 30"/>
                <a:gd name="T33" fmla="*/ 7 h 17"/>
                <a:gd name="T34" fmla="*/ 21 w 30"/>
                <a:gd name="T3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7">
                  <a:moveTo>
                    <a:pt x="21" y="8"/>
                  </a:moveTo>
                  <a:cubicBezTo>
                    <a:pt x="21" y="6"/>
                    <a:pt x="23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4"/>
                    <a:pt x="18" y="7"/>
                    <a:pt x="16" y="9"/>
                  </a:cubicBezTo>
                  <a:cubicBezTo>
                    <a:pt x="13" y="11"/>
                    <a:pt x="9" y="12"/>
                    <a:pt x="6" y="13"/>
                  </a:cubicBezTo>
                  <a:cubicBezTo>
                    <a:pt x="4" y="14"/>
                    <a:pt x="0" y="17"/>
                    <a:pt x="0" y="13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2" y="10"/>
                    <a:pt x="3" y="9"/>
                    <a:pt x="4" y="9"/>
                  </a:cubicBezTo>
                  <a:cubicBezTo>
                    <a:pt x="6" y="7"/>
                    <a:pt x="9" y="4"/>
                    <a:pt x="11" y="3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3" y="5"/>
                    <a:pt x="14" y="5"/>
                    <a:pt x="15" y="5"/>
                  </a:cubicBezTo>
                  <a:cubicBezTo>
                    <a:pt x="18" y="3"/>
                    <a:pt x="21" y="0"/>
                    <a:pt x="25" y="1"/>
                  </a:cubicBezTo>
                  <a:cubicBezTo>
                    <a:pt x="26" y="1"/>
                    <a:pt x="28" y="2"/>
                    <a:pt x="29" y="2"/>
                  </a:cubicBezTo>
                  <a:cubicBezTo>
                    <a:pt x="29" y="3"/>
                    <a:pt x="29" y="3"/>
                    <a:pt x="30" y="3"/>
                  </a:cubicBezTo>
                  <a:cubicBezTo>
                    <a:pt x="30" y="5"/>
                    <a:pt x="30" y="7"/>
                    <a:pt x="28" y="7"/>
                  </a:cubicBezTo>
                  <a:cubicBezTo>
                    <a:pt x="28" y="8"/>
                    <a:pt x="23" y="8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Sḻíḋê">
              <a:extLst>
                <a:ext uri="{FF2B5EF4-FFF2-40B4-BE49-F238E27FC236}">
                  <a16:creationId xmlns:a16="http://schemas.microsoft.com/office/drawing/2014/main" xmlns="" id="{20A1181D-E6D5-471A-AD20-28B5B1CB0C26}"/>
                </a:ext>
              </a:extLst>
            </p:cNvPr>
            <p:cNvSpPr/>
            <p:nvPr/>
          </p:nvSpPr>
          <p:spPr bwMode="auto">
            <a:xfrm>
              <a:off x="18568573" y="-1519501"/>
              <a:ext cx="567447" cy="375296"/>
            </a:xfrm>
            <a:custGeom>
              <a:avLst/>
              <a:gdLst>
                <a:gd name="T0" fmla="*/ 29 w 56"/>
                <a:gd name="T1" fmla="*/ 0 h 37"/>
                <a:gd name="T2" fmla="*/ 31 w 56"/>
                <a:gd name="T3" fmla="*/ 0 h 37"/>
                <a:gd name="T4" fmla="*/ 34 w 56"/>
                <a:gd name="T5" fmla="*/ 2 h 37"/>
                <a:gd name="T6" fmla="*/ 36 w 56"/>
                <a:gd name="T7" fmla="*/ 6 h 37"/>
                <a:gd name="T8" fmla="*/ 35 w 56"/>
                <a:gd name="T9" fmla="*/ 10 h 37"/>
                <a:gd name="T10" fmla="*/ 33 w 56"/>
                <a:gd name="T11" fmla="*/ 13 h 37"/>
                <a:gd name="T12" fmla="*/ 36 w 56"/>
                <a:gd name="T13" fmla="*/ 17 h 37"/>
                <a:gd name="T14" fmla="*/ 44 w 56"/>
                <a:gd name="T15" fmla="*/ 27 h 37"/>
                <a:gd name="T16" fmla="*/ 47 w 56"/>
                <a:gd name="T17" fmla="*/ 30 h 37"/>
                <a:gd name="T18" fmla="*/ 56 w 56"/>
                <a:gd name="T19" fmla="*/ 34 h 37"/>
                <a:gd name="T20" fmla="*/ 53 w 56"/>
                <a:gd name="T21" fmla="*/ 35 h 37"/>
                <a:gd name="T22" fmla="*/ 50 w 56"/>
                <a:gd name="T23" fmla="*/ 35 h 37"/>
                <a:gd name="T24" fmla="*/ 46 w 56"/>
                <a:gd name="T25" fmla="*/ 36 h 37"/>
                <a:gd name="T26" fmla="*/ 39 w 56"/>
                <a:gd name="T27" fmla="*/ 35 h 37"/>
                <a:gd name="T28" fmla="*/ 33 w 56"/>
                <a:gd name="T29" fmla="*/ 26 h 37"/>
                <a:gd name="T30" fmla="*/ 28 w 56"/>
                <a:gd name="T31" fmla="*/ 17 h 37"/>
                <a:gd name="T32" fmla="*/ 28 w 56"/>
                <a:gd name="T33" fmla="*/ 17 h 37"/>
                <a:gd name="T34" fmla="*/ 12 w 56"/>
                <a:gd name="T35" fmla="*/ 32 h 37"/>
                <a:gd name="T36" fmla="*/ 0 w 56"/>
                <a:gd name="T37" fmla="*/ 35 h 37"/>
                <a:gd name="T38" fmla="*/ 0 w 56"/>
                <a:gd name="T39" fmla="*/ 34 h 37"/>
                <a:gd name="T40" fmla="*/ 0 w 56"/>
                <a:gd name="T41" fmla="*/ 34 h 37"/>
                <a:gd name="T42" fmla="*/ 3 w 56"/>
                <a:gd name="T43" fmla="*/ 34 h 37"/>
                <a:gd name="T44" fmla="*/ 9 w 56"/>
                <a:gd name="T45" fmla="*/ 30 h 37"/>
                <a:gd name="T46" fmla="*/ 15 w 56"/>
                <a:gd name="T47" fmla="*/ 24 h 37"/>
                <a:gd name="T48" fmla="*/ 19 w 56"/>
                <a:gd name="T49" fmla="*/ 19 h 37"/>
                <a:gd name="T50" fmla="*/ 24 w 56"/>
                <a:gd name="T51" fmla="*/ 11 h 37"/>
                <a:gd name="T52" fmla="*/ 18 w 56"/>
                <a:gd name="T53" fmla="*/ 1 h 37"/>
                <a:gd name="T54" fmla="*/ 26 w 56"/>
                <a:gd name="T55" fmla="*/ 7 h 37"/>
                <a:gd name="T56" fmla="*/ 26 w 56"/>
                <a:gd name="T57" fmla="*/ 7 h 37"/>
                <a:gd name="T58" fmla="*/ 26 w 56"/>
                <a:gd name="T59" fmla="*/ 7 h 37"/>
                <a:gd name="T60" fmla="*/ 29 w 56"/>
                <a:gd name="T6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6" h="37">
                  <a:moveTo>
                    <a:pt x="29" y="0"/>
                  </a:moveTo>
                  <a:cubicBezTo>
                    <a:pt x="30" y="0"/>
                    <a:pt x="30" y="0"/>
                    <a:pt x="31" y="0"/>
                  </a:cubicBezTo>
                  <a:cubicBezTo>
                    <a:pt x="31" y="1"/>
                    <a:pt x="33" y="1"/>
                    <a:pt x="34" y="2"/>
                  </a:cubicBezTo>
                  <a:cubicBezTo>
                    <a:pt x="35" y="4"/>
                    <a:pt x="35" y="5"/>
                    <a:pt x="36" y="6"/>
                  </a:cubicBezTo>
                  <a:cubicBezTo>
                    <a:pt x="36" y="7"/>
                    <a:pt x="36" y="9"/>
                    <a:pt x="35" y="10"/>
                  </a:cubicBezTo>
                  <a:cubicBezTo>
                    <a:pt x="34" y="11"/>
                    <a:pt x="33" y="11"/>
                    <a:pt x="33" y="13"/>
                  </a:cubicBezTo>
                  <a:cubicBezTo>
                    <a:pt x="34" y="15"/>
                    <a:pt x="35" y="16"/>
                    <a:pt x="36" y="17"/>
                  </a:cubicBezTo>
                  <a:cubicBezTo>
                    <a:pt x="38" y="21"/>
                    <a:pt x="41" y="24"/>
                    <a:pt x="44" y="27"/>
                  </a:cubicBezTo>
                  <a:cubicBezTo>
                    <a:pt x="45" y="28"/>
                    <a:pt x="46" y="29"/>
                    <a:pt x="47" y="30"/>
                  </a:cubicBezTo>
                  <a:cubicBezTo>
                    <a:pt x="49" y="31"/>
                    <a:pt x="56" y="32"/>
                    <a:pt x="56" y="34"/>
                  </a:cubicBezTo>
                  <a:cubicBezTo>
                    <a:pt x="55" y="34"/>
                    <a:pt x="54" y="35"/>
                    <a:pt x="53" y="35"/>
                  </a:cubicBezTo>
                  <a:cubicBezTo>
                    <a:pt x="52" y="35"/>
                    <a:pt x="51" y="35"/>
                    <a:pt x="50" y="35"/>
                  </a:cubicBezTo>
                  <a:cubicBezTo>
                    <a:pt x="48" y="35"/>
                    <a:pt x="47" y="36"/>
                    <a:pt x="46" y="36"/>
                  </a:cubicBezTo>
                  <a:cubicBezTo>
                    <a:pt x="43" y="37"/>
                    <a:pt x="41" y="36"/>
                    <a:pt x="39" y="35"/>
                  </a:cubicBezTo>
                  <a:cubicBezTo>
                    <a:pt x="35" y="32"/>
                    <a:pt x="35" y="31"/>
                    <a:pt x="33" y="26"/>
                  </a:cubicBezTo>
                  <a:cubicBezTo>
                    <a:pt x="31" y="23"/>
                    <a:pt x="30" y="20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3" y="24"/>
                    <a:pt x="19" y="27"/>
                    <a:pt x="12" y="32"/>
                  </a:cubicBezTo>
                  <a:cubicBezTo>
                    <a:pt x="9" y="34"/>
                    <a:pt x="6" y="36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2" y="34"/>
                    <a:pt x="3" y="34"/>
                  </a:cubicBezTo>
                  <a:cubicBezTo>
                    <a:pt x="5" y="33"/>
                    <a:pt x="7" y="32"/>
                    <a:pt x="9" y="30"/>
                  </a:cubicBezTo>
                  <a:cubicBezTo>
                    <a:pt x="11" y="29"/>
                    <a:pt x="13" y="26"/>
                    <a:pt x="15" y="24"/>
                  </a:cubicBezTo>
                  <a:cubicBezTo>
                    <a:pt x="16" y="22"/>
                    <a:pt x="18" y="21"/>
                    <a:pt x="19" y="19"/>
                  </a:cubicBezTo>
                  <a:cubicBezTo>
                    <a:pt x="21" y="16"/>
                    <a:pt x="22" y="13"/>
                    <a:pt x="24" y="11"/>
                  </a:cubicBezTo>
                  <a:cubicBezTo>
                    <a:pt x="23" y="7"/>
                    <a:pt x="18" y="4"/>
                    <a:pt x="18" y="1"/>
                  </a:cubicBezTo>
                  <a:cubicBezTo>
                    <a:pt x="21" y="1"/>
                    <a:pt x="25" y="5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5"/>
                    <a:pt x="29" y="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Sľíḋé">
              <a:extLst>
                <a:ext uri="{FF2B5EF4-FFF2-40B4-BE49-F238E27FC236}">
                  <a16:creationId xmlns:a16="http://schemas.microsoft.com/office/drawing/2014/main" xmlns="" id="{6E746B3A-5FA4-4C28-8081-735DA61176C9}"/>
                </a:ext>
              </a:extLst>
            </p:cNvPr>
            <p:cNvSpPr/>
            <p:nvPr/>
          </p:nvSpPr>
          <p:spPr bwMode="auto">
            <a:xfrm>
              <a:off x="19409234" y="-1888792"/>
              <a:ext cx="351277" cy="255202"/>
            </a:xfrm>
            <a:custGeom>
              <a:avLst/>
              <a:gdLst>
                <a:gd name="T0" fmla="*/ 17 w 35"/>
                <a:gd name="T1" fmla="*/ 25 h 25"/>
                <a:gd name="T2" fmla="*/ 17 w 35"/>
                <a:gd name="T3" fmla="*/ 24 h 25"/>
                <a:gd name="T4" fmla="*/ 22 w 35"/>
                <a:gd name="T5" fmla="*/ 19 h 25"/>
                <a:gd name="T6" fmla="*/ 22 w 35"/>
                <a:gd name="T7" fmla="*/ 19 h 25"/>
                <a:gd name="T8" fmla="*/ 21 w 35"/>
                <a:gd name="T9" fmla="*/ 15 h 25"/>
                <a:gd name="T10" fmla="*/ 27 w 35"/>
                <a:gd name="T11" fmla="*/ 8 h 25"/>
                <a:gd name="T12" fmla="*/ 26 w 35"/>
                <a:gd name="T13" fmla="*/ 8 h 25"/>
                <a:gd name="T14" fmla="*/ 22 w 35"/>
                <a:gd name="T15" fmla="*/ 10 h 25"/>
                <a:gd name="T16" fmla="*/ 15 w 35"/>
                <a:gd name="T17" fmla="*/ 17 h 25"/>
                <a:gd name="T18" fmla="*/ 11 w 35"/>
                <a:gd name="T19" fmla="*/ 21 h 25"/>
                <a:gd name="T20" fmla="*/ 0 w 35"/>
                <a:gd name="T21" fmla="*/ 20 h 25"/>
                <a:gd name="T22" fmla="*/ 10 w 35"/>
                <a:gd name="T23" fmla="*/ 13 h 25"/>
                <a:gd name="T24" fmla="*/ 22 w 35"/>
                <a:gd name="T25" fmla="*/ 5 h 25"/>
                <a:gd name="T26" fmla="*/ 24 w 35"/>
                <a:gd name="T27" fmla="*/ 3 h 25"/>
                <a:gd name="T28" fmla="*/ 28 w 35"/>
                <a:gd name="T29" fmla="*/ 2 h 25"/>
                <a:gd name="T30" fmla="*/ 29 w 35"/>
                <a:gd name="T31" fmla="*/ 0 h 25"/>
                <a:gd name="T32" fmla="*/ 34 w 35"/>
                <a:gd name="T33" fmla="*/ 0 h 25"/>
                <a:gd name="T34" fmla="*/ 34 w 35"/>
                <a:gd name="T35" fmla="*/ 0 h 25"/>
                <a:gd name="T36" fmla="*/ 35 w 35"/>
                <a:gd name="T37" fmla="*/ 4 h 25"/>
                <a:gd name="T38" fmla="*/ 33 w 35"/>
                <a:gd name="T39" fmla="*/ 7 h 25"/>
                <a:gd name="T40" fmla="*/ 31 w 35"/>
                <a:gd name="T41" fmla="*/ 9 h 25"/>
                <a:gd name="T42" fmla="*/ 26 w 35"/>
                <a:gd name="T43" fmla="*/ 15 h 25"/>
                <a:gd name="T44" fmla="*/ 26 w 35"/>
                <a:gd name="T45" fmla="*/ 15 h 25"/>
                <a:gd name="T46" fmla="*/ 29 w 35"/>
                <a:gd name="T47" fmla="*/ 18 h 25"/>
                <a:gd name="T48" fmla="*/ 29 w 35"/>
                <a:gd name="T49" fmla="*/ 19 h 25"/>
                <a:gd name="T50" fmla="*/ 17 w 35"/>
                <a:gd name="T5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" h="25">
                  <a:moveTo>
                    <a:pt x="17" y="25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9" y="23"/>
                    <a:pt x="21" y="21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8"/>
                    <a:pt x="21" y="16"/>
                    <a:pt x="21" y="15"/>
                  </a:cubicBezTo>
                  <a:cubicBezTo>
                    <a:pt x="23" y="12"/>
                    <a:pt x="25" y="10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cubicBezTo>
                    <a:pt x="25" y="9"/>
                    <a:pt x="24" y="10"/>
                    <a:pt x="22" y="10"/>
                  </a:cubicBezTo>
                  <a:cubicBezTo>
                    <a:pt x="20" y="12"/>
                    <a:pt x="18" y="15"/>
                    <a:pt x="15" y="17"/>
                  </a:cubicBezTo>
                  <a:cubicBezTo>
                    <a:pt x="14" y="18"/>
                    <a:pt x="13" y="20"/>
                    <a:pt x="11" y="21"/>
                  </a:cubicBezTo>
                  <a:cubicBezTo>
                    <a:pt x="9" y="22"/>
                    <a:pt x="0" y="23"/>
                    <a:pt x="0" y="20"/>
                  </a:cubicBezTo>
                  <a:cubicBezTo>
                    <a:pt x="4" y="19"/>
                    <a:pt x="6" y="16"/>
                    <a:pt x="10" y="13"/>
                  </a:cubicBezTo>
                  <a:cubicBezTo>
                    <a:pt x="14" y="10"/>
                    <a:pt x="18" y="8"/>
                    <a:pt x="22" y="5"/>
                  </a:cubicBezTo>
                  <a:cubicBezTo>
                    <a:pt x="23" y="5"/>
                    <a:pt x="24" y="4"/>
                    <a:pt x="24" y="3"/>
                  </a:cubicBezTo>
                  <a:cubicBezTo>
                    <a:pt x="26" y="3"/>
                    <a:pt x="27" y="3"/>
                    <a:pt x="28" y="2"/>
                  </a:cubicBezTo>
                  <a:cubicBezTo>
                    <a:pt x="28" y="1"/>
                    <a:pt x="29" y="1"/>
                    <a:pt x="29" y="0"/>
                  </a:cubicBezTo>
                  <a:cubicBezTo>
                    <a:pt x="31" y="0"/>
                    <a:pt x="32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1"/>
                    <a:pt x="35" y="2"/>
                    <a:pt x="35" y="4"/>
                  </a:cubicBezTo>
                  <a:cubicBezTo>
                    <a:pt x="34" y="5"/>
                    <a:pt x="34" y="6"/>
                    <a:pt x="33" y="7"/>
                  </a:cubicBezTo>
                  <a:cubicBezTo>
                    <a:pt x="32" y="8"/>
                    <a:pt x="31" y="9"/>
                    <a:pt x="31" y="9"/>
                  </a:cubicBezTo>
                  <a:cubicBezTo>
                    <a:pt x="29" y="11"/>
                    <a:pt x="28" y="13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6"/>
                    <a:pt x="28" y="17"/>
                    <a:pt x="29" y="18"/>
                  </a:cubicBezTo>
                  <a:cubicBezTo>
                    <a:pt x="29" y="18"/>
                    <a:pt x="29" y="19"/>
                    <a:pt x="29" y="19"/>
                  </a:cubicBezTo>
                  <a:cubicBezTo>
                    <a:pt x="27" y="22"/>
                    <a:pt x="22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S1iḍê">
              <a:extLst>
                <a:ext uri="{FF2B5EF4-FFF2-40B4-BE49-F238E27FC236}">
                  <a16:creationId xmlns:a16="http://schemas.microsoft.com/office/drawing/2014/main" xmlns="" id="{5FBC0019-91F4-40C9-A3EB-2D7BC734A42E}"/>
                </a:ext>
              </a:extLst>
            </p:cNvPr>
            <p:cNvSpPr/>
            <p:nvPr/>
          </p:nvSpPr>
          <p:spPr bwMode="auto">
            <a:xfrm>
              <a:off x="19337177" y="-1501487"/>
              <a:ext cx="81065" cy="114090"/>
            </a:xfrm>
            <a:custGeom>
              <a:avLst/>
              <a:gdLst>
                <a:gd name="T0" fmla="*/ 0 w 8"/>
                <a:gd name="T1" fmla="*/ 0 h 11"/>
                <a:gd name="T2" fmla="*/ 8 w 8"/>
                <a:gd name="T3" fmla="*/ 10 h 11"/>
                <a:gd name="T4" fmla="*/ 4 w 8"/>
                <a:gd name="T5" fmla="*/ 11 h 11"/>
                <a:gd name="T6" fmla="*/ 2 w 8"/>
                <a:gd name="T7" fmla="*/ 10 h 11"/>
                <a:gd name="T8" fmla="*/ 2 w 8"/>
                <a:gd name="T9" fmla="*/ 8 h 11"/>
                <a:gd name="T10" fmla="*/ 0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0"/>
                  </a:moveTo>
                  <a:cubicBezTo>
                    <a:pt x="4" y="0"/>
                    <a:pt x="8" y="5"/>
                    <a:pt x="8" y="10"/>
                  </a:cubicBezTo>
                  <a:cubicBezTo>
                    <a:pt x="7" y="10"/>
                    <a:pt x="6" y="11"/>
                    <a:pt x="4" y="11"/>
                  </a:cubicBezTo>
                  <a:cubicBezTo>
                    <a:pt x="4" y="10"/>
                    <a:pt x="3" y="10"/>
                    <a:pt x="2" y="10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1" y="6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ṣlíḓe">
              <a:extLst>
                <a:ext uri="{FF2B5EF4-FFF2-40B4-BE49-F238E27FC236}">
                  <a16:creationId xmlns:a16="http://schemas.microsoft.com/office/drawing/2014/main" xmlns="" id="{83CE86BF-CA08-4B15-9E21-8FF8A5A55CA1}"/>
                </a:ext>
              </a:extLst>
            </p:cNvPr>
            <p:cNvSpPr/>
            <p:nvPr/>
          </p:nvSpPr>
          <p:spPr bwMode="auto">
            <a:xfrm>
              <a:off x="19376207" y="-1336358"/>
              <a:ext cx="51041" cy="72057"/>
            </a:xfrm>
            <a:custGeom>
              <a:avLst/>
              <a:gdLst>
                <a:gd name="T0" fmla="*/ 0 w 5"/>
                <a:gd name="T1" fmla="*/ 0 h 7"/>
                <a:gd name="T2" fmla="*/ 1 w 5"/>
                <a:gd name="T3" fmla="*/ 0 h 7"/>
                <a:gd name="T4" fmla="*/ 5 w 5"/>
                <a:gd name="T5" fmla="*/ 6 h 7"/>
                <a:gd name="T6" fmla="*/ 3 w 5"/>
                <a:gd name="T7" fmla="*/ 7 h 7"/>
                <a:gd name="T8" fmla="*/ 1 w 5"/>
                <a:gd name="T9" fmla="*/ 6 h 7"/>
                <a:gd name="T10" fmla="*/ 1 w 5"/>
                <a:gd name="T11" fmla="*/ 5 h 7"/>
                <a:gd name="T12" fmla="*/ 0 w 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3" y="2"/>
                    <a:pt x="5" y="2"/>
                    <a:pt x="5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2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sḻïďe">
              <a:extLst>
                <a:ext uri="{FF2B5EF4-FFF2-40B4-BE49-F238E27FC236}">
                  <a16:creationId xmlns:a16="http://schemas.microsoft.com/office/drawing/2014/main" xmlns="" id="{0A96AB55-8941-4B8F-A2E9-BE4F843BC2FC}"/>
                </a:ext>
              </a:extLst>
            </p:cNvPr>
            <p:cNvSpPr/>
            <p:nvPr/>
          </p:nvSpPr>
          <p:spPr bwMode="auto">
            <a:xfrm>
              <a:off x="19277130" y="-1285317"/>
              <a:ext cx="504397" cy="192151"/>
            </a:xfrm>
            <a:custGeom>
              <a:avLst/>
              <a:gdLst>
                <a:gd name="T0" fmla="*/ 0 w 50"/>
                <a:gd name="T1" fmla="*/ 0 h 19"/>
                <a:gd name="T2" fmla="*/ 9 w 50"/>
                <a:gd name="T3" fmla="*/ 2 h 19"/>
                <a:gd name="T4" fmla="*/ 18 w 50"/>
                <a:gd name="T5" fmla="*/ 4 h 19"/>
                <a:gd name="T6" fmla="*/ 37 w 50"/>
                <a:gd name="T7" fmla="*/ 10 h 19"/>
                <a:gd name="T8" fmla="*/ 50 w 50"/>
                <a:gd name="T9" fmla="*/ 9 h 19"/>
                <a:gd name="T10" fmla="*/ 50 w 50"/>
                <a:gd name="T11" fmla="*/ 10 h 19"/>
                <a:gd name="T12" fmla="*/ 50 w 50"/>
                <a:gd name="T13" fmla="*/ 11 h 19"/>
                <a:gd name="T14" fmla="*/ 46 w 50"/>
                <a:gd name="T15" fmla="*/ 13 h 19"/>
                <a:gd name="T16" fmla="*/ 42 w 50"/>
                <a:gd name="T17" fmla="*/ 14 h 19"/>
                <a:gd name="T18" fmla="*/ 38 w 50"/>
                <a:gd name="T19" fmla="*/ 18 h 19"/>
                <a:gd name="T20" fmla="*/ 25 w 50"/>
                <a:gd name="T21" fmla="*/ 13 h 19"/>
                <a:gd name="T22" fmla="*/ 11 w 50"/>
                <a:gd name="T23" fmla="*/ 6 h 19"/>
                <a:gd name="T24" fmla="*/ 0 w 50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19">
                  <a:moveTo>
                    <a:pt x="0" y="0"/>
                  </a:moveTo>
                  <a:cubicBezTo>
                    <a:pt x="3" y="0"/>
                    <a:pt x="7" y="1"/>
                    <a:pt x="9" y="2"/>
                  </a:cubicBezTo>
                  <a:cubicBezTo>
                    <a:pt x="12" y="3"/>
                    <a:pt x="15" y="3"/>
                    <a:pt x="18" y="4"/>
                  </a:cubicBezTo>
                  <a:cubicBezTo>
                    <a:pt x="24" y="6"/>
                    <a:pt x="30" y="8"/>
                    <a:pt x="37" y="10"/>
                  </a:cubicBezTo>
                  <a:cubicBezTo>
                    <a:pt x="40" y="11"/>
                    <a:pt x="46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0"/>
                    <a:pt x="50" y="11"/>
                  </a:cubicBezTo>
                  <a:cubicBezTo>
                    <a:pt x="49" y="11"/>
                    <a:pt x="48" y="12"/>
                    <a:pt x="46" y="13"/>
                  </a:cubicBezTo>
                  <a:cubicBezTo>
                    <a:pt x="45" y="14"/>
                    <a:pt x="43" y="14"/>
                    <a:pt x="42" y="14"/>
                  </a:cubicBezTo>
                  <a:cubicBezTo>
                    <a:pt x="41" y="15"/>
                    <a:pt x="38" y="18"/>
                    <a:pt x="38" y="18"/>
                  </a:cubicBezTo>
                  <a:cubicBezTo>
                    <a:pt x="31" y="19"/>
                    <a:pt x="29" y="15"/>
                    <a:pt x="25" y="13"/>
                  </a:cubicBezTo>
                  <a:cubicBezTo>
                    <a:pt x="21" y="10"/>
                    <a:pt x="16" y="8"/>
                    <a:pt x="11" y="6"/>
                  </a:cubicBezTo>
                  <a:cubicBezTo>
                    <a:pt x="7" y="4"/>
                    <a:pt x="1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sļïde">
              <a:extLst>
                <a:ext uri="{FF2B5EF4-FFF2-40B4-BE49-F238E27FC236}">
                  <a16:creationId xmlns:a16="http://schemas.microsoft.com/office/drawing/2014/main" xmlns="" id="{C15CB06B-E10D-49BA-A148-BDFE587AB6A6}"/>
                </a:ext>
              </a:extLst>
            </p:cNvPr>
            <p:cNvSpPr/>
            <p:nvPr/>
          </p:nvSpPr>
          <p:spPr bwMode="auto">
            <a:xfrm>
              <a:off x="19427248" y="-1663614"/>
              <a:ext cx="324255" cy="408321"/>
            </a:xfrm>
            <a:custGeom>
              <a:avLst/>
              <a:gdLst>
                <a:gd name="T0" fmla="*/ 7 w 32"/>
                <a:gd name="T1" fmla="*/ 13 h 40"/>
                <a:gd name="T2" fmla="*/ 7 w 32"/>
                <a:gd name="T3" fmla="*/ 17 h 40"/>
                <a:gd name="T4" fmla="*/ 7 w 32"/>
                <a:gd name="T5" fmla="*/ 17 h 40"/>
                <a:gd name="T6" fmla="*/ 11 w 32"/>
                <a:gd name="T7" fmla="*/ 12 h 40"/>
                <a:gd name="T8" fmla="*/ 20 w 32"/>
                <a:gd name="T9" fmla="*/ 3 h 40"/>
                <a:gd name="T10" fmla="*/ 30 w 32"/>
                <a:gd name="T11" fmla="*/ 3 h 40"/>
                <a:gd name="T12" fmla="*/ 25 w 32"/>
                <a:gd name="T13" fmla="*/ 18 h 40"/>
                <a:gd name="T14" fmla="*/ 25 w 32"/>
                <a:gd name="T15" fmla="*/ 22 h 40"/>
                <a:gd name="T16" fmla="*/ 23 w 32"/>
                <a:gd name="T17" fmla="*/ 32 h 40"/>
                <a:gd name="T18" fmla="*/ 20 w 32"/>
                <a:gd name="T19" fmla="*/ 40 h 40"/>
                <a:gd name="T20" fmla="*/ 18 w 32"/>
                <a:gd name="T21" fmla="*/ 39 h 40"/>
                <a:gd name="T22" fmla="*/ 15 w 32"/>
                <a:gd name="T23" fmla="*/ 36 h 40"/>
                <a:gd name="T24" fmla="*/ 12 w 32"/>
                <a:gd name="T25" fmla="*/ 38 h 40"/>
                <a:gd name="T26" fmla="*/ 11 w 32"/>
                <a:gd name="T27" fmla="*/ 37 h 40"/>
                <a:gd name="T28" fmla="*/ 12 w 32"/>
                <a:gd name="T29" fmla="*/ 28 h 40"/>
                <a:gd name="T30" fmla="*/ 12 w 32"/>
                <a:gd name="T31" fmla="*/ 28 h 40"/>
                <a:gd name="T32" fmla="*/ 9 w 32"/>
                <a:gd name="T33" fmla="*/ 28 h 40"/>
                <a:gd name="T34" fmla="*/ 8 w 32"/>
                <a:gd name="T35" fmla="*/ 26 h 40"/>
                <a:gd name="T36" fmla="*/ 12 w 32"/>
                <a:gd name="T37" fmla="*/ 18 h 40"/>
                <a:gd name="T38" fmla="*/ 12 w 32"/>
                <a:gd name="T39" fmla="*/ 17 h 40"/>
                <a:gd name="T40" fmla="*/ 14 w 32"/>
                <a:gd name="T41" fmla="*/ 13 h 40"/>
                <a:gd name="T42" fmla="*/ 13 w 32"/>
                <a:gd name="T43" fmla="*/ 13 h 40"/>
                <a:gd name="T44" fmla="*/ 7 w 32"/>
                <a:gd name="T45" fmla="*/ 25 h 40"/>
                <a:gd name="T46" fmla="*/ 7 w 32"/>
                <a:gd name="T47" fmla="*/ 34 h 40"/>
                <a:gd name="T48" fmla="*/ 4 w 32"/>
                <a:gd name="T49" fmla="*/ 34 h 40"/>
                <a:gd name="T50" fmla="*/ 1 w 32"/>
                <a:gd name="T51" fmla="*/ 30 h 40"/>
                <a:gd name="T52" fmla="*/ 3 w 32"/>
                <a:gd name="T53" fmla="*/ 19 h 40"/>
                <a:gd name="T54" fmla="*/ 7 w 32"/>
                <a:gd name="T55" fmla="*/ 13 h 40"/>
                <a:gd name="T56" fmla="*/ 23 w 32"/>
                <a:gd name="T57" fmla="*/ 5 h 40"/>
                <a:gd name="T58" fmla="*/ 20 w 32"/>
                <a:gd name="T59" fmla="*/ 6 h 40"/>
                <a:gd name="T60" fmla="*/ 15 w 32"/>
                <a:gd name="T61" fmla="*/ 11 h 40"/>
                <a:gd name="T62" fmla="*/ 15 w 32"/>
                <a:gd name="T63" fmla="*/ 11 h 40"/>
                <a:gd name="T64" fmla="*/ 17 w 32"/>
                <a:gd name="T65" fmla="*/ 18 h 40"/>
                <a:gd name="T66" fmla="*/ 21 w 32"/>
                <a:gd name="T67" fmla="*/ 21 h 40"/>
                <a:gd name="T68" fmla="*/ 23 w 32"/>
                <a:gd name="T69" fmla="*/ 10 h 40"/>
                <a:gd name="T70" fmla="*/ 23 w 32"/>
                <a:gd name="T71" fmla="*/ 5 h 40"/>
                <a:gd name="T72" fmla="*/ 23 w 32"/>
                <a:gd name="T73" fmla="*/ 5 h 40"/>
                <a:gd name="T74" fmla="*/ 20 w 32"/>
                <a:gd name="T75" fmla="*/ 22 h 40"/>
                <a:gd name="T76" fmla="*/ 17 w 32"/>
                <a:gd name="T77" fmla="*/ 26 h 40"/>
                <a:gd name="T78" fmla="*/ 16 w 32"/>
                <a:gd name="T79" fmla="*/ 35 h 40"/>
                <a:gd name="T80" fmla="*/ 19 w 32"/>
                <a:gd name="T81" fmla="*/ 35 h 40"/>
                <a:gd name="T82" fmla="*/ 19 w 32"/>
                <a:gd name="T83" fmla="*/ 32 h 40"/>
                <a:gd name="T84" fmla="*/ 20 w 32"/>
                <a:gd name="T8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" h="40">
                  <a:moveTo>
                    <a:pt x="7" y="13"/>
                  </a:moveTo>
                  <a:cubicBezTo>
                    <a:pt x="7" y="15"/>
                    <a:pt x="7" y="1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10" y="13"/>
                    <a:pt x="11" y="12"/>
                  </a:cubicBezTo>
                  <a:cubicBezTo>
                    <a:pt x="13" y="9"/>
                    <a:pt x="17" y="5"/>
                    <a:pt x="20" y="3"/>
                  </a:cubicBezTo>
                  <a:cubicBezTo>
                    <a:pt x="22" y="2"/>
                    <a:pt x="28" y="0"/>
                    <a:pt x="30" y="3"/>
                  </a:cubicBezTo>
                  <a:cubicBezTo>
                    <a:pt x="32" y="6"/>
                    <a:pt x="26" y="10"/>
                    <a:pt x="25" y="18"/>
                  </a:cubicBezTo>
                  <a:cubicBezTo>
                    <a:pt x="25" y="20"/>
                    <a:pt x="25" y="21"/>
                    <a:pt x="25" y="22"/>
                  </a:cubicBezTo>
                  <a:cubicBezTo>
                    <a:pt x="24" y="25"/>
                    <a:pt x="24" y="29"/>
                    <a:pt x="23" y="32"/>
                  </a:cubicBezTo>
                  <a:cubicBezTo>
                    <a:pt x="22" y="35"/>
                    <a:pt x="23" y="40"/>
                    <a:pt x="20" y="40"/>
                  </a:cubicBezTo>
                  <a:cubicBezTo>
                    <a:pt x="19" y="40"/>
                    <a:pt x="18" y="40"/>
                    <a:pt x="18" y="39"/>
                  </a:cubicBezTo>
                  <a:cubicBezTo>
                    <a:pt x="17" y="38"/>
                    <a:pt x="17" y="37"/>
                    <a:pt x="15" y="36"/>
                  </a:cubicBezTo>
                  <a:cubicBezTo>
                    <a:pt x="15" y="38"/>
                    <a:pt x="14" y="38"/>
                    <a:pt x="12" y="38"/>
                  </a:cubicBezTo>
                  <a:cubicBezTo>
                    <a:pt x="12" y="38"/>
                    <a:pt x="11" y="38"/>
                    <a:pt x="11" y="37"/>
                  </a:cubicBezTo>
                  <a:cubicBezTo>
                    <a:pt x="13" y="35"/>
                    <a:pt x="12" y="31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9"/>
                    <a:pt x="9" y="28"/>
                    <a:pt x="9" y="28"/>
                  </a:cubicBezTo>
                  <a:cubicBezTo>
                    <a:pt x="9" y="27"/>
                    <a:pt x="8" y="27"/>
                    <a:pt x="8" y="26"/>
                  </a:cubicBezTo>
                  <a:cubicBezTo>
                    <a:pt x="9" y="25"/>
                    <a:pt x="12" y="19"/>
                    <a:pt x="12" y="18"/>
                  </a:cubicBezTo>
                  <a:cubicBezTo>
                    <a:pt x="11" y="17"/>
                    <a:pt x="11" y="17"/>
                    <a:pt x="12" y="17"/>
                  </a:cubicBezTo>
                  <a:cubicBezTo>
                    <a:pt x="13" y="16"/>
                    <a:pt x="14" y="15"/>
                    <a:pt x="14" y="13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11" y="17"/>
                    <a:pt x="8" y="20"/>
                    <a:pt x="7" y="25"/>
                  </a:cubicBezTo>
                  <a:cubicBezTo>
                    <a:pt x="6" y="28"/>
                    <a:pt x="9" y="31"/>
                    <a:pt x="7" y="34"/>
                  </a:cubicBezTo>
                  <a:cubicBezTo>
                    <a:pt x="6" y="34"/>
                    <a:pt x="5" y="34"/>
                    <a:pt x="4" y="34"/>
                  </a:cubicBezTo>
                  <a:cubicBezTo>
                    <a:pt x="3" y="33"/>
                    <a:pt x="2" y="32"/>
                    <a:pt x="1" y="30"/>
                  </a:cubicBezTo>
                  <a:cubicBezTo>
                    <a:pt x="0" y="27"/>
                    <a:pt x="3" y="22"/>
                    <a:pt x="3" y="19"/>
                  </a:cubicBezTo>
                  <a:cubicBezTo>
                    <a:pt x="4" y="17"/>
                    <a:pt x="4" y="14"/>
                    <a:pt x="7" y="13"/>
                  </a:cubicBezTo>
                  <a:close/>
                  <a:moveTo>
                    <a:pt x="23" y="5"/>
                  </a:moveTo>
                  <a:cubicBezTo>
                    <a:pt x="22" y="5"/>
                    <a:pt x="21" y="6"/>
                    <a:pt x="20" y="6"/>
                  </a:cubicBezTo>
                  <a:cubicBezTo>
                    <a:pt x="19" y="7"/>
                    <a:pt x="17" y="9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7" y="12"/>
                    <a:pt x="17" y="16"/>
                    <a:pt x="17" y="18"/>
                  </a:cubicBezTo>
                  <a:cubicBezTo>
                    <a:pt x="20" y="18"/>
                    <a:pt x="20" y="19"/>
                    <a:pt x="21" y="21"/>
                  </a:cubicBezTo>
                  <a:cubicBezTo>
                    <a:pt x="21" y="17"/>
                    <a:pt x="23" y="14"/>
                    <a:pt x="23" y="10"/>
                  </a:cubicBezTo>
                  <a:cubicBezTo>
                    <a:pt x="24" y="9"/>
                    <a:pt x="24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lose/>
                  <a:moveTo>
                    <a:pt x="20" y="22"/>
                  </a:moveTo>
                  <a:cubicBezTo>
                    <a:pt x="19" y="24"/>
                    <a:pt x="18" y="25"/>
                    <a:pt x="17" y="26"/>
                  </a:cubicBezTo>
                  <a:cubicBezTo>
                    <a:pt x="16" y="29"/>
                    <a:pt x="16" y="32"/>
                    <a:pt x="16" y="35"/>
                  </a:cubicBezTo>
                  <a:cubicBezTo>
                    <a:pt x="17" y="35"/>
                    <a:pt x="18" y="36"/>
                    <a:pt x="19" y="35"/>
                  </a:cubicBezTo>
                  <a:cubicBezTo>
                    <a:pt x="19" y="35"/>
                    <a:pt x="19" y="34"/>
                    <a:pt x="19" y="32"/>
                  </a:cubicBezTo>
                  <a:cubicBezTo>
                    <a:pt x="20" y="31"/>
                    <a:pt x="21" y="23"/>
                    <a:pt x="20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ṣḷíḋê">
              <a:extLst>
                <a:ext uri="{FF2B5EF4-FFF2-40B4-BE49-F238E27FC236}">
                  <a16:creationId xmlns:a16="http://schemas.microsoft.com/office/drawing/2014/main" xmlns="" id="{1AFCEA60-AC46-4E75-ACBD-4C5164CEB18C}"/>
                </a:ext>
              </a:extLst>
            </p:cNvPr>
            <p:cNvSpPr/>
            <p:nvPr/>
          </p:nvSpPr>
          <p:spPr bwMode="auto">
            <a:xfrm>
              <a:off x="20835354" y="-1756688"/>
              <a:ext cx="78061" cy="135107"/>
            </a:xfrm>
            <a:custGeom>
              <a:avLst/>
              <a:gdLst>
                <a:gd name="T0" fmla="*/ 0 w 8"/>
                <a:gd name="T1" fmla="*/ 0 h 13"/>
                <a:gd name="T2" fmla="*/ 1 w 8"/>
                <a:gd name="T3" fmla="*/ 0 h 13"/>
                <a:gd name="T4" fmla="*/ 7 w 8"/>
                <a:gd name="T5" fmla="*/ 6 h 13"/>
                <a:gd name="T6" fmla="*/ 7 w 8"/>
                <a:gd name="T7" fmla="*/ 11 h 13"/>
                <a:gd name="T8" fmla="*/ 5 w 8"/>
                <a:gd name="T9" fmla="*/ 12 h 13"/>
                <a:gd name="T10" fmla="*/ 3 w 8"/>
                <a:gd name="T11" fmla="*/ 12 h 13"/>
                <a:gd name="T12" fmla="*/ 0 w 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2"/>
                    <a:pt x="6" y="4"/>
                    <a:pt x="7" y="6"/>
                  </a:cubicBezTo>
                  <a:cubicBezTo>
                    <a:pt x="7" y="8"/>
                    <a:pt x="8" y="10"/>
                    <a:pt x="7" y="11"/>
                  </a:cubicBezTo>
                  <a:cubicBezTo>
                    <a:pt x="7" y="12"/>
                    <a:pt x="6" y="12"/>
                    <a:pt x="5" y="12"/>
                  </a:cubicBezTo>
                  <a:cubicBezTo>
                    <a:pt x="5" y="13"/>
                    <a:pt x="4" y="13"/>
                    <a:pt x="3" y="12"/>
                  </a:cubicBezTo>
                  <a:cubicBezTo>
                    <a:pt x="2" y="9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ṧḷïḍé">
              <a:extLst>
                <a:ext uri="{FF2B5EF4-FFF2-40B4-BE49-F238E27FC236}">
                  <a16:creationId xmlns:a16="http://schemas.microsoft.com/office/drawing/2014/main" xmlns="" id="{A739B3FF-E874-4C92-9AA7-2B4A8C868473}"/>
                </a:ext>
              </a:extLst>
            </p:cNvPr>
            <p:cNvSpPr/>
            <p:nvPr/>
          </p:nvSpPr>
          <p:spPr bwMode="auto">
            <a:xfrm>
              <a:off x="20955448" y="-1501487"/>
              <a:ext cx="162127" cy="72057"/>
            </a:xfrm>
            <a:custGeom>
              <a:avLst/>
              <a:gdLst>
                <a:gd name="T0" fmla="*/ 0 w 16"/>
                <a:gd name="T1" fmla="*/ 3 h 7"/>
                <a:gd name="T2" fmla="*/ 9 w 16"/>
                <a:gd name="T3" fmla="*/ 2 h 7"/>
                <a:gd name="T4" fmla="*/ 12 w 16"/>
                <a:gd name="T5" fmla="*/ 0 h 7"/>
                <a:gd name="T6" fmla="*/ 16 w 16"/>
                <a:gd name="T7" fmla="*/ 0 h 7"/>
                <a:gd name="T8" fmla="*/ 16 w 16"/>
                <a:gd name="T9" fmla="*/ 2 h 7"/>
                <a:gd name="T10" fmla="*/ 15 w 16"/>
                <a:gd name="T11" fmla="*/ 4 h 7"/>
                <a:gd name="T12" fmla="*/ 11 w 16"/>
                <a:gd name="T13" fmla="*/ 7 h 7"/>
                <a:gd name="T14" fmla="*/ 7 w 16"/>
                <a:gd name="T15" fmla="*/ 7 h 7"/>
                <a:gd name="T16" fmla="*/ 7 w 16"/>
                <a:gd name="T17" fmla="*/ 6 h 7"/>
                <a:gd name="T18" fmla="*/ 9 w 16"/>
                <a:gd name="T19" fmla="*/ 5 h 7"/>
                <a:gd name="T20" fmla="*/ 9 w 16"/>
                <a:gd name="T21" fmla="*/ 5 h 7"/>
                <a:gd name="T22" fmla="*/ 8 w 16"/>
                <a:gd name="T23" fmla="*/ 5 h 7"/>
                <a:gd name="T24" fmla="*/ 0 w 16"/>
                <a:gd name="T2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7">
                  <a:moveTo>
                    <a:pt x="0" y="3"/>
                  </a:moveTo>
                  <a:cubicBezTo>
                    <a:pt x="3" y="3"/>
                    <a:pt x="6" y="3"/>
                    <a:pt x="9" y="2"/>
                  </a:cubicBezTo>
                  <a:cubicBezTo>
                    <a:pt x="10" y="1"/>
                    <a:pt x="11" y="0"/>
                    <a:pt x="12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5" y="2"/>
                    <a:pt x="15" y="3"/>
                    <a:pt x="15" y="4"/>
                  </a:cubicBezTo>
                  <a:cubicBezTo>
                    <a:pt x="14" y="5"/>
                    <a:pt x="12" y="6"/>
                    <a:pt x="11" y="7"/>
                  </a:cubicBezTo>
                  <a:cubicBezTo>
                    <a:pt x="10" y="7"/>
                    <a:pt x="8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6" y="7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ṩḷíḑe">
              <a:extLst>
                <a:ext uri="{FF2B5EF4-FFF2-40B4-BE49-F238E27FC236}">
                  <a16:creationId xmlns:a16="http://schemas.microsoft.com/office/drawing/2014/main" xmlns="" id="{83A29545-5D84-48F7-8BA0-941A35CAFF9D}"/>
                </a:ext>
              </a:extLst>
            </p:cNvPr>
            <p:cNvSpPr/>
            <p:nvPr/>
          </p:nvSpPr>
          <p:spPr bwMode="auto">
            <a:xfrm>
              <a:off x="20844362" y="-1450448"/>
              <a:ext cx="393310" cy="348274"/>
            </a:xfrm>
            <a:custGeom>
              <a:avLst/>
              <a:gdLst>
                <a:gd name="T0" fmla="*/ 25 w 39"/>
                <a:gd name="T1" fmla="*/ 7 h 34"/>
                <a:gd name="T2" fmla="*/ 25 w 39"/>
                <a:gd name="T3" fmla="*/ 7 h 34"/>
                <a:gd name="T4" fmla="*/ 27 w 39"/>
                <a:gd name="T5" fmla="*/ 6 h 34"/>
                <a:gd name="T6" fmla="*/ 27 w 39"/>
                <a:gd name="T7" fmla="*/ 5 h 34"/>
                <a:gd name="T8" fmla="*/ 24 w 39"/>
                <a:gd name="T9" fmla="*/ 6 h 34"/>
                <a:gd name="T10" fmla="*/ 24 w 39"/>
                <a:gd name="T11" fmla="*/ 7 h 34"/>
                <a:gd name="T12" fmla="*/ 25 w 39"/>
                <a:gd name="T13" fmla="*/ 13 h 34"/>
                <a:gd name="T14" fmla="*/ 26 w 39"/>
                <a:gd name="T15" fmla="*/ 25 h 34"/>
                <a:gd name="T16" fmla="*/ 25 w 39"/>
                <a:gd name="T17" fmla="*/ 32 h 34"/>
                <a:gd name="T18" fmla="*/ 24 w 39"/>
                <a:gd name="T19" fmla="*/ 33 h 34"/>
                <a:gd name="T20" fmla="*/ 21 w 39"/>
                <a:gd name="T21" fmla="*/ 33 h 34"/>
                <a:gd name="T22" fmla="*/ 17 w 39"/>
                <a:gd name="T23" fmla="*/ 31 h 34"/>
                <a:gd name="T24" fmla="*/ 5 w 39"/>
                <a:gd name="T25" fmla="*/ 24 h 34"/>
                <a:gd name="T26" fmla="*/ 0 w 39"/>
                <a:gd name="T27" fmla="*/ 21 h 34"/>
                <a:gd name="T28" fmla="*/ 8 w 39"/>
                <a:gd name="T29" fmla="*/ 23 h 34"/>
                <a:gd name="T30" fmla="*/ 15 w 39"/>
                <a:gd name="T31" fmla="*/ 24 h 34"/>
                <a:gd name="T32" fmla="*/ 19 w 39"/>
                <a:gd name="T33" fmla="*/ 25 h 34"/>
                <a:gd name="T34" fmla="*/ 20 w 39"/>
                <a:gd name="T35" fmla="*/ 18 h 34"/>
                <a:gd name="T36" fmla="*/ 21 w 39"/>
                <a:gd name="T37" fmla="*/ 7 h 34"/>
                <a:gd name="T38" fmla="*/ 21 w 39"/>
                <a:gd name="T39" fmla="*/ 7 h 34"/>
                <a:gd name="T40" fmla="*/ 17 w 39"/>
                <a:gd name="T41" fmla="*/ 9 h 34"/>
                <a:gd name="T42" fmla="*/ 5 w 39"/>
                <a:gd name="T43" fmla="*/ 13 h 34"/>
                <a:gd name="T44" fmla="*/ 3 w 39"/>
                <a:gd name="T45" fmla="*/ 9 h 34"/>
                <a:gd name="T46" fmla="*/ 7 w 39"/>
                <a:gd name="T47" fmla="*/ 10 h 34"/>
                <a:gd name="T48" fmla="*/ 11 w 39"/>
                <a:gd name="T49" fmla="*/ 8 h 34"/>
                <a:gd name="T50" fmla="*/ 19 w 39"/>
                <a:gd name="T51" fmla="*/ 4 h 34"/>
                <a:gd name="T52" fmla="*/ 29 w 39"/>
                <a:gd name="T53" fmla="*/ 2 h 34"/>
                <a:gd name="T54" fmla="*/ 33 w 39"/>
                <a:gd name="T55" fmla="*/ 0 h 34"/>
                <a:gd name="T56" fmla="*/ 37 w 39"/>
                <a:gd name="T57" fmla="*/ 1 h 34"/>
                <a:gd name="T58" fmla="*/ 39 w 39"/>
                <a:gd name="T59" fmla="*/ 3 h 34"/>
                <a:gd name="T60" fmla="*/ 39 w 39"/>
                <a:gd name="T61" fmla="*/ 5 h 34"/>
                <a:gd name="T62" fmla="*/ 25 w 39"/>
                <a:gd name="T63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" h="34"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6" y="6"/>
                    <a:pt x="27" y="6"/>
                    <a:pt x="27" y="6"/>
                  </a:cubicBezTo>
                  <a:cubicBezTo>
                    <a:pt x="27" y="6"/>
                    <a:pt x="27" y="5"/>
                    <a:pt x="27" y="5"/>
                  </a:cubicBezTo>
                  <a:cubicBezTo>
                    <a:pt x="26" y="5"/>
                    <a:pt x="25" y="6"/>
                    <a:pt x="24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6" y="8"/>
                    <a:pt x="25" y="10"/>
                    <a:pt x="25" y="13"/>
                  </a:cubicBezTo>
                  <a:cubicBezTo>
                    <a:pt x="26" y="17"/>
                    <a:pt x="26" y="21"/>
                    <a:pt x="26" y="25"/>
                  </a:cubicBezTo>
                  <a:cubicBezTo>
                    <a:pt x="26" y="26"/>
                    <a:pt x="26" y="31"/>
                    <a:pt x="25" y="32"/>
                  </a:cubicBezTo>
                  <a:cubicBezTo>
                    <a:pt x="25" y="32"/>
                    <a:pt x="25" y="33"/>
                    <a:pt x="24" y="33"/>
                  </a:cubicBezTo>
                  <a:cubicBezTo>
                    <a:pt x="23" y="34"/>
                    <a:pt x="22" y="33"/>
                    <a:pt x="21" y="33"/>
                  </a:cubicBezTo>
                  <a:cubicBezTo>
                    <a:pt x="20" y="32"/>
                    <a:pt x="18" y="32"/>
                    <a:pt x="17" y="31"/>
                  </a:cubicBezTo>
                  <a:cubicBezTo>
                    <a:pt x="13" y="29"/>
                    <a:pt x="8" y="26"/>
                    <a:pt x="5" y="24"/>
                  </a:cubicBezTo>
                  <a:cubicBezTo>
                    <a:pt x="3" y="23"/>
                    <a:pt x="0" y="23"/>
                    <a:pt x="0" y="21"/>
                  </a:cubicBezTo>
                  <a:cubicBezTo>
                    <a:pt x="3" y="21"/>
                    <a:pt x="5" y="23"/>
                    <a:pt x="8" y="23"/>
                  </a:cubicBezTo>
                  <a:cubicBezTo>
                    <a:pt x="10" y="24"/>
                    <a:pt x="12" y="24"/>
                    <a:pt x="15" y="24"/>
                  </a:cubicBezTo>
                  <a:cubicBezTo>
                    <a:pt x="16" y="24"/>
                    <a:pt x="19" y="25"/>
                    <a:pt x="19" y="25"/>
                  </a:cubicBezTo>
                  <a:cubicBezTo>
                    <a:pt x="21" y="23"/>
                    <a:pt x="20" y="21"/>
                    <a:pt x="20" y="18"/>
                  </a:cubicBezTo>
                  <a:cubicBezTo>
                    <a:pt x="21" y="16"/>
                    <a:pt x="22" y="9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8"/>
                    <a:pt x="18" y="9"/>
                    <a:pt x="17" y="9"/>
                  </a:cubicBezTo>
                  <a:cubicBezTo>
                    <a:pt x="14" y="11"/>
                    <a:pt x="10" y="14"/>
                    <a:pt x="5" y="13"/>
                  </a:cubicBezTo>
                  <a:cubicBezTo>
                    <a:pt x="4" y="12"/>
                    <a:pt x="3" y="11"/>
                    <a:pt x="3" y="9"/>
                  </a:cubicBezTo>
                  <a:cubicBezTo>
                    <a:pt x="4" y="9"/>
                    <a:pt x="5" y="10"/>
                    <a:pt x="7" y="10"/>
                  </a:cubicBezTo>
                  <a:cubicBezTo>
                    <a:pt x="8" y="9"/>
                    <a:pt x="10" y="8"/>
                    <a:pt x="11" y="8"/>
                  </a:cubicBezTo>
                  <a:cubicBezTo>
                    <a:pt x="14" y="6"/>
                    <a:pt x="17" y="5"/>
                    <a:pt x="19" y="4"/>
                  </a:cubicBezTo>
                  <a:cubicBezTo>
                    <a:pt x="22" y="3"/>
                    <a:pt x="25" y="3"/>
                    <a:pt x="29" y="2"/>
                  </a:cubicBezTo>
                  <a:cubicBezTo>
                    <a:pt x="30" y="1"/>
                    <a:pt x="31" y="0"/>
                    <a:pt x="33" y="0"/>
                  </a:cubicBezTo>
                  <a:cubicBezTo>
                    <a:pt x="34" y="0"/>
                    <a:pt x="36" y="1"/>
                    <a:pt x="37" y="1"/>
                  </a:cubicBezTo>
                  <a:cubicBezTo>
                    <a:pt x="38" y="2"/>
                    <a:pt x="38" y="2"/>
                    <a:pt x="39" y="3"/>
                  </a:cubicBezTo>
                  <a:cubicBezTo>
                    <a:pt x="39" y="4"/>
                    <a:pt x="39" y="4"/>
                    <a:pt x="39" y="5"/>
                  </a:cubicBezTo>
                  <a:cubicBezTo>
                    <a:pt x="36" y="7"/>
                    <a:pt x="30" y="8"/>
                    <a:pt x="25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ṥľîḑe">
              <a:extLst>
                <a:ext uri="{FF2B5EF4-FFF2-40B4-BE49-F238E27FC236}">
                  <a16:creationId xmlns:a16="http://schemas.microsoft.com/office/drawing/2014/main" xmlns="" id="{C565CFCA-004F-4B1E-88FF-22C61A13F944}"/>
                </a:ext>
              </a:extLst>
            </p:cNvPr>
            <p:cNvSpPr/>
            <p:nvPr/>
          </p:nvSpPr>
          <p:spPr bwMode="auto">
            <a:xfrm>
              <a:off x="20772305" y="-2011888"/>
              <a:ext cx="597471" cy="633499"/>
            </a:xfrm>
            <a:custGeom>
              <a:avLst/>
              <a:gdLst>
                <a:gd name="T0" fmla="*/ 41 w 59"/>
                <a:gd name="T1" fmla="*/ 7 h 62"/>
                <a:gd name="T2" fmla="*/ 31 w 59"/>
                <a:gd name="T3" fmla="*/ 15 h 62"/>
                <a:gd name="T4" fmla="*/ 29 w 59"/>
                <a:gd name="T5" fmla="*/ 18 h 62"/>
                <a:gd name="T6" fmla="*/ 48 w 59"/>
                <a:gd name="T7" fmla="*/ 10 h 62"/>
                <a:gd name="T8" fmla="*/ 57 w 59"/>
                <a:gd name="T9" fmla="*/ 10 h 62"/>
                <a:gd name="T10" fmla="*/ 43 w 59"/>
                <a:gd name="T11" fmla="*/ 30 h 62"/>
                <a:gd name="T12" fmla="*/ 39 w 59"/>
                <a:gd name="T13" fmla="*/ 37 h 62"/>
                <a:gd name="T14" fmla="*/ 51 w 59"/>
                <a:gd name="T15" fmla="*/ 34 h 62"/>
                <a:gd name="T16" fmla="*/ 52 w 59"/>
                <a:gd name="T17" fmla="*/ 41 h 62"/>
                <a:gd name="T18" fmla="*/ 38 w 59"/>
                <a:gd name="T19" fmla="*/ 46 h 62"/>
                <a:gd name="T20" fmla="*/ 26 w 59"/>
                <a:gd name="T21" fmla="*/ 48 h 62"/>
                <a:gd name="T22" fmla="*/ 45 w 59"/>
                <a:gd name="T23" fmla="*/ 40 h 62"/>
                <a:gd name="T24" fmla="*/ 50 w 59"/>
                <a:gd name="T25" fmla="*/ 36 h 62"/>
                <a:gd name="T26" fmla="*/ 39 w 59"/>
                <a:gd name="T27" fmla="*/ 39 h 62"/>
                <a:gd name="T28" fmla="*/ 33 w 59"/>
                <a:gd name="T29" fmla="*/ 42 h 62"/>
                <a:gd name="T30" fmla="*/ 26 w 59"/>
                <a:gd name="T31" fmla="*/ 43 h 62"/>
                <a:gd name="T32" fmla="*/ 2 w 59"/>
                <a:gd name="T33" fmla="*/ 62 h 62"/>
                <a:gd name="T34" fmla="*/ 1 w 59"/>
                <a:gd name="T35" fmla="*/ 56 h 62"/>
                <a:gd name="T36" fmla="*/ 9 w 59"/>
                <a:gd name="T37" fmla="*/ 45 h 62"/>
                <a:gd name="T38" fmla="*/ 3 w 59"/>
                <a:gd name="T39" fmla="*/ 57 h 62"/>
                <a:gd name="T40" fmla="*/ 7 w 59"/>
                <a:gd name="T41" fmla="*/ 54 h 62"/>
                <a:gd name="T42" fmla="*/ 20 w 59"/>
                <a:gd name="T43" fmla="*/ 44 h 62"/>
                <a:gd name="T44" fmla="*/ 28 w 59"/>
                <a:gd name="T45" fmla="*/ 40 h 62"/>
                <a:gd name="T46" fmla="*/ 23 w 59"/>
                <a:gd name="T47" fmla="*/ 34 h 62"/>
                <a:gd name="T48" fmla="*/ 15 w 59"/>
                <a:gd name="T49" fmla="*/ 40 h 62"/>
                <a:gd name="T50" fmla="*/ 20 w 59"/>
                <a:gd name="T51" fmla="*/ 31 h 62"/>
                <a:gd name="T52" fmla="*/ 15 w 59"/>
                <a:gd name="T53" fmla="*/ 30 h 62"/>
                <a:gd name="T54" fmla="*/ 13 w 59"/>
                <a:gd name="T55" fmla="*/ 18 h 62"/>
                <a:gd name="T56" fmla="*/ 12 w 59"/>
                <a:gd name="T57" fmla="*/ 14 h 62"/>
                <a:gd name="T58" fmla="*/ 18 w 59"/>
                <a:gd name="T59" fmla="*/ 22 h 62"/>
                <a:gd name="T60" fmla="*/ 21 w 59"/>
                <a:gd name="T61" fmla="*/ 29 h 62"/>
                <a:gd name="T62" fmla="*/ 23 w 59"/>
                <a:gd name="T63" fmla="*/ 16 h 62"/>
                <a:gd name="T64" fmla="*/ 35 w 59"/>
                <a:gd name="T65" fmla="*/ 3 h 62"/>
                <a:gd name="T66" fmla="*/ 52 w 59"/>
                <a:gd name="T67" fmla="*/ 11 h 62"/>
                <a:gd name="T68" fmla="*/ 35 w 59"/>
                <a:gd name="T69" fmla="*/ 17 h 62"/>
                <a:gd name="T70" fmla="*/ 40 w 59"/>
                <a:gd name="T71" fmla="*/ 28 h 62"/>
                <a:gd name="T72" fmla="*/ 40 w 59"/>
                <a:gd name="T73" fmla="*/ 28 h 62"/>
                <a:gd name="T74" fmla="*/ 49 w 59"/>
                <a:gd name="T75" fmla="*/ 17 h 62"/>
                <a:gd name="T76" fmla="*/ 39 w 59"/>
                <a:gd name="T77" fmla="*/ 29 h 62"/>
                <a:gd name="T78" fmla="*/ 30 w 59"/>
                <a:gd name="T79" fmla="*/ 32 h 62"/>
                <a:gd name="T80" fmla="*/ 32 w 59"/>
                <a:gd name="T81" fmla="*/ 38 h 62"/>
                <a:gd name="T82" fmla="*/ 39 w 59"/>
                <a:gd name="T83" fmla="*/ 29 h 62"/>
                <a:gd name="T84" fmla="*/ 29 w 59"/>
                <a:gd name="T85" fmla="*/ 28 h 62"/>
                <a:gd name="T86" fmla="*/ 30 w 59"/>
                <a:gd name="T87" fmla="*/ 30 h 62"/>
                <a:gd name="T88" fmla="*/ 35 w 59"/>
                <a:gd name="T89" fmla="*/ 20 h 62"/>
                <a:gd name="T90" fmla="*/ 31 w 59"/>
                <a:gd name="T91" fmla="*/ 19 h 62"/>
                <a:gd name="T92" fmla="*/ 31 w 59"/>
                <a:gd name="T93" fmla="*/ 24 h 62"/>
                <a:gd name="T94" fmla="*/ 28 w 59"/>
                <a:gd name="T95" fmla="*/ 31 h 62"/>
                <a:gd name="T96" fmla="*/ 28 w 59"/>
                <a:gd name="T97" fmla="*/ 3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" h="62">
                  <a:moveTo>
                    <a:pt x="33" y="0"/>
                  </a:moveTo>
                  <a:cubicBezTo>
                    <a:pt x="37" y="0"/>
                    <a:pt x="41" y="3"/>
                    <a:pt x="41" y="7"/>
                  </a:cubicBezTo>
                  <a:cubicBezTo>
                    <a:pt x="40" y="8"/>
                    <a:pt x="39" y="9"/>
                    <a:pt x="38" y="10"/>
                  </a:cubicBezTo>
                  <a:cubicBezTo>
                    <a:pt x="36" y="12"/>
                    <a:pt x="34" y="13"/>
                    <a:pt x="31" y="15"/>
                  </a:cubicBezTo>
                  <a:cubicBezTo>
                    <a:pt x="30" y="15"/>
                    <a:pt x="28" y="16"/>
                    <a:pt x="28" y="17"/>
                  </a:cubicBezTo>
                  <a:cubicBezTo>
                    <a:pt x="28" y="17"/>
                    <a:pt x="29" y="18"/>
                    <a:pt x="29" y="18"/>
                  </a:cubicBezTo>
                  <a:cubicBezTo>
                    <a:pt x="31" y="17"/>
                    <a:pt x="32" y="16"/>
                    <a:pt x="34" y="15"/>
                  </a:cubicBezTo>
                  <a:cubicBezTo>
                    <a:pt x="39" y="13"/>
                    <a:pt x="43" y="11"/>
                    <a:pt x="48" y="10"/>
                  </a:cubicBezTo>
                  <a:cubicBezTo>
                    <a:pt x="51" y="9"/>
                    <a:pt x="54" y="8"/>
                    <a:pt x="57" y="9"/>
                  </a:cubicBezTo>
                  <a:cubicBezTo>
                    <a:pt x="57" y="9"/>
                    <a:pt x="57" y="10"/>
                    <a:pt x="57" y="10"/>
                  </a:cubicBezTo>
                  <a:cubicBezTo>
                    <a:pt x="57" y="14"/>
                    <a:pt x="53" y="16"/>
                    <a:pt x="51" y="19"/>
                  </a:cubicBezTo>
                  <a:cubicBezTo>
                    <a:pt x="48" y="22"/>
                    <a:pt x="46" y="26"/>
                    <a:pt x="43" y="30"/>
                  </a:cubicBezTo>
                  <a:cubicBezTo>
                    <a:pt x="43" y="31"/>
                    <a:pt x="43" y="31"/>
                    <a:pt x="42" y="32"/>
                  </a:cubicBezTo>
                  <a:cubicBezTo>
                    <a:pt x="41" y="33"/>
                    <a:pt x="40" y="35"/>
                    <a:pt x="3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2" y="35"/>
                    <a:pt x="49" y="34"/>
                    <a:pt x="51" y="34"/>
                  </a:cubicBezTo>
                  <a:cubicBezTo>
                    <a:pt x="53" y="33"/>
                    <a:pt x="56" y="34"/>
                    <a:pt x="56" y="35"/>
                  </a:cubicBezTo>
                  <a:cubicBezTo>
                    <a:pt x="59" y="37"/>
                    <a:pt x="54" y="40"/>
                    <a:pt x="52" y="41"/>
                  </a:cubicBezTo>
                  <a:cubicBezTo>
                    <a:pt x="50" y="43"/>
                    <a:pt x="46" y="44"/>
                    <a:pt x="43" y="45"/>
                  </a:cubicBezTo>
                  <a:cubicBezTo>
                    <a:pt x="41" y="45"/>
                    <a:pt x="39" y="45"/>
                    <a:pt x="38" y="46"/>
                  </a:cubicBezTo>
                  <a:cubicBezTo>
                    <a:pt x="34" y="47"/>
                    <a:pt x="31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7" y="47"/>
                    <a:pt x="29" y="47"/>
                    <a:pt x="30" y="46"/>
                  </a:cubicBezTo>
                  <a:cubicBezTo>
                    <a:pt x="34" y="44"/>
                    <a:pt x="40" y="42"/>
                    <a:pt x="45" y="40"/>
                  </a:cubicBezTo>
                  <a:cubicBezTo>
                    <a:pt x="47" y="39"/>
                    <a:pt x="50" y="38"/>
                    <a:pt x="51" y="36"/>
                  </a:cubicBezTo>
                  <a:cubicBezTo>
                    <a:pt x="51" y="36"/>
                    <a:pt x="50" y="36"/>
                    <a:pt x="50" y="36"/>
                  </a:cubicBezTo>
                  <a:cubicBezTo>
                    <a:pt x="49" y="37"/>
                    <a:pt x="48" y="37"/>
                    <a:pt x="47" y="37"/>
                  </a:cubicBezTo>
                  <a:cubicBezTo>
                    <a:pt x="45" y="38"/>
                    <a:pt x="42" y="38"/>
                    <a:pt x="39" y="39"/>
                  </a:cubicBezTo>
                  <a:cubicBezTo>
                    <a:pt x="38" y="39"/>
                    <a:pt x="37" y="40"/>
                    <a:pt x="36" y="40"/>
                  </a:cubicBezTo>
                  <a:cubicBezTo>
                    <a:pt x="35" y="41"/>
                    <a:pt x="34" y="42"/>
                    <a:pt x="33" y="42"/>
                  </a:cubicBezTo>
                  <a:cubicBezTo>
                    <a:pt x="31" y="43"/>
                    <a:pt x="30" y="42"/>
                    <a:pt x="29" y="42"/>
                  </a:cubicBezTo>
                  <a:cubicBezTo>
                    <a:pt x="28" y="42"/>
                    <a:pt x="27" y="43"/>
                    <a:pt x="26" y="43"/>
                  </a:cubicBezTo>
                  <a:cubicBezTo>
                    <a:pt x="22" y="45"/>
                    <a:pt x="18" y="46"/>
                    <a:pt x="15" y="48"/>
                  </a:cubicBezTo>
                  <a:cubicBezTo>
                    <a:pt x="11" y="51"/>
                    <a:pt x="8" y="60"/>
                    <a:pt x="2" y="62"/>
                  </a:cubicBezTo>
                  <a:cubicBezTo>
                    <a:pt x="1" y="62"/>
                    <a:pt x="0" y="62"/>
                    <a:pt x="0" y="61"/>
                  </a:cubicBezTo>
                  <a:cubicBezTo>
                    <a:pt x="0" y="60"/>
                    <a:pt x="0" y="57"/>
                    <a:pt x="1" y="56"/>
                  </a:cubicBezTo>
                  <a:cubicBezTo>
                    <a:pt x="3" y="53"/>
                    <a:pt x="5" y="50"/>
                    <a:pt x="7" y="47"/>
                  </a:cubicBezTo>
                  <a:cubicBezTo>
                    <a:pt x="8" y="46"/>
                    <a:pt x="8" y="45"/>
                    <a:pt x="9" y="45"/>
                  </a:cubicBezTo>
                  <a:cubicBezTo>
                    <a:pt x="9" y="46"/>
                    <a:pt x="8" y="47"/>
                    <a:pt x="8" y="48"/>
                  </a:cubicBezTo>
                  <a:cubicBezTo>
                    <a:pt x="6" y="51"/>
                    <a:pt x="4" y="54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6"/>
                    <a:pt x="6" y="55"/>
                    <a:pt x="7" y="54"/>
                  </a:cubicBezTo>
                  <a:cubicBezTo>
                    <a:pt x="9" y="52"/>
                    <a:pt x="10" y="50"/>
                    <a:pt x="12" y="49"/>
                  </a:cubicBezTo>
                  <a:cubicBezTo>
                    <a:pt x="15" y="47"/>
                    <a:pt x="17" y="45"/>
                    <a:pt x="20" y="44"/>
                  </a:cubicBezTo>
                  <a:cubicBezTo>
                    <a:pt x="22" y="43"/>
                    <a:pt x="24" y="42"/>
                    <a:pt x="26" y="41"/>
                  </a:cubicBezTo>
                  <a:cubicBezTo>
                    <a:pt x="27" y="40"/>
                    <a:pt x="28" y="40"/>
                    <a:pt x="28" y="40"/>
                  </a:cubicBezTo>
                  <a:cubicBezTo>
                    <a:pt x="28" y="39"/>
                    <a:pt x="28" y="38"/>
                    <a:pt x="28" y="37"/>
                  </a:cubicBezTo>
                  <a:cubicBezTo>
                    <a:pt x="26" y="36"/>
                    <a:pt x="25" y="35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6"/>
                    <a:pt x="19" y="40"/>
                    <a:pt x="15" y="40"/>
                  </a:cubicBezTo>
                  <a:cubicBezTo>
                    <a:pt x="15" y="40"/>
                    <a:pt x="15" y="40"/>
                    <a:pt x="15" y="39"/>
                  </a:cubicBezTo>
                  <a:cubicBezTo>
                    <a:pt x="17" y="38"/>
                    <a:pt x="20" y="34"/>
                    <a:pt x="20" y="31"/>
                  </a:cubicBezTo>
                  <a:cubicBezTo>
                    <a:pt x="20" y="31"/>
                    <a:pt x="19" y="31"/>
                    <a:pt x="19" y="30"/>
                  </a:cubicBezTo>
                  <a:cubicBezTo>
                    <a:pt x="18" y="31"/>
                    <a:pt x="15" y="32"/>
                    <a:pt x="15" y="30"/>
                  </a:cubicBezTo>
                  <a:cubicBezTo>
                    <a:pt x="16" y="29"/>
                    <a:pt x="15" y="27"/>
                    <a:pt x="15" y="26"/>
                  </a:cubicBezTo>
                  <a:cubicBezTo>
                    <a:pt x="14" y="23"/>
                    <a:pt x="14" y="21"/>
                    <a:pt x="13" y="18"/>
                  </a:cubicBezTo>
                  <a:cubicBezTo>
                    <a:pt x="12" y="17"/>
                    <a:pt x="12" y="16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4" y="15"/>
                    <a:pt x="14" y="16"/>
                  </a:cubicBezTo>
                  <a:cubicBezTo>
                    <a:pt x="16" y="18"/>
                    <a:pt x="17" y="20"/>
                    <a:pt x="18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1" y="28"/>
                    <a:pt x="21" y="28"/>
                    <a:pt x="21" y="29"/>
                  </a:cubicBezTo>
                  <a:cubicBezTo>
                    <a:pt x="23" y="27"/>
                    <a:pt x="25" y="24"/>
                    <a:pt x="25" y="21"/>
                  </a:cubicBezTo>
                  <a:cubicBezTo>
                    <a:pt x="24" y="20"/>
                    <a:pt x="23" y="18"/>
                    <a:pt x="23" y="16"/>
                  </a:cubicBezTo>
                  <a:cubicBezTo>
                    <a:pt x="24" y="16"/>
                    <a:pt x="25" y="16"/>
                    <a:pt x="26" y="17"/>
                  </a:cubicBezTo>
                  <a:cubicBezTo>
                    <a:pt x="28" y="13"/>
                    <a:pt x="34" y="7"/>
                    <a:pt x="35" y="3"/>
                  </a:cubicBezTo>
                  <a:cubicBezTo>
                    <a:pt x="34" y="2"/>
                    <a:pt x="33" y="1"/>
                    <a:pt x="33" y="0"/>
                  </a:cubicBezTo>
                  <a:close/>
                  <a:moveTo>
                    <a:pt x="52" y="11"/>
                  </a:moveTo>
                  <a:cubicBezTo>
                    <a:pt x="47" y="11"/>
                    <a:pt x="44" y="13"/>
                    <a:pt x="41" y="15"/>
                  </a:cubicBezTo>
                  <a:cubicBezTo>
                    <a:pt x="39" y="16"/>
                    <a:pt x="37" y="16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8" y="20"/>
                    <a:pt x="41" y="22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2" y="25"/>
                    <a:pt x="43" y="24"/>
                  </a:cubicBezTo>
                  <a:cubicBezTo>
                    <a:pt x="45" y="22"/>
                    <a:pt x="47" y="19"/>
                    <a:pt x="49" y="17"/>
                  </a:cubicBezTo>
                  <a:cubicBezTo>
                    <a:pt x="50" y="15"/>
                    <a:pt x="51" y="13"/>
                    <a:pt x="52" y="11"/>
                  </a:cubicBezTo>
                  <a:close/>
                  <a:moveTo>
                    <a:pt x="39" y="29"/>
                  </a:moveTo>
                  <a:cubicBezTo>
                    <a:pt x="39" y="29"/>
                    <a:pt x="33" y="31"/>
                    <a:pt x="33" y="32"/>
                  </a:cubicBezTo>
                  <a:cubicBezTo>
                    <a:pt x="32" y="32"/>
                    <a:pt x="30" y="32"/>
                    <a:pt x="30" y="32"/>
                  </a:cubicBezTo>
                  <a:cubicBezTo>
                    <a:pt x="30" y="33"/>
                    <a:pt x="30" y="34"/>
                    <a:pt x="30" y="34"/>
                  </a:cubicBezTo>
                  <a:cubicBezTo>
                    <a:pt x="31" y="36"/>
                    <a:pt x="30" y="37"/>
                    <a:pt x="32" y="38"/>
                  </a:cubicBezTo>
                  <a:cubicBezTo>
                    <a:pt x="34" y="34"/>
                    <a:pt x="37" y="32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lose/>
                  <a:moveTo>
                    <a:pt x="28" y="28"/>
                  </a:moveTo>
                  <a:cubicBezTo>
                    <a:pt x="28" y="28"/>
                    <a:pt x="29" y="28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9"/>
                    <a:pt x="29" y="30"/>
                    <a:pt x="30" y="30"/>
                  </a:cubicBezTo>
                  <a:cubicBezTo>
                    <a:pt x="32" y="28"/>
                    <a:pt x="37" y="28"/>
                    <a:pt x="37" y="24"/>
                  </a:cubicBezTo>
                  <a:cubicBezTo>
                    <a:pt x="36" y="23"/>
                    <a:pt x="36" y="21"/>
                    <a:pt x="35" y="20"/>
                  </a:cubicBezTo>
                  <a:cubicBezTo>
                    <a:pt x="35" y="19"/>
                    <a:pt x="34" y="19"/>
                    <a:pt x="33" y="18"/>
                  </a:cubicBezTo>
                  <a:cubicBezTo>
                    <a:pt x="33" y="18"/>
                    <a:pt x="32" y="18"/>
                    <a:pt x="31" y="19"/>
                  </a:cubicBezTo>
                  <a:cubicBezTo>
                    <a:pt x="32" y="19"/>
                    <a:pt x="34" y="21"/>
                    <a:pt x="33" y="22"/>
                  </a:cubicBezTo>
                  <a:cubicBezTo>
                    <a:pt x="33" y="23"/>
                    <a:pt x="32" y="23"/>
                    <a:pt x="31" y="24"/>
                  </a:cubicBezTo>
                  <a:cubicBezTo>
                    <a:pt x="30" y="25"/>
                    <a:pt x="27" y="28"/>
                    <a:pt x="27" y="30"/>
                  </a:cubicBezTo>
                  <a:cubicBezTo>
                    <a:pt x="27" y="30"/>
                    <a:pt x="27" y="31"/>
                    <a:pt x="28" y="31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29"/>
                    <a:pt x="28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ṧ1íḑe">
              <a:extLst>
                <a:ext uri="{FF2B5EF4-FFF2-40B4-BE49-F238E27FC236}">
                  <a16:creationId xmlns:a16="http://schemas.microsoft.com/office/drawing/2014/main" xmlns="" id="{335AFA70-3F25-4E44-9643-74133CEE15D0}"/>
                </a:ext>
              </a:extLst>
            </p:cNvPr>
            <p:cNvSpPr/>
            <p:nvPr/>
          </p:nvSpPr>
          <p:spPr bwMode="auto">
            <a:xfrm>
              <a:off x="17992119" y="-1837751"/>
              <a:ext cx="423334" cy="654514"/>
            </a:xfrm>
            <a:custGeom>
              <a:avLst/>
              <a:gdLst>
                <a:gd name="T0" fmla="*/ 31 w 42"/>
                <a:gd name="T1" fmla="*/ 43 h 64"/>
                <a:gd name="T2" fmla="*/ 33 w 42"/>
                <a:gd name="T3" fmla="*/ 34 h 64"/>
                <a:gd name="T4" fmla="*/ 32 w 42"/>
                <a:gd name="T5" fmla="*/ 28 h 64"/>
                <a:gd name="T6" fmla="*/ 29 w 42"/>
                <a:gd name="T7" fmla="*/ 29 h 64"/>
                <a:gd name="T8" fmla="*/ 23 w 42"/>
                <a:gd name="T9" fmla="*/ 34 h 64"/>
                <a:gd name="T10" fmla="*/ 23 w 42"/>
                <a:gd name="T11" fmla="*/ 40 h 64"/>
                <a:gd name="T12" fmla="*/ 11 w 42"/>
                <a:gd name="T13" fmla="*/ 45 h 64"/>
                <a:gd name="T14" fmla="*/ 1 w 42"/>
                <a:gd name="T15" fmla="*/ 44 h 64"/>
                <a:gd name="T16" fmla="*/ 1 w 42"/>
                <a:gd name="T17" fmla="*/ 40 h 64"/>
                <a:gd name="T18" fmla="*/ 6 w 42"/>
                <a:gd name="T19" fmla="*/ 39 h 64"/>
                <a:gd name="T20" fmla="*/ 13 w 42"/>
                <a:gd name="T21" fmla="*/ 34 h 64"/>
                <a:gd name="T22" fmla="*/ 11 w 42"/>
                <a:gd name="T23" fmla="*/ 31 h 64"/>
                <a:gd name="T24" fmla="*/ 6 w 42"/>
                <a:gd name="T25" fmla="*/ 33 h 64"/>
                <a:gd name="T26" fmla="*/ 1 w 42"/>
                <a:gd name="T27" fmla="*/ 29 h 64"/>
                <a:gd name="T28" fmla="*/ 1 w 42"/>
                <a:gd name="T29" fmla="*/ 28 h 64"/>
                <a:gd name="T30" fmla="*/ 5 w 42"/>
                <a:gd name="T31" fmla="*/ 26 h 64"/>
                <a:gd name="T32" fmla="*/ 8 w 42"/>
                <a:gd name="T33" fmla="*/ 25 h 64"/>
                <a:gd name="T34" fmla="*/ 17 w 42"/>
                <a:gd name="T35" fmla="*/ 21 h 64"/>
                <a:gd name="T36" fmla="*/ 21 w 42"/>
                <a:gd name="T37" fmla="*/ 12 h 64"/>
                <a:gd name="T38" fmla="*/ 22 w 42"/>
                <a:gd name="T39" fmla="*/ 8 h 64"/>
                <a:gd name="T40" fmla="*/ 25 w 42"/>
                <a:gd name="T41" fmla="*/ 0 h 64"/>
                <a:gd name="T42" fmla="*/ 28 w 42"/>
                <a:gd name="T43" fmla="*/ 1 h 64"/>
                <a:gd name="T44" fmla="*/ 29 w 42"/>
                <a:gd name="T45" fmla="*/ 13 h 64"/>
                <a:gd name="T46" fmla="*/ 33 w 42"/>
                <a:gd name="T47" fmla="*/ 13 h 64"/>
                <a:gd name="T48" fmla="*/ 36 w 42"/>
                <a:gd name="T49" fmla="*/ 9 h 64"/>
                <a:gd name="T50" fmla="*/ 41 w 42"/>
                <a:gd name="T51" fmla="*/ 12 h 64"/>
                <a:gd name="T52" fmla="*/ 26 w 42"/>
                <a:gd name="T53" fmla="*/ 21 h 64"/>
                <a:gd name="T54" fmla="*/ 17 w 42"/>
                <a:gd name="T55" fmla="*/ 29 h 64"/>
                <a:gd name="T56" fmla="*/ 25 w 42"/>
                <a:gd name="T57" fmla="*/ 28 h 64"/>
                <a:gd name="T58" fmla="*/ 33 w 42"/>
                <a:gd name="T59" fmla="*/ 24 h 64"/>
                <a:gd name="T60" fmla="*/ 37 w 42"/>
                <a:gd name="T61" fmla="*/ 21 h 64"/>
                <a:gd name="T62" fmla="*/ 42 w 42"/>
                <a:gd name="T63" fmla="*/ 26 h 64"/>
                <a:gd name="T64" fmla="*/ 38 w 42"/>
                <a:gd name="T65" fmla="*/ 38 h 64"/>
                <a:gd name="T66" fmla="*/ 32 w 42"/>
                <a:gd name="T67" fmla="*/ 63 h 64"/>
                <a:gd name="T68" fmla="*/ 25 w 42"/>
                <a:gd name="T69" fmla="*/ 57 h 64"/>
                <a:gd name="T70" fmla="*/ 22 w 42"/>
                <a:gd name="T71" fmla="*/ 55 h 64"/>
                <a:gd name="T72" fmla="*/ 17 w 42"/>
                <a:gd name="T73" fmla="*/ 62 h 64"/>
                <a:gd name="T74" fmla="*/ 15 w 42"/>
                <a:gd name="T75" fmla="*/ 64 h 64"/>
                <a:gd name="T76" fmla="*/ 12 w 42"/>
                <a:gd name="T77" fmla="*/ 64 h 64"/>
                <a:gd name="T78" fmla="*/ 9 w 42"/>
                <a:gd name="T79" fmla="*/ 58 h 64"/>
                <a:gd name="T80" fmla="*/ 11 w 42"/>
                <a:gd name="T81" fmla="*/ 54 h 64"/>
                <a:gd name="T82" fmla="*/ 10 w 42"/>
                <a:gd name="T83" fmla="*/ 52 h 64"/>
                <a:gd name="T84" fmla="*/ 15 w 42"/>
                <a:gd name="T85" fmla="*/ 47 h 64"/>
                <a:gd name="T86" fmla="*/ 22 w 42"/>
                <a:gd name="T87" fmla="*/ 48 h 64"/>
                <a:gd name="T88" fmla="*/ 24 w 42"/>
                <a:gd name="T89" fmla="*/ 53 h 64"/>
                <a:gd name="T90" fmla="*/ 31 w 42"/>
                <a:gd name="T91" fmla="*/ 5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" h="64">
                  <a:moveTo>
                    <a:pt x="31" y="50"/>
                  </a:moveTo>
                  <a:cubicBezTo>
                    <a:pt x="31" y="46"/>
                    <a:pt x="31" y="46"/>
                    <a:pt x="31" y="43"/>
                  </a:cubicBezTo>
                  <a:cubicBezTo>
                    <a:pt x="31" y="42"/>
                    <a:pt x="32" y="40"/>
                    <a:pt x="32" y="38"/>
                  </a:cubicBezTo>
                  <a:cubicBezTo>
                    <a:pt x="33" y="37"/>
                    <a:pt x="33" y="35"/>
                    <a:pt x="33" y="34"/>
                  </a:cubicBezTo>
                  <a:cubicBezTo>
                    <a:pt x="33" y="33"/>
                    <a:pt x="34" y="30"/>
                    <a:pt x="33" y="30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1" y="28"/>
                    <a:pt x="31" y="28"/>
                    <a:pt x="30" y="28"/>
                  </a:cubicBezTo>
                  <a:cubicBezTo>
                    <a:pt x="30" y="29"/>
                    <a:pt x="29" y="29"/>
                    <a:pt x="29" y="29"/>
                  </a:cubicBezTo>
                  <a:cubicBezTo>
                    <a:pt x="28" y="29"/>
                    <a:pt x="28" y="30"/>
                    <a:pt x="27" y="30"/>
                  </a:cubicBezTo>
                  <a:cubicBezTo>
                    <a:pt x="25" y="31"/>
                    <a:pt x="24" y="32"/>
                    <a:pt x="23" y="34"/>
                  </a:cubicBezTo>
                  <a:cubicBezTo>
                    <a:pt x="23" y="35"/>
                    <a:pt x="24" y="38"/>
                    <a:pt x="23" y="39"/>
                  </a:cubicBezTo>
                  <a:cubicBezTo>
                    <a:pt x="23" y="39"/>
                    <a:pt x="23" y="40"/>
                    <a:pt x="23" y="40"/>
                  </a:cubicBezTo>
                  <a:cubicBezTo>
                    <a:pt x="21" y="40"/>
                    <a:pt x="18" y="40"/>
                    <a:pt x="17" y="41"/>
                  </a:cubicBezTo>
                  <a:cubicBezTo>
                    <a:pt x="15" y="43"/>
                    <a:pt x="12" y="45"/>
                    <a:pt x="11" y="45"/>
                  </a:cubicBezTo>
                  <a:cubicBezTo>
                    <a:pt x="10" y="46"/>
                    <a:pt x="5" y="46"/>
                    <a:pt x="3" y="45"/>
                  </a:cubicBezTo>
                  <a:cubicBezTo>
                    <a:pt x="3" y="45"/>
                    <a:pt x="2" y="44"/>
                    <a:pt x="1" y="44"/>
                  </a:cubicBezTo>
                  <a:cubicBezTo>
                    <a:pt x="1" y="43"/>
                    <a:pt x="0" y="41"/>
                    <a:pt x="0" y="41"/>
                  </a:cubicBezTo>
                  <a:cubicBezTo>
                    <a:pt x="1" y="40"/>
                    <a:pt x="0" y="40"/>
                    <a:pt x="1" y="40"/>
                  </a:cubicBezTo>
                  <a:cubicBezTo>
                    <a:pt x="2" y="40"/>
                    <a:pt x="3" y="40"/>
                    <a:pt x="3" y="40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8"/>
                    <a:pt x="10" y="37"/>
                    <a:pt x="11" y="37"/>
                  </a:cubicBezTo>
                  <a:cubicBezTo>
                    <a:pt x="12" y="36"/>
                    <a:pt x="13" y="35"/>
                    <a:pt x="13" y="34"/>
                  </a:cubicBezTo>
                  <a:cubicBezTo>
                    <a:pt x="13" y="34"/>
                    <a:pt x="13" y="34"/>
                    <a:pt x="13" y="33"/>
                  </a:cubicBezTo>
                  <a:cubicBezTo>
                    <a:pt x="13" y="32"/>
                    <a:pt x="12" y="32"/>
                    <a:pt x="11" y="31"/>
                  </a:cubicBezTo>
                  <a:cubicBezTo>
                    <a:pt x="10" y="31"/>
                    <a:pt x="9" y="31"/>
                    <a:pt x="8" y="32"/>
                  </a:cubicBezTo>
                  <a:cubicBezTo>
                    <a:pt x="8" y="32"/>
                    <a:pt x="7" y="33"/>
                    <a:pt x="6" y="33"/>
                  </a:cubicBezTo>
                  <a:cubicBezTo>
                    <a:pt x="5" y="32"/>
                    <a:pt x="3" y="32"/>
                    <a:pt x="2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8"/>
                    <a:pt x="1" y="28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2" y="26"/>
                    <a:pt x="0" y="26"/>
                    <a:pt x="5" y="26"/>
                  </a:cubicBezTo>
                  <a:cubicBezTo>
                    <a:pt x="6" y="26"/>
                    <a:pt x="6" y="26"/>
                    <a:pt x="7" y="26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9" y="25"/>
                    <a:pt x="10" y="25"/>
                    <a:pt x="12" y="24"/>
                  </a:cubicBezTo>
                  <a:cubicBezTo>
                    <a:pt x="14" y="23"/>
                    <a:pt x="16" y="22"/>
                    <a:pt x="17" y="21"/>
                  </a:cubicBezTo>
                  <a:cubicBezTo>
                    <a:pt x="18" y="20"/>
                    <a:pt x="19" y="18"/>
                    <a:pt x="19" y="16"/>
                  </a:cubicBezTo>
                  <a:cubicBezTo>
                    <a:pt x="20" y="15"/>
                    <a:pt x="20" y="13"/>
                    <a:pt x="21" y="12"/>
                  </a:cubicBezTo>
                  <a:cubicBezTo>
                    <a:pt x="21" y="11"/>
                    <a:pt x="21" y="10"/>
                    <a:pt x="21" y="9"/>
                  </a:cubicBezTo>
                  <a:cubicBezTo>
                    <a:pt x="21" y="9"/>
                    <a:pt x="22" y="8"/>
                    <a:pt x="22" y="8"/>
                  </a:cubicBezTo>
                  <a:cubicBezTo>
                    <a:pt x="22" y="7"/>
                    <a:pt x="22" y="6"/>
                    <a:pt x="23" y="5"/>
                  </a:cubicBezTo>
                  <a:cubicBezTo>
                    <a:pt x="23" y="3"/>
                    <a:pt x="24" y="1"/>
                    <a:pt x="25" y="0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0" y="5"/>
                    <a:pt x="30" y="6"/>
                    <a:pt x="30" y="7"/>
                  </a:cubicBezTo>
                  <a:cubicBezTo>
                    <a:pt x="31" y="8"/>
                    <a:pt x="30" y="10"/>
                    <a:pt x="29" y="13"/>
                  </a:cubicBezTo>
                  <a:cubicBezTo>
                    <a:pt x="29" y="14"/>
                    <a:pt x="30" y="14"/>
                    <a:pt x="31" y="13"/>
                  </a:cubicBezTo>
                  <a:cubicBezTo>
                    <a:pt x="32" y="13"/>
                    <a:pt x="33" y="12"/>
                    <a:pt x="33" y="13"/>
                  </a:cubicBezTo>
                  <a:cubicBezTo>
                    <a:pt x="32" y="13"/>
                    <a:pt x="34" y="11"/>
                    <a:pt x="34" y="11"/>
                  </a:cubicBezTo>
                  <a:cubicBezTo>
                    <a:pt x="35" y="10"/>
                    <a:pt x="36" y="9"/>
                    <a:pt x="36" y="9"/>
                  </a:cubicBezTo>
                  <a:cubicBezTo>
                    <a:pt x="37" y="9"/>
                    <a:pt x="39" y="8"/>
                    <a:pt x="40" y="9"/>
                  </a:cubicBezTo>
                  <a:cubicBezTo>
                    <a:pt x="41" y="10"/>
                    <a:pt x="42" y="11"/>
                    <a:pt x="41" y="12"/>
                  </a:cubicBezTo>
                  <a:cubicBezTo>
                    <a:pt x="39" y="15"/>
                    <a:pt x="38" y="15"/>
                    <a:pt x="37" y="15"/>
                  </a:cubicBezTo>
                  <a:cubicBezTo>
                    <a:pt x="30" y="18"/>
                    <a:pt x="28" y="19"/>
                    <a:pt x="26" y="21"/>
                  </a:cubicBezTo>
                  <a:cubicBezTo>
                    <a:pt x="23" y="22"/>
                    <a:pt x="23" y="24"/>
                    <a:pt x="20" y="27"/>
                  </a:cubicBezTo>
                  <a:cubicBezTo>
                    <a:pt x="19" y="28"/>
                    <a:pt x="18" y="29"/>
                    <a:pt x="17" y="29"/>
                  </a:cubicBezTo>
                  <a:cubicBezTo>
                    <a:pt x="17" y="30"/>
                    <a:pt x="18" y="32"/>
                    <a:pt x="19" y="32"/>
                  </a:cubicBezTo>
                  <a:cubicBezTo>
                    <a:pt x="20" y="32"/>
                    <a:pt x="23" y="29"/>
                    <a:pt x="25" y="28"/>
                  </a:cubicBezTo>
                  <a:cubicBezTo>
                    <a:pt x="26" y="27"/>
                    <a:pt x="28" y="26"/>
                    <a:pt x="30" y="25"/>
                  </a:cubicBezTo>
                  <a:cubicBezTo>
                    <a:pt x="31" y="25"/>
                    <a:pt x="32" y="25"/>
                    <a:pt x="33" y="24"/>
                  </a:cubicBezTo>
                  <a:cubicBezTo>
                    <a:pt x="34" y="23"/>
                    <a:pt x="35" y="22"/>
                    <a:pt x="36" y="22"/>
                  </a:cubicBezTo>
                  <a:cubicBezTo>
                    <a:pt x="36" y="21"/>
                    <a:pt x="36" y="21"/>
                    <a:pt x="37" y="21"/>
                  </a:cubicBezTo>
                  <a:cubicBezTo>
                    <a:pt x="38" y="21"/>
                    <a:pt x="42" y="21"/>
                    <a:pt x="42" y="22"/>
                  </a:cubicBezTo>
                  <a:cubicBezTo>
                    <a:pt x="42" y="23"/>
                    <a:pt x="42" y="24"/>
                    <a:pt x="42" y="26"/>
                  </a:cubicBezTo>
                  <a:cubicBezTo>
                    <a:pt x="42" y="27"/>
                    <a:pt x="42" y="31"/>
                    <a:pt x="40" y="33"/>
                  </a:cubicBezTo>
                  <a:cubicBezTo>
                    <a:pt x="39" y="35"/>
                    <a:pt x="39" y="36"/>
                    <a:pt x="38" y="38"/>
                  </a:cubicBezTo>
                  <a:cubicBezTo>
                    <a:pt x="35" y="47"/>
                    <a:pt x="35" y="55"/>
                    <a:pt x="33" y="62"/>
                  </a:cubicBezTo>
                  <a:cubicBezTo>
                    <a:pt x="33" y="62"/>
                    <a:pt x="32" y="63"/>
                    <a:pt x="32" y="63"/>
                  </a:cubicBezTo>
                  <a:cubicBezTo>
                    <a:pt x="30" y="63"/>
                    <a:pt x="28" y="62"/>
                    <a:pt x="27" y="60"/>
                  </a:cubicBezTo>
                  <a:cubicBezTo>
                    <a:pt x="26" y="59"/>
                    <a:pt x="26" y="58"/>
                    <a:pt x="25" y="57"/>
                  </a:cubicBezTo>
                  <a:cubicBezTo>
                    <a:pt x="24" y="57"/>
                    <a:pt x="24" y="56"/>
                    <a:pt x="23" y="56"/>
                  </a:cubicBezTo>
                  <a:cubicBezTo>
                    <a:pt x="23" y="56"/>
                    <a:pt x="22" y="55"/>
                    <a:pt x="22" y="55"/>
                  </a:cubicBezTo>
                  <a:cubicBezTo>
                    <a:pt x="21" y="54"/>
                    <a:pt x="20" y="55"/>
                    <a:pt x="19" y="55"/>
                  </a:cubicBezTo>
                  <a:cubicBezTo>
                    <a:pt x="18" y="57"/>
                    <a:pt x="19" y="55"/>
                    <a:pt x="17" y="62"/>
                  </a:cubicBezTo>
                  <a:cubicBezTo>
                    <a:pt x="17" y="62"/>
                    <a:pt x="17" y="63"/>
                    <a:pt x="16" y="63"/>
                  </a:cubicBezTo>
                  <a:cubicBezTo>
                    <a:pt x="16" y="64"/>
                    <a:pt x="16" y="64"/>
                    <a:pt x="15" y="64"/>
                  </a:cubicBezTo>
                  <a:cubicBezTo>
                    <a:pt x="15" y="64"/>
                    <a:pt x="14" y="64"/>
                    <a:pt x="13" y="64"/>
                  </a:cubicBezTo>
                  <a:cubicBezTo>
                    <a:pt x="13" y="64"/>
                    <a:pt x="12" y="64"/>
                    <a:pt x="12" y="64"/>
                  </a:cubicBezTo>
                  <a:cubicBezTo>
                    <a:pt x="12" y="63"/>
                    <a:pt x="13" y="60"/>
                    <a:pt x="12" y="59"/>
                  </a:cubicBezTo>
                  <a:cubicBezTo>
                    <a:pt x="11" y="57"/>
                    <a:pt x="9" y="58"/>
                    <a:pt x="9" y="58"/>
                  </a:cubicBezTo>
                  <a:cubicBezTo>
                    <a:pt x="8" y="57"/>
                    <a:pt x="8" y="56"/>
                    <a:pt x="9" y="55"/>
                  </a:cubicBezTo>
                  <a:cubicBezTo>
                    <a:pt x="10" y="54"/>
                    <a:pt x="10" y="55"/>
                    <a:pt x="11" y="54"/>
                  </a:cubicBezTo>
                  <a:cubicBezTo>
                    <a:pt x="12" y="54"/>
                    <a:pt x="12" y="53"/>
                    <a:pt x="11" y="53"/>
                  </a:cubicBezTo>
                  <a:cubicBezTo>
                    <a:pt x="11" y="52"/>
                    <a:pt x="11" y="52"/>
                    <a:pt x="10" y="52"/>
                  </a:cubicBezTo>
                  <a:cubicBezTo>
                    <a:pt x="9" y="51"/>
                    <a:pt x="9" y="49"/>
                    <a:pt x="10" y="49"/>
                  </a:cubicBezTo>
                  <a:cubicBezTo>
                    <a:pt x="11" y="48"/>
                    <a:pt x="13" y="48"/>
                    <a:pt x="15" y="47"/>
                  </a:cubicBezTo>
                  <a:cubicBezTo>
                    <a:pt x="18" y="46"/>
                    <a:pt x="21" y="46"/>
                    <a:pt x="21" y="46"/>
                  </a:cubicBezTo>
                  <a:cubicBezTo>
                    <a:pt x="22" y="46"/>
                    <a:pt x="23" y="47"/>
                    <a:pt x="22" y="48"/>
                  </a:cubicBezTo>
                  <a:cubicBezTo>
                    <a:pt x="21" y="48"/>
                    <a:pt x="21" y="49"/>
                    <a:pt x="21" y="50"/>
                  </a:cubicBezTo>
                  <a:cubicBezTo>
                    <a:pt x="21" y="52"/>
                    <a:pt x="23" y="53"/>
                    <a:pt x="24" y="53"/>
                  </a:cubicBezTo>
                  <a:cubicBezTo>
                    <a:pt x="26" y="55"/>
                    <a:pt x="28" y="53"/>
                    <a:pt x="29" y="52"/>
                  </a:cubicBezTo>
                  <a:cubicBezTo>
                    <a:pt x="29" y="52"/>
                    <a:pt x="30" y="50"/>
                    <a:pt x="31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ṡḻiďê">
              <a:extLst>
                <a:ext uri="{FF2B5EF4-FFF2-40B4-BE49-F238E27FC236}">
                  <a16:creationId xmlns:a16="http://schemas.microsoft.com/office/drawing/2014/main" xmlns="" id="{6603B52E-1E2D-4848-9C1A-7E8B6A67D490}"/>
                </a:ext>
              </a:extLst>
            </p:cNvPr>
            <p:cNvSpPr/>
            <p:nvPr/>
          </p:nvSpPr>
          <p:spPr bwMode="auto">
            <a:xfrm>
              <a:off x="17932072" y="-1378391"/>
              <a:ext cx="99079" cy="225178"/>
            </a:xfrm>
            <a:custGeom>
              <a:avLst/>
              <a:gdLst>
                <a:gd name="T0" fmla="*/ 1 w 10"/>
                <a:gd name="T1" fmla="*/ 17 h 22"/>
                <a:gd name="T2" fmla="*/ 1 w 10"/>
                <a:gd name="T3" fmla="*/ 8 h 22"/>
                <a:gd name="T4" fmla="*/ 2 w 10"/>
                <a:gd name="T5" fmla="*/ 2 h 22"/>
                <a:gd name="T6" fmla="*/ 2 w 10"/>
                <a:gd name="T7" fmla="*/ 1 h 22"/>
                <a:gd name="T8" fmla="*/ 3 w 10"/>
                <a:gd name="T9" fmla="*/ 1 h 22"/>
                <a:gd name="T10" fmla="*/ 5 w 10"/>
                <a:gd name="T11" fmla="*/ 2 h 22"/>
                <a:gd name="T12" fmla="*/ 7 w 10"/>
                <a:gd name="T13" fmla="*/ 5 h 22"/>
                <a:gd name="T14" fmla="*/ 9 w 10"/>
                <a:gd name="T15" fmla="*/ 8 h 22"/>
                <a:gd name="T16" fmla="*/ 10 w 10"/>
                <a:gd name="T17" fmla="*/ 12 h 22"/>
                <a:gd name="T18" fmla="*/ 10 w 10"/>
                <a:gd name="T19" fmla="*/ 17 h 22"/>
                <a:gd name="T20" fmla="*/ 9 w 10"/>
                <a:gd name="T21" fmla="*/ 21 h 22"/>
                <a:gd name="T22" fmla="*/ 7 w 10"/>
                <a:gd name="T23" fmla="*/ 22 h 22"/>
                <a:gd name="T24" fmla="*/ 4 w 10"/>
                <a:gd name="T25" fmla="*/ 21 h 22"/>
                <a:gd name="T26" fmla="*/ 1 w 10"/>
                <a:gd name="T2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22">
                  <a:moveTo>
                    <a:pt x="1" y="17"/>
                  </a:moveTo>
                  <a:cubicBezTo>
                    <a:pt x="0" y="14"/>
                    <a:pt x="1" y="11"/>
                    <a:pt x="1" y="8"/>
                  </a:cubicBezTo>
                  <a:cubicBezTo>
                    <a:pt x="1" y="6"/>
                    <a:pt x="2" y="4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4" y="1"/>
                    <a:pt x="5" y="2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6"/>
                    <a:pt x="8" y="7"/>
                    <a:pt x="9" y="8"/>
                  </a:cubicBezTo>
                  <a:cubicBezTo>
                    <a:pt x="9" y="9"/>
                    <a:pt x="10" y="11"/>
                    <a:pt x="10" y="12"/>
                  </a:cubicBezTo>
                  <a:cubicBezTo>
                    <a:pt x="10" y="14"/>
                    <a:pt x="10" y="16"/>
                    <a:pt x="10" y="17"/>
                  </a:cubicBezTo>
                  <a:cubicBezTo>
                    <a:pt x="10" y="19"/>
                    <a:pt x="9" y="21"/>
                    <a:pt x="9" y="21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6" y="22"/>
                    <a:pt x="5" y="21"/>
                    <a:pt x="4" y="21"/>
                  </a:cubicBezTo>
                  <a:cubicBezTo>
                    <a:pt x="3" y="19"/>
                    <a:pt x="1" y="18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ṧľídê">
              <a:extLst>
                <a:ext uri="{FF2B5EF4-FFF2-40B4-BE49-F238E27FC236}">
                  <a16:creationId xmlns:a16="http://schemas.microsoft.com/office/drawing/2014/main" xmlns="" id="{1212B95E-2A95-454A-BF01-97A0AC70FA0F}"/>
                </a:ext>
              </a:extLst>
            </p:cNvPr>
            <p:cNvSpPr/>
            <p:nvPr/>
          </p:nvSpPr>
          <p:spPr bwMode="auto">
            <a:xfrm>
              <a:off x="16989331" y="-1867775"/>
              <a:ext cx="759598" cy="735579"/>
            </a:xfrm>
            <a:custGeom>
              <a:avLst/>
              <a:gdLst>
                <a:gd name="T0" fmla="*/ 32 w 75"/>
                <a:gd name="T1" fmla="*/ 71 h 72"/>
                <a:gd name="T2" fmla="*/ 25 w 75"/>
                <a:gd name="T3" fmla="*/ 68 h 72"/>
                <a:gd name="T4" fmla="*/ 28 w 75"/>
                <a:gd name="T5" fmla="*/ 65 h 72"/>
                <a:gd name="T6" fmla="*/ 40 w 75"/>
                <a:gd name="T7" fmla="*/ 61 h 72"/>
                <a:gd name="T8" fmla="*/ 43 w 75"/>
                <a:gd name="T9" fmla="*/ 61 h 72"/>
                <a:gd name="T10" fmla="*/ 47 w 75"/>
                <a:gd name="T11" fmla="*/ 63 h 72"/>
                <a:gd name="T12" fmla="*/ 51 w 75"/>
                <a:gd name="T13" fmla="*/ 53 h 72"/>
                <a:gd name="T14" fmla="*/ 58 w 75"/>
                <a:gd name="T15" fmla="*/ 40 h 72"/>
                <a:gd name="T16" fmla="*/ 62 w 75"/>
                <a:gd name="T17" fmla="*/ 33 h 72"/>
                <a:gd name="T18" fmla="*/ 59 w 75"/>
                <a:gd name="T19" fmla="*/ 32 h 72"/>
                <a:gd name="T20" fmla="*/ 56 w 75"/>
                <a:gd name="T21" fmla="*/ 33 h 72"/>
                <a:gd name="T22" fmla="*/ 48 w 75"/>
                <a:gd name="T23" fmla="*/ 40 h 72"/>
                <a:gd name="T24" fmla="*/ 47 w 75"/>
                <a:gd name="T25" fmla="*/ 45 h 72"/>
                <a:gd name="T26" fmla="*/ 43 w 75"/>
                <a:gd name="T27" fmla="*/ 49 h 72"/>
                <a:gd name="T28" fmla="*/ 41 w 75"/>
                <a:gd name="T29" fmla="*/ 44 h 72"/>
                <a:gd name="T30" fmla="*/ 36 w 75"/>
                <a:gd name="T31" fmla="*/ 45 h 72"/>
                <a:gd name="T32" fmla="*/ 31 w 75"/>
                <a:gd name="T33" fmla="*/ 49 h 72"/>
                <a:gd name="T34" fmla="*/ 29 w 75"/>
                <a:gd name="T35" fmla="*/ 52 h 72"/>
                <a:gd name="T36" fmla="*/ 27 w 75"/>
                <a:gd name="T37" fmla="*/ 58 h 72"/>
                <a:gd name="T38" fmla="*/ 24 w 75"/>
                <a:gd name="T39" fmla="*/ 60 h 72"/>
                <a:gd name="T40" fmla="*/ 24 w 75"/>
                <a:gd name="T41" fmla="*/ 53 h 72"/>
                <a:gd name="T42" fmla="*/ 22 w 75"/>
                <a:gd name="T43" fmla="*/ 52 h 72"/>
                <a:gd name="T44" fmla="*/ 20 w 75"/>
                <a:gd name="T45" fmla="*/ 53 h 72"/>
                <a:gd name="T46" fmla="*/ 10 w 75"/>
                <a:gd name="T47" fmla="*/ 69 h 72"/>
                <a:gd name="T48" fmla="*/ 4 w 75"/>
                <a:gd name="T49" fmla="*/ 71 h 72"/>
                <a:gd name="T50" fmla="*/ 1 w 75"/>
                <a:gd name="T51" fmla="*/ 69 h 72"/>
                <a:gd name="T52" fmla="*/ 0 w 75"/>
                <a:gd name="T53" fmla="*/ 65 h 72"/>
                <a:gd name="T54" fmla="*/ 2 w 75"/>
                <a:gd name="T55" fmla="*/ 57 h 72"/>
                <a:gd name="T56" fmla="*/ 6 w 75"/>
                <a:gd name="T57" fmla="*/ 59 h 72"/>
                <a:gd name="T58" fmla="*/ 13 w 75"/>
                <a:gd name="T59" fmla="*/ 55 h 72"/>
                <a:gd name="T60" fmla="*/ 21 w 75"/>
                <a:gd name="T61" fmla="*/ 47 h 72"/>
                <a:gd name="T62" fmla="*/ 28 w 75"/>
                <a:gd name="T63" fmla="*/ 40 h 72"/>
                <a:gd name="T64" fmla="*/ 27 w 75"/>
                <a:gd name="T65" fmla="*/ 31 h 72"/>
                <a:gd name="T66" fmla="*/ 28 w 75"/>
                <a:gd name="T67" fmla="*/ 28 h 72"/>
                <a:gd name="T68" fmla="*/ 33 w 75"/>
                <a:gd name="T69" fmla="*/ 23 h 72"/>
                <a:gd name="T70" fmla="*/ 32 w 75"/>
                <a:gd name="T71" fmla="*/ 20 h 72"/>
                <a:gd name="T72" fmla="*/ 26 w 75"/>
                <a:gd name="T73" fmla="*/ 14 h 72"/>
                <a:gd name="T74" fmla="*/ 41 w 75"/>
                <a:gd name="T75" fmla="*/ 13 h 72"/>
                <a:gd name="T76" fmla="*/ 52 w 75"/>
                <a:gd name="T77" fmla="*/ 7 h 72"/>
                <a:gd name="T78" fmla="*/ 61 w 75"/>
                <a:gd name="T79" fmla="*/ 2 h 72"/>
                <a:gd name="T80" fmla="*/ 66 w 75"/>
                <a:gd name="T81" fmla="*/ 2 h 72"/>
                <a:gd name="T82" fmla="*/ 67 w 75"/>
                <a:gd name="T83" fmla="*/ 9 h 72"/>
                <a:gd name="T84" fmla="*/ 51 w 75"/>
                <a:gd name="T85" fmla="*/ 18 h 72"/>
                <a:gd name="T86" fmla="*/ 52 w 75"/>
                <a:gd name="T87" fmla="*/ 22 h 72"/>
                <a:gd name="T88" fmla="*/ 56 w 75"/>
                <a:gd name="T89" fmla="*/ 28 h 72"/>
                <a:gd name="T90" fmla="*/ 68 w 75"/>
                <a:gd name="T91" fmla="*/ 22 h 72"/>
                <a:gd name="T92" fmla="*/ 74 w 75"/>
                <a:gd name="T93" fmla="*/ 25 h 72"/>
                <a:gd name="T94" fmla="*/ 74 w 75"/>
                <a:gd name="T95" fmla="*/ 31 h 72"/>
                <a:gd name="T96" fmla="*/ 69 w 75"/>
                <a:gd name="T97" fmla="*/ 40 h 72"/>
                <a:gd name="T98" fmla="*/ 62 w 75"/>
                <a:gd name="T99" fmla="*/ 55 h 72"/>
                <a:gd name="T100" fmla="*/ 57 w 75"/>
                <a:gd name="T101" fmla="*/ 68 h 72"/>
                <a:gd name="T102" fmla="*/ 53 w 75"/>
                <a:gd name="T103" fmla="*/ 71 h 72"/>
                <a:gd name="T104" fmla="*/ 46 w 75"/>
                <a:gd name="T105" fmla="*/ 67 h 72"/>
                <a:gd name="T106" fmla="*/ 40 w 75"/>
                <a:gd name="T107" fmla="*/ 68 h 72"/>
                <a:gd name="T108" fmla="*/ 30 w 75"/>
                <a:gd name="T109" fmla="*/ 29 h 72"/>
                <a:gd name="T110" fmla="*/ 34 w 75"/>
                <a:gd name="T111" fmla="*/ 37 h 72"/>
                <a:gd name="T112" fmla="*/ 45 w 75"/>
                <a:gd name="T113" fmla="*/ 32 h 72"/>
                <a:gd name="T114" fmla="*/ 46 w 75"/>
                <a:gd name="T115" fmla="*/ 24 h 72"/>
                <a:gd name="T116" fmla="*/ 38 w 75"/>
                <a:gd name="T117" fmla="*/ 2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72">
                  <a:moveTo>
                    <a:pt x="40" y="70"/>
                  </a:moveTo>
                  <a:cubicBezTo>
                    <a:pt x="39" y="71"/>
                    <a:pt x="38" y="71"/>
                    <a:pt x="37" y="71"/>
                  </a:cubicBezTo>
                  <a:cubicBezTo>
                    <a:pt x="36" y="71"/>
                    <a:pt x="33" y="71"/>
                    <a:pt x="32" y="71"/>
                  </a:cubicBezTo>
                  <a:cubicBezTo>
                    <a:pt x="30" y="71"/>
                    <a:pt x="29" y="71"/>
                    <a:pt x="28" y="70"/>
                  </a:cubicBezTo>
                  <a:cubicBezTo>
                    <a:pt x="26" y="70"/>
                    <a:pt x="25" y="70"/>
                    <a:pt x="25" y="70"/>
                  </a:cubicBezTo>
                  <a:cubicBezTo>
                    <a:pt x="25" y="69"/>
                    <a:pt x="25" y="69"/>
                    <a:pt x="25" y="68"/>
                  </a:cubicBezTo>
                  <a:cubicBezTo>
                    <a:pt x="25" y="68"/>
                    <a:pt x="25" y="67"/>
                    <a:pt x="25" y="67"/>
                  </a:cubicBezTo>
                  <a:cubicBezTo>
                    <a:pt x="26" y="67"/>
                    <a:pt x="26" y="66"/>
                    <a:pt x="26" y="66"/>
                  </a:cubicBezTo>
                  <a:cubicBezTo>
                    <a:pt x="27" y="66"/>
                    <a:pt x="27" y="65"/>
                    <a:pt x="28" y="65"/>
                  </a:cubicBezTo>
                  <a:cubicBezTo>
                    <a:pt x="30" y="64"/>
                    <a:pt x="36" y="62"/>
                    <a:pt x="35" y="62"/>
                  </a:cubicBezTo>
                  <a:cubicBezTo>
                    <a:pt x="34" y="62"/>
                    <a:pt x="37" y="62"/>
                    <a:pt x="37" y="62"/>
                  </a:cubicBezTo>
                  <a:cubicBezTo>
                    <a:pt x="38" y="61"/>
                    <a:pt x="40" y="61"/>
                    <a:pt x="40" y="61"/>
                  </a:cubicBezTo>
                  <a:cubicBezTo>
                    <a:pt x="40" y="61"/>
                    <a:pt x="41" y="60"/>
                    <a:pt x="41" y="60"/>
                  </a:cubicBezTo>
                  <a:cubicBezTo>
                    <a:pt x="42" y="60"/>
                    <a:pt x="42" y="61"/>
                    <a:pt x="42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4" y="61"/>
                    <a:pt x="44" y="61"/>
                    <a:pt x="45" y="62"/>
                  </a:cubicBezTo>
                  <a:cubicBezTo>
                    <a:pt x="45" y="62"/>
                    <a:pt x="46" y="62"/>
                    <a:pt x="46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8" y="63"/>
                    <a:pt x="50" y="62"/>
                    <a:pt x="50" y="61"/>
                  </a:cubicBezTo>
                  <a:cubicBezTo>
                    <a:pt x="51" y="60"/>
                    <a:pt x="51" y="60"/>
                    <a:pt x="51" y="58"/>
                  </a:cubicBezTo>
                  <a:cubicBezTo>
                    <a:pt x="51" y="56"/>
                    <a:pt x="51" y="55"/>
                    <a:pt x="51" y="53"/>
                  </a:cubicBezTo>
                  <a:cubicBezTo>
                    <a:pt x="52" y="51"/>
                    <a:pt x="53" y="48"/>
                    <a:pt x="54" y="48"/>
                  </a:cubicBezTo>
                  <a:cubicBezTo>
                    <a:pt x="54" y="48"/>
                    <a:pt x="55" y="46"/>
                    <a:pt x="55" y="45"/>
                  </a:cubicBezTo>
                  <a:cubicBezTo>
                    <a:pt x="56" y="43"/>
                    <a:pt x="57" y="41"/>
                    <a:pt x="58" y="40"/>
                  </a:cubicBezTo>
                  <a:cubicBezTo>
                    <a:pt x="58" y="39"/>
                    <a:pt x="59" y="38"/>
                    <a:pt x="59" y="38"/>
                  </a:cubicBezTo>
                  <a:cubicBezTo>
                    <a:pt x="60" y="37"/>
                    <a:pt x="61" y="36"/>
                    <a:pt x="61" y="35"/>
                  </a:cubicBezTo>
                  <a:cubicBezTo>
                    <a:pt x="62" y="34"/>
                    <a:pt x="62" y="33"/>
                    <a:pt x="62" y="33"/>
                  </a:cubicBezTo>
                  <a:cubicBezTo>
                    <a:pt x="62" y="33"/>
                    <a:pt x="62" y="32"/>
                    <a:pt x="62" y="32"/>
                  </a:cubicBezTo>
                  <a:cubicBezTo>
                    <a:pt x="62" y="32"/>
                    <a:pt x="61" y="31"/>
                    <a:pt x="61" y="31"/>
                  </a:cubicBezTo>
                  <a:cubicBezTo>
                    <a:pt x="61" y="31"/>
                    <a:pt x="59" y="31"/>
                    <a:pt x="59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6" y="33"/>
                    <a:pt x="57" y="33"/>
                  </a:cubicBezTo>
                  <a:cubicBezTo>
                    <a:pt x="59" y="32"/>
                    <a:pt x="58" y="32"/>
                    <a:pt x="56" y="33"/>
                  </a:cubicBezTo>
                  <a:cubicBezTo>
                    <a:pt x="56" y="33"/>
                    <a:pt x="55" y="34"/>
                    <a:pt x="54" y="34"/>
                  </a:cubicBezTo>
                  <a:cubicBezTo>
                    <a:pt x="53" y="34"/>
                    <a:pt x="52" y="36"/>
                    <a:pt x="51" y="37"/>
                  </a:cubicBezTo>
                  <a:cubicBezTo>
                    <a:pt x="50" y="38"/>
                    <a:pt x="49" y="39"/>
                    <a:pt x="48" y="40"/>
                  </a:cubicBezTo>
                  <a:cubicBezTo>
                    <a:pt x="48" y="41"/>
                    <a:pt x="47" y="41"/>
                    <a:pt x="47" y="41"/>
                  </a:cubicBezTo>
                  <a:cubicBezTo>
                    <a:pt x="47" y="41"/>
                    <a:pt x="47" y="42"/>
                    <a:pt x="47" y="42"/>
                  </a:cubicBezTo>
                  <a:cubicBezTo>
                    <a:pt x="47" y="43"/>
                    <a:pt x="47" y="44"/>
                    <a:pt x="47" y="45"/>
                  </a:cubicBezTo>
                  <a:cubicBezTo>
                    <a:pt x="47" y="45"/>
                    <a:pt x="46" y="45"/>
                    <a:pt x="46" y="46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3" y="49"/>
                    <a:pt x="43" y="49"/>
                  </a:cubicBezTo>
                  <a:cubicBezTo>
                    <a:pt x="42" y="49"/>
                    <a:pt x="41" y="48"/>
                    <a:pt x="41" y="47"/>
                  </a:cubicBezTo>
                  <a:cubicBezTo>
                    <a:pt x="41" y="47"/>
                    <a:pt x="41" y="46"/>
                    <a:pt x="41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0" y="43"/>
                    <a:pt x="40" y="42"/>
                    <a:pt x="39" y="42"/>
                  </a:cubicBezTo>
                  <a:cubicBezTo>
                    <a:pt x="38" y="43"/>
                    <a:pt x="37" y="44"/>
                    <a:pt x="36" y="44"/>
                  </a:cubicBezTo>
                  <a:cubicBezTo>
                    <a:pt x="36" y="44"/>
                    <a:pt x="36" y="44"/>
                    <a:pt x="36" y="45"/>
                  </a:cubicBezTo>
                  <a:cubicBezTo>
                    <a:pt x="35" y="45"/>
                    <a:pt x="35" y="45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7"/>
                    <a:pt x="32" y="49"/>
                    <a:pt x="31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0" y="52"/>
                    <a:pt x="29" y="52"/>
                  </a:cubicBezTo>
                  <a:cubicBezTo>
                    <a:pt x="29" y="53"/>
                    <a:pt x="28" y="54"/>
                    <a:pt x="28" y="54"/>
                  </a:cubicBezTo>
                  <a:cubicBezTo>
                    <a:pt x="28" y="55"/>
                    <a:pt x="28" y="56"/>
                    <a:pt x="28" y="56"/>
                  </a:cubicBezTo>
                  <a:cubicBezTo>
                    <a:pt x="27" y="57"/>
                    <a:pt x="27" y="58"/>
                    <a:pt x="27" y="58"/>
                  </a:cubicBezTo>
                  <a:cubicBezTo>
                    <a:pt x="26" y="59"/>
                    <a:pt x="26" y="59"/>
                    <a:pt x="26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60"/>
                    <a:pt x="24" y="59"/>
                    <a:pt x="24" y="59"/>
                  </a:cubicBezTo>
                  <a:cubicBezTo>
                    <a:pt x="24" y="57"/>
                    <a:pt x="23" y="56"/>
                    <a:pt x="23" y="55"/>
                  </a:cubicBezTo>
                  <a:cubicBezTo>
                    <a:pt x="23" y="55"/>
                    <a:pt x="24" y="53"/>
                    <a:pt x="24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1" y="52"/>
                    <a:pt x="21" y="52"/>
                  </a:cubicBezTo>
                  <a:cubicBezTo>
                    <a:pt x="21" y="53"/>
                    <a:pt x="20" y="53"/>
                    <a:pt x="20" y="53"/>
                  </a:cubicBezTo>
                  <a:cubicBezTo>
                    <a:pt x="19" y="54"/>
                    <a:pt x="17" y="56"/>
                    <a:pt x="17" y="56"/>
                  </a:cubicBezTo>
                  <a:cubicBezTo>
                    <a:pt x="15" y="58"/>
                    <a:pt x="13" y="62"/>
                    <a:pt x="12" y="64"/>
                  </a:cubicBezTo>
                  <a:cubicBezTo>
                    <a:pt x="12" y="66"/>
                    <a:pt x="11" y="67"/>
                    <a:pt x="10" y="69"/>
                  </a:cubicBezTo>
                  <a:cubicBezTo>
                    <a:pt x="10" y="70"/>
                    <a:pt x="10" y="71"/>
                    <a:pt x="9" y="71"/>
                  </a:cubicBezTo>
                  <a:cubicBezTo>
                    <a:pt x="8" y="72"/>
                    <a:pt x="7" y="71"/>
                    <a:pt x="6" y="71"/>
                  </a:cubicBezTo>
                  <a:cubicBezTo>
                    <a:pt x="5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0"/>
                    <a:pt x="2" y="70"/>
                    <a:pt x="2" y="70"/>
                  </a:cubicBezTo>
                  <a:cubicBezTo>
                    <a:pt x="2" y="70"/>
                    <a:pt x="1" y="70"/>
                    <a:pt x="1" y="69"/>
                  </a:cubicBezTo>
                  <a:cubicBezTo>
                    <a:pt x="1" y="69"/>
                    <a:pt x="0" y="69"/>
                    <a:pt x="0" y="69"/>
                  </a:cubicBezTo>
                  <a:cubicBezTo>
                    <a:pt x="0" y="69"/>
                    <a:pt x="0" y="69"/>
                    <a:pt x="0" y="68"/>
                  </a:cubicBezTo>
                  <a:cubicBezTo>
                    <a:pt x="0" y="68"/>
                    <a:pt x="0" y="66"/>
                    <a:pt x="0" y="65"/>
                  </a:cubicBezTo>
                  <a:cubicBezTo>
                    <a:pt x="0" y="65"/>
                    <a:pt x="1" y="62"/>
                    <a:pt x="1" y="60"/>
                  </a:cubicBezTo>
                  <a:cubicBezTo>
                    <a:pt x="1" y="60"/>
                    <a:pt x="1" y="59"/>
                    <a:pt x="1" y="58"/>
                  </a:cubicBezTo>
                  <a:cubicBezTo>
                    <a:pt x="1" y="57"/>
                    <a:pt x="0" y="57"/>
                    <a:pt x="2" y="57"/>
                  </a:cubicBezTo>
                  <a:cubicBezTo>
                    <a:pt x="3" y="57"/>
                    <a:pt x="3" y="58"/>
                    <a:pt x="4" y="58"/>
                  </a:cubicBezTo>
                  <a:cubicBezTo>
                    <a:pt x="4" y="58"/>
                    <a:pt x="5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8" y="59"/>
                    <a:pt x="10" y="57"/>
                    <a:pt x="10" y="56"/>
                  </a:cubicBezTo>
                  <a:cubicBezTo>
                    <a:pt x="10" y="56"/>
                    <a:pt x="12" y="55"/>
                    <a:pt x="13" y="55"/>
                  </a:cubicBezTo>
                  <a:cubicBezTo>
                    <a:pt x="15" y="53"/>
                    <a:pt x="17" y="50"/>
                    <a:pt x="17" y="50"/>
                  </a:cubicBezTo>
                  <a:cubicBezTo>
                    <a:pt x="18" y="49"/>
                    <a:pt x="19" y="48"/>
                    <a:pt x="20" y="48"/>
                  </a:cubicBezTo>
                  <a:cubicBezTo>
                    <a:pt x="20" y="47"/>
                    <a:pt x="21" y="47"/>
                    <a:pt x="21" y="47"/>
                  </a:cubicBezTo>
                  <a:cubicBezTo>
                    <a:pt x="21" y="47"/>
                    <a:pt x="24" y="44"/>
                    <a:pt x="25" y="43"/>
                  </a:cubicBezTo>
                  <a:cubicBezTo>
                    <a:pt x="26" y="42"/>
                    <a:pt x="27" y="42"/>
                    <a:pt x="27" y="41"/>
                  </a:cubicBezTo>
                  <a:cubicBezTo>
                    <a:pt x="27" y="41"/>
                    <a:pt x="27" y="41"/>
                    <a:pt x="28" y="40"/>
                  </a:cubicBezTo>
                  <a:cubicBezTo>
                    <a:pt x="28" y="39"/>
                    <a:pt x="28" y="38"/>
                    <a:pt x="28" y="37"/>
                  </a:cubicBezTo>
                  <a:cubicBezTo>
                    <a:pt x="28" y="36"/>
                    <a:pt x="28" y="35"/>
                    <a:pt x="27" y="33"/>
                  </a:cubicBezTo>
                  <a:cubicBezTo>
                    <a:pt x="27" y="33"/>
                    <a:pt x="28" y="31"/>
                    <a:pt x="27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8" y="29"/>
                  </a:cubicBezTo>
                  <a:cubicBezTo>
                    <a:pt x="28" y="29"/>
                    <a:pt x="28" y="28"/>
                    <a:pt x="28" y="28"/>
                  </a:cubicBezTo>
                  <a:cubicBezTo>
                    <a:pt x="28" y="28"/>
                    <a:pt x="28" y="28"/>
                    <a:pt x="28" y="27"/>
                  </a:cubicBezTo>
                  <a:cubicBezTo>
                    <a:pt x="28" y="27"/>
                    <a:pt x="29" y="27"/>
                    <a:pt x="29" y="26"/>
                  </a:cubicBezTo>
                  <a:cubicBezTo>
                    <a:pt x="31" y="25"/>
                    <a:pt x="32" y="24"/>
                    <a:pt x="33" y="23"/>
                  </a:cubicBezTo>
                  <a:cubicBezTo>
                    <a:pt x="33" y="22"/>
                    <a:pt x="34" y="22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1"/>
                    <a:pt x="32" y="20"/>
                    <a:pt x="32" y="20"/>
                  </a:cubicBezTo>
                  <a:cubicBezTo>
                    <a:pt x="31" y="20"/>
                    <a:pt x="30" y="20"/>
                    <a:pt x="30" y="19"/>
                  </a:cubicBezTo>
                  <a:cubicBezTo>
                    <a:pt x="29" y="19"/>
                    <a:pt x="26" y="17"/>
                    <a:pt x="26" y="16"/>
                  </a:cubicBezTo>
                  <a:cubicBezTo>
                    <a:pt x="25" y="15"/>
                    <a:pt x="24" y="14"/>
                    <a:pt x="26" y="14"/>
                  </a:cubicBezTo>
                  <a:cubicBezTo>
                    <a:pt x="27" y="14"/>
                    <a:pt x="31" y="14"/>
                    <a:pt x="33" y="15"/>
                  </a:cubicBezTo>
                  <a:cubicBezTo>
                    <a:pt x="35" y="14"/>
                    <a:pt x="35" y="15"/>
                    <a:pt x="37" y="14"/>
                  </a:cubicBezTo>
                  <a:cubicBezTo>
                    <a:pt x="37" y="14"/>
                    <a:pt x="40" y="13"/>
                    <a:pt x="41" y="13"/>
                  </a:cubicBezTo>
                  <a:cubicBezTo>
                    <a:pt x="43" y="12"/>
                    <a:pt x="45" y="11"/>
                    <a:pt x="47" y="10"/>
                  </a:cubicBezTo>
                  <a:cubicBezTo>
                    <a:pt x="48" y="10"/>
                    <a:pt x="50" y="9"/>
                    <a:pt x="51" y="8"/>
                  </a:cubicBezTo>
                  <a:cubicBezTo>
                    <a:pt x="51" y="8"/>
                    <a:pt x="52" y="8"/>
                    <a:pt x="52" y="7"/>
                  </a:cubicBezTo>
                  <a:cubicBezTo>
                    <a:pt x="53" y="7"/>
                    <a:pt x="54" y="7"/>
                    <a:pt x="54" y="6"/>
                  </a:cubicBezTo>
                  <a:cubicBezTo>
                    <a:pt x="56" y="5"/>
                    <a:pt x="57" y="5"/>
                    <a:pt x="59" y="4"/>
                  </a:cubicBezTo>
                  <a:cubicBezTo>
                    <a:pt x="59" y="3"/>
                    <a:pt x="60" y="3"/>
                    <a:pt x="61" y="2"/>
                  </a:cubicBezTo>
                  <a:cubicBezTo>
                    <a:pt x="61" y="2"/>
                    <a:pt x="63" y="1"/>
                    <a:pt x="63" y="1"/>
                  </a:cubicBezTo>
                  <a:cubicBezTo>
                    <a:pt x="64" y="0"/>
                    <a:pt x="64" y="1"/>
                    <a:pt x="65" y="1"/>
                  </a:cubicBezTo>
                  <a:cubicBezTo>
                    <a:pt x="65" y="1"/>
                    <a:pt x="66" y="1"/>
                    <a:pt x="66" y="2"/>
                  </a:cubicBezTo>
                  <a:cubicBezTo>
                    <a:pt x="66" y="2"/>
                    <a:pt x="67" y="3"/>
                    <a:pt x="68" y="3"/>
                  </a:cubicBezTo>
                  <a:cubicBezTo>
                    <a:pt x="68" y="4"/>
                    <a:pt x="68" y="5"/>
                    <a:pt x="68" y="6"/>
                  </a:cubicBezTo>
                  <a:cubicBezTo>
                    <a:pt x="68" y="6"/>
                    <a:pt x="68" y="8"/>
                    <a:pt x="67" y="9"/>
                  </a:cubicBezTo>
                  <a:cubicBezTo>
                    <a:pt x="66" y="9"/>
                    <a:pt x="65" y="10"/>
                    <a:pt x="63" y="10"/>
                  </a:cubicBezTo>
                  <a:cubicBezTo>
                    <a:pt x="62" y="11"/>
                    <a:pt x="61" y="12"/>
                    <a:pt x="60" y="12"/>
                  </a:cubicBezTo>
                  <a:cubicBezTo>
                    <a:pt x="56" y="14"/>
                    <a:pt x="53" y="16"/>
                    <a:pt x="51" y="18"/>
                  </a:cubicBezTo>
                  <a:cubicBezTo>
                    <a:pt x="50" y="18"/>
                    <a:pt x="50" y="18"/>
                    <a:pt x="50" y="19"/>
                  </a:cubicBezTo>
                  <a:cubicBezTo>
                    <a:pt x="50" y="19"/>
                    <a:pt x="50" y="20"/>
                    <a:pt x="50" y="20"/>
                  </a:cubicBezTo>
                  <a:cubicBezTo>
                    <a:pt x="51" y="21"/>
                    <a:pt x="52" y="21"/>
                    <a:pt x="52" y="22"/>
                  </a:cubicBezTo>
                  <a:cubicBezTo>
                    <a:pt x="53" y="24"/>
                    <a:pt x="52" y="26"/>
                    <a:pt x="52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5" y="29"/>
                    <a:pt x="56" y="28"/>
                  </a:cubicBezTo>
                  <a:cubicBezTo>
                    <a:pt x="58" y="27"/>
                    <a:pt x="60" y="27"/>
                    <a:pt x="62" y="26"/>
                  </a:cubicBezTo>
                  <a:cubicBezTo>
                    <a:pt x="63" y="25"/>
                    <a:pt x="66" y="23"/>
                    <a:pt x="66" y="23"/>
                  </a:cubicBezTo>
                  <a:cubicBezTo>
                    <a:pt x="66" y="23"/>
                    <a:pt x="67" y="22"/>
                    <a:pt x="68" y="22"/>
                  </a:cubicBezTo>
                  <a:cubicBezTo>
                    <a:pt x="68" y="22"/>
                    <a:pt x="69" y="22"/>
                    <a:pt x="69" y="22"/>
                  </a:cubicBezTo>
                  <a:cubicBezTo>
                    <a:pt x="70" y="22"/>
                    <a:pt x="71" y="23"/>
                    <a:pt x="72" y="23"/>
                  </a:cubicBezTo>
                  <a:cubicBezTo>
                    <a:pt x="73" y="24"/>
                    <a:pt x="74" y="24"/>
                    <a:pt x="74" y="25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7"/>
                    <a:pt x="75" y="29"/>
                    <a:pt x="74" y="30"/>
                  </a:cubicBezTo>
                  <a:cubicBezTo>
                    <a:pt x="74" y="30"/>
                    <a:pt x="74" y="31"/>
                    <a:pt x="74" y="31"/>
                  </a:cubicBezTo>
                  <a:cubicBezTo>
                    <a:pt x="72" y="33"/>
                    <a:pt x="72" y="34"/>
                    <a:pt x="71" y="35"/>
                  </a:cubicBezTo>
                  <a:cubicBezTo>
                    <a:pt x="71" y="36"/>
                    <a:pt x="71" y="36"/>
                    <a:pt x="70" y="37"/>
                  </a:cubicBezTo>
                  <a:cubicBezTo>
                    <a:pt x="70" y="38"/>
                    <a:pt x="69" y="39"/>
                    <a:pt x="69" y="40"/>
                  </a:cubicBezTo>
                  <a:cubicBezTo>
                    <a:pt x="68" y="42"/>
                    <a:pt x="67" y="43"/>
                    <a:pt x="66" y="45"/>
                  </a:cubicBezTo>
                  <a:cubicBezTo>
                    <a:pt x="65" y="45"/>
                    <a:pt x="65" y="46"/>
                    <a:pt x="65" y="47"/>
                  </a:cubicBezTo>
                  <a:cubicBezTo>
                    <a:pt x="63" y="50"/>
                    <a:pt x="63" y="52"/>
                    <a:pt x="62" y="55"/>
                  </a:cubicBezTo>
                  <a:cubicBezTo>
                    <a:pt x="61" y="56"/>
                    <a:pt x="61" y="56"/>
                    <a:pt x="61" y="57"/>
                  </a:cubicBezTo>
                  <a:cubicBezTo>
                    <a:pt x="60" y="59"/>
                    <a:pt x="59" y="61"/>
                    <a:pt x="59" y="64"/>
                  </a:cubicBezTo>
                  <a:cubicBezTo>
                    <a:pt x="58" y="65"/>
                    <a:pt x="58" y="66"/>
                    <a:pt x="57" y="68"/>
                  </a:cubicBezTo>
                  <a:cubicBezTo>
                    <a:pt x="57" y="68"/>
                    <a:pt x="57" y="69"/>
                    <a:pt x="56" y="70"/>
                  </a:cubicBezTo>
                  <a:cubicBezTo>
                    <a:pt x="56" y="70"/>
                    <a:pt x="55" y="70"/>
                    <a:pt x="55" y="70"/>
                  </a:cubicBezTo>
                  <a:cubicBezTo>
                    <a:pt x="54" y="71"/>
                    <a:pt x="53" y="71"/>
                    <a:pt x="53" y="71"/>
                  </a:cubicBezTo>
                  <a:cubicBezTo>
                    <a:pt x="52" y="72"/>
                    <a:pt x="51" y="71"/>
                    <a:pt x="50" y="71"/>
                  </a:cubicBezTo>
                  <a:cubicBezTo>
                    <a:pt x="49" y="71"/>
                    <a:pt x="48" y="72"/>
                    <a:pt x="48" y="71"/>
                  </a:cubicBezTo>
                  <a:cubicBezTo>
                    <a:pt x="47" y="70"/>
                    <a:pt x="46" y="68"/>
                    <a:pt x="46" y="67"/>
                  </a:cubicBezTo>
                  <a:cubicBezTo>
                    <a:pt x="45" y="67"/>
                    <a:pt x="45" y="66"/>
                    <a:pt x="45" y="66"/>
                  </a:cubicBezTo>
                  <a:cubicBezTo>
                    <a:pt x="44" y="65"/>
                    <a:pt x="43" y="65"/>
                    <a:pt x="43" y="65"/>
                  </a:cubicBezTo>
                  <a:cubicBezTo>
                    <a:pt x="42" y="65"/>
                    <a:pt x="40" y="66"/>
                    <a:pt x="40" y="68"/>
                  </a:cubicBezTo>
                  <a:cubicBezTo>
                    <a:pt x="40" y="68"/>
                    <a:pt x="40" y="70"/>
                    <a:pt x="40" y="70"/>
                  </a:cubicBezTo>
                  <a:close/>
                  <a:moveTo>
                    <a:pt x="31" y="28"/>
                  </a:moveTo>
                  <a:cubicBezTo>
                    <a:pt x="30" y="29"/>
                    <a:pt x="30" y="29"/>
                    <a:pt x="30" y="29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31" y="34"/>
                    <a:pt x="32" y="35"/>
                  </a:cubicBezTo>
                  <a:cubicBezTo>
                    <a:pt x="33" y="36"/>
                    <a:pt x="34" y="37"/>
                    <a:pt x="34" y="37"/>
                  </a:cubicBezTo>
                  <a:cubicBezTo>
                    <a:pt x="34" y="37"/>
                    <a:pt x="36" y="37"/>
                    <a:pt x="36" y="37"/>
                  </a:cubicBezTo>
                  <a:cubicBezTo>
                    <a:pt x="36" y="37"/>
                    <a:pt x="39" y="36"/>
                    <a:pt x="41" y="35"/>
                  </a:cubicBezTo>
                  <a:cubicBezTo>
                    <a:pt x="44" y="34"/>
                    <a:pt x="45" y="32"/>
                    <a:pt x="45" y="32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7" y="29"/>
                    <a:pt x="47" y="27"/>
                  </a:cubicBezTo>
                  <a:cubicBezTo>
                    <a:pt x="47" y="24"/>
                    <a:pt x="46" y="24"/>
                    <a:pt x="46" y="24"/>
                  </a:cubicBezTo>
                  <a:cubicBezTo>
                    <a:pt x="46" y="24"/>
                    <a:pt x="45" y="22"/>
                    <a:pt x="44" y="22"/>
                  </a:cubicBezTo>
                  <a:cubicBezTo>
                    <a:pt x="44" y="22"/>
                    <a:pt x="42" y="22"/>
                    <a:pt x="42" y="22"/>
                  </a:cubicBezTo>
                  <a:cubicBezTo>
                    <a:pt x="41" y="22"/>
                    <a:pt x="40" y="22"/>
                    <a:pt x="38" y="24"/>
                  </a:cubicBezTo>
                  <a:cubicBezTo>
                    <a:pt x="36" y="24"/>
                    <a:pt x="35" y="25"/>
                    <a:pt x="34" y="26"/>
                  </a:cubicBezTo>
                  <a:cubicBezTo>
                    <a:pt x="33" y="27"/>
                    <a:pt x="32" y="27"/>
                    <a:pt x="31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sļidè">
              <a:extLst>
                <a:ext uri="{FF2B5EF4-FFF2-40B4-BE49-F238E27FC236}">
                  <a16:creationId xmlns:a16="http://schemas.microsoft.com/office/drawing/2014/main" xmlns="" id="{FBE81462-D348-4E82-B728-3B16167774DB}"/>
                </a:ext>
              </a:extLst>
            </p:cNvPr>
            <p:cNvSpPr/>
            <p:nvPr/>
          </p:nvSpPr>
          <p:spPr bwMode="auto">
            <a:xfrm>
              <a:off x="15019791" y="-2216049"/>
              <a:ext cx="1606265" cy="1819430"/>
            </a:xfrm>
            <a:custGeom>
              <a:avLst/>
              <a:gdLst>
                <a:gd name="T0" fmla="*/ 136 w 159"/>
                <a:gd name="T1" fmla="*/ 0 h 178"/>
                <a:gd name="T2" fmla="*/ 159 w 159"/>
                <a:gd name="T3" fmla="*/ 22 h 178"/>
                <a:gd name="T4" fmla="*/ 159 w 159"/>
                <a:gd name="T5" fmla="*/ 94 h 178"/>
                <a:gd name="T6" fmla="*/ 158 w 159"/>
                <a:gd name="T7" fmla="*/ 110 h 178"/>
                <a:gd name="T8" fmla="*/ 80 w 159"/>
                <a:gd name="T9" fmla="*/ 178 h 178"/>
                <a:gd name="T10" fmla="*/ 1 w 159"/>
                <a:gd name="T11" fmla="*/ 106 h 178"/>
                <a:gd name="T12" fmla="*/ 0 w 159"/>
                <a:gd name="T13" fmla="*/ 94 h 178"/>
                <a:gd name="T14" fmla="*/ 0 w 159"/>
                <a:gd name="T15" fmla="*/ 22 h 178"/>
                <a:gd name="T16" fmla="*/ 23 w 159"/>
                <a:gd name="T17" fmla="*/ 0 h 178"/>
                <a:gd name="T18" fmla="*/ 136 w 159"/>
                <a:gd name="T1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78">
                  <a:moveTo>
                    <a:pt x="136" y="0"/>
                  </a:moveTo>
                  <a:cubicBezTo>
                    <a:pt x="141" y="10"/>
                    <a:pt x="149" y="18"/>
                    <a:pt x="159" y="22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59" y="99"/>
                    <a:pt x="159" y="105"/>
                    <a:pt x="158" y="110"/>
                  </a:cubicBezTo>
                  <a:cubicBezTo>
                    <a:pt x="150" y="152"/>
                    <a:pt x="109" y="173"/>
                    <a:pt x="80" y="178"/>
                  </a:cubicBezTo>
                  <a:cubicBezTo>
                    <a:pt x="41" y="171"/>
                    <a:pt x="8" y="144"/>
                    <a:pt x="1" y="106"/>
                  </a:cubicBezTo>
                  <a:cubicBezTo>
                    <a:pt x="0" y="102"/>
                    <a:pt x="0" y="98"/>
                    <a:pt x="0" y="9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1" y="17"/>
                    <a:pt x="18" y="10"/>
                    <a:pt x="23" y="0"/>
                  </a:cubicBezTo>
                  <a:lnTo>
                    <a:pt x="136" y="0"/>
                  </a:lnTo>
                  <a:close/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ṥļíḋè">
              <a:extLst>
                <a:ext uri="{FF2B5EF4-FFF2-40B4-BE49-F238E27FC236}">
                  <a16:creationId xmlns:a16="http://schemas.microsoft.com/office/drawing/2014/main" xmlns="" id="{41F88CB5-0E0C-46F4-91A9-E1834DEA4C7E}"/>
                </a:ext>
              </a:extLst>
            </p:cNvPr>
            <p:cNvSpPr/>
            <p:nvPr/>
          </p:nvSpPr>
          <p:spPr bwMode="auto">
            <a:xfrm>
              <a:off x="15058821" y="-2183024"/>
              <a:ext cx="1528204" cy="1744372"/>
            </a:xfrm>
            <a:custGeom>
              <a:avLst/>
              <a:gdLst>
                <a:gd name="T0" fmla="*/ 72 w 151"/>
                <a:gd name="T1" fmla="*/ 92 h 171"/>
                <a:gd name="T2" fmla="*/ 83 w 151"/>
                <a:gd name="T3" fmla="*/ 96 h 171"/>
                <a:gd name="T4" fmla="*/ 77 w 151"/>
                <a:gd name="T5" fmla="*/ 92 h 171"/>
                <a:gd name="T6" fmla="*/ 80 w 151"/>
                <a:gd name="T7" fmla="*/ 115 h 171"/>
                <a:gd name="T8" fmla="*/ 72 w 151"/>
                <a:gd name="T9" fmla="*/ 115 h 171"/>
                <a:gd name="T10" fmla="*/ 74 w 151"/>
                <a:gd name="T11" fmla="*/ 97 h 171"/>
                <a:gd name="T12" fmla="*/ 69 w 151"/>
                <a:gd name="T13" fmla="*/ 137 h 171"/>
                <a:gd name="T14" fmla="*/ 77 w 151"/>
                <a:gd name="T15" fmla="*/ 121 h 171"/>
                <a:gd name="T16" fmla="*/ 77 w 151"/>
                <a:gd name="T17" fmla="*/ 127 h 171"/>
                <a:gd name="T18" fmla="*/ 80 w 151"/>
                <a:gd name="T19" fmla="*/ 145 h 171"/>
                <a:gd name="T20" fmla="*/ 71 w 151"/>
                <a:gd name="T21" fmla="*/ 144 h 171"/>
                <a:gd name="T22" fmla="*/ 107 w 151"/>
                <a:gd name="T23" fmla="*/ 13 h 171"/>
                <a:gd name="T24" fmla="*/ 106 w 151"/>
                <a:gd name="T25" fmla="*/ 11 h 171"/>
                <a:gd name="T26" fmla="*/ 113 w 151"/>
                <a:gd name="T27" fmla="*/ 10 h 171"/>
                <a:gd name="T28" fmla="*/ 111 w 151"/>
                <a:gd name="T29" fmla="*/ 15 h 171"/>
                <a:gd name="T30" fmla="*/ 115 w 151"/>
                <a:gd name="T31" fmla="*/ 26 h 171"/>
                <a:gd name="T32" fmla="*/ 114 w 151"/>
                <a:gd name="T33" fmla="*/ 30 h 171"/>
                <a:gd name="T34" fmla="*/ 112 w 151"/>
                <a:gd name="T35" fmla="*/ 22 h 171"/>
                <a:gd name="T36" fmla="*/ 108 w 151"/>
                <a:gd name="T37" fmla="*/ 27 h 171"/>
                <a:gd name="T38" fmla="*/ 107 w 151"/>
                <a:gd name="T39" fmla="*/ 27 h 171"/>
                <a:gd name="T40" fmla="*/ 108 w 151"/>
                <a:gd name="T41" fmla="*/ 22 h 171"/>
                <a:gd name="T42" fmla="*/ 106 w 151"/>
                <a:gd name="T43" fmla="*/ 28 h 171"/>
                <a:gd name="T44" fmla="*/ 105 w 151"/>
                <a:gd name="T45" fmla="*/ 30 h 171"/>
                <a:gd name="T46" fmla="*/ 107 w 151"/>
                <a:gd name="T47" fmla="*/ 16 h 171"/>
                <a:gd name="T48" fmla="*/ 107 w 151"/>
                <a:gd name="T49" fmla="*/ 18 h 171"/>
                <a:gd name="T50" fmla="*/ 108 w 151"/>
                <a:gd name="T51" fmla="*/ 25 h 171"/>
                <a:gd name="T52" fmla="*/ 36 w 151"/>
                <a:gd name="T53" fmla="*/ 65 h 171"/>
                <a:gd name="T54" fmla="*/ 28 w 151"/>
                <a:gd name="T55" fmla="*/ 69 h 171"/>
                <a:gd name="T56" fmla="*/ 30 w 151"/>
                <a:gd name="T57" fmla="*/ 63 h 171"/>
                <a:gd name="T58" fmla="*/ 39 w 151"/>
                <a:gd name="T59" fmla="*/ 65 h 171"/>
                <a:gd name="T60" fmla="*/ 47 w 151"/>
                <a:gd name="T61" fmla="*/ 69 h 171"/>
                <a:gd name="T62" fmla="*/ 49 w 151"/>
                <a:gd name="T63" fmla="*/ 65 h 171"/>
                <a:gd name="T64" fmla="*/ 57 w 151"/>
                <a:gd name="T65" fmla="*/ 66 h 171"/>
                <a:gd name="T66" fmla="*/ 87 w 151"/>
                <a:gd name="T67" fmla="*/ 71 h 171"/>
                <a:gd name="T68" fmla="*/ 91 w 151"/>
                <a:gd name="T69" fmla="*/ 72 h 171"/>
                <a:gd name="T70" fmla="*/ 90 w 151"/>
                <a:gd name="T71" fmla="*/ 57 h 171"/>
                <a:gd name="T72" fmla="*/ 69 w 151"/>
                <a:gd name="T73" fmla="*/ 67 h 171"/>
                <a:gd name="T74" fmla="*/ 104 w 151"/>
                <a:gd name="T75" fmla="*/ 59 h 171"/>
                <a:gd name="T76" fmla="*/ 102 w 151"/>
                <a:gd name="T77" fmla="*/ 94 h 171"/>
                <a:gd name="T78" fmla="*/ 112 w 151"/>
                <a:gd name="T79" fmla="*/ 20 h 171"/>
                <a:gd name="T80" fmla="*/ 113 w 151"/>
                <a:gd name="T81" fmla="*/ 18 h 171"/>
                <a:gd name="T82" fmla="*/ 113 w 151"/>
                <a:gd name="T83" fmla="*/ 18 h 171"/>
                <a:gd name="T84" fmla="*/ 88 w 151"/>
                <a:gd name="T85" fmla="*/ 29 h 171"/>
                <a:gd name="T86" fmla="*/ 88 w 151"/>
                <a:gd name="T87" fmla="*/ 29 h 171"/>
                <a:gd name="T88" fmla="*/ 86 w 151"/>
                <a:gd name="T89" fmla="*/ 17 h 171"/>
                <a:gd name="T90" fmla="*/ 91 w 151"/>
                <a:gd name="T91" fmla="*/ 25 h 171"/>
                <a:gd name="T92" fmla="*/ 93 w 151"/>
                <a:gd name="T93" fmla="*/ 22 h 171"/>
                <a:gd name="T94" fmla="*/ 97 w 151"/>
                <a:gd name="T95" fmla="*/ 14 h 171"/>
                <a:gd name="T96" fmla="*/ 92 w 151"/>
                <a:gd name="T97" fmla="*/ 25 h 171"/>
                <a:gd name="T98" fmla="*/ 20 w 151"/>
                <a:gd name="T99" fmla="*/ 110 h 171"/>
                <a:gd name="T100" fmla="*/ 54 w 151"/>
                <a:gd name="T101" fmla="*/ 88 h 171"/>
                <a:gd name="T102" fmla="*/ 58 w 151"/>
                <a:gd name="T103" fmla="*/ 120 h 171"/>
                <a:gd name="T104" fmla="*/ 125 w 151"/>
                <a:gd name="T105" fmla="*/ 4 h 171"/>
                <a:gd name="T106" fmla="*/ 20 w 151"/>
                <a:gd name="T107" fmla="*/ 119 h 171"/>
                <a:gd name="T108" fmla="*/ 43 w 151"/>
                <a:gd name="T109" fmla="*/ 129 h 171"/>
                <a:gd name="T110" fmla="*/ 125 w 151"/>
                <a:gd name="T111" fmla="*/ 134 h 171"/>
                <a:gd name="T112" fmla="*/ 119 w 151"/>
                <a:gd name="T113" fmla="*/ 67 h 171"/>
                <a:gd name="T114" fmla="*/ 121 w 151"/>
                <a:gd name="T115" fmla="*/ 68 h 171"/>
                <a:gd name="T116" fmla="*/ 116 w 151"/>
                <a:gd name="T117" fmla="*/ 66 h 171"/>
                <a:gd name="T118" fmla="*/ 122 w 151"/>
                <a:gd name="T119" fmla="*/ 62 h 171"/>
                <a:gd name="T120" fmla="*/ 106 w 151"/>
                <a:gd name="T121" fmla="*/ 39 h 171"/>
                <a:gd name="T122" fmla="*/ 119 w 151"/>
                <a:gd name="T123" fmla="*/ 46 h 171"/>
                <a:gd name="T124" fmla="*/ 126 w 151"/>
                <a:gd name="T125" fmla="*/ 4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" h="171">
                  <a:moveTo>
                    <a:pt x="151" y="92"/>
                  </a:moveTo>
                  <a:cubicBezTo>
                    <a:pt x="151" y="22"/>
                    <a:pt x="151" y="22"/>
                    <a:pt x="151" y="22"/>
                  </a:cubicBezTo>
                  <a:cubicBezTo>
                    <a:pt x="144" y="19"/>
                    <a:pt x="130" y="8"/>
                    <a:pt x="129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8"/>
                    <a:pt x="6" y="19"/>
                    <a:pt x="0" y="2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6"/>
                    <a:pt x="0" y="100"/>
                    <a:pt x="1" y="105"/>
                  </a:cubicBezTo>
                  <a:cubicBezTo>
                    <a:pt x="9" y="137"/>
                    <a:pt x="39" y="165"/>
                    <a:pt x="76" y="171"/>
                  </a:cubicBezTo>
                  <a:cubicBezTo>
                    <a:pt x="76" y="171"/>
                    <a:pt x="76" y="171"/>
                    <a:pt x="76" y="171"/>
                  </a:cubicBezTo>
                  <a:cubicBezTo>
                    <a:pt x="114" y="164"/>
                    <a:pt x="142" y="139"/>
                    <a:pt x="150" y="109"/>
                  </a:cubicBezTo>
                  <a:cubicBezTo>
                    <a:pt x="151" y="103"/>
                    <a:pt x="151" y="98"/>
                    <a:pt x="151" y="92"/>
                  </a:cubicBezTo>
                  <a:close/>
                  <a:moveTo>
                    <a:pt x="75" y="94"/>
                  </a:moveTo>
                  <a:cubicBezTo>
                    <a:pt x="75" y="92"/>
                    <a:pt x="75" y="92"/>
                    <a:pt x="75" y="92"/>
                  </a:cubicBezTo>
                  <a:cubicBezTo>
                    <a:pt x="75" y="92"/>
                    <a:pt x="74" y="92"/>
                    <a:pt x="74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3" y="93"/>
                    <a:pt x="72" y="94"/>
                    <a:pt x="72" y="94"/>
                  </a:cubicBezTo>
                  <a:cubicBezTo>
                    <a:pt x="72" y="94"/>
                    <a:pt x="72" y="95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71" y="95"/>
                    <a:pt x="71" y="96"/>
                    <a:pt x="71" y="96"/>
                  </a:cubicBezTo>
                  <a:cubicBezTo>
                    <a:pt x="70" y="96"/>
                    <a:pt x="70" y="96"/>
                    <a:pt x="70" y="97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8"/>
                    <a:pt x="69" y="98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9" y="97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0" y="94"/>
                    <a:pt x="70" y="93"/>
                    <a:pt x="71" y="93"/>
                  </a:cubicBezTo>
                  <a:cubicBezTo>
                    <a:pt x="71" y="93"/>
                    <a:pt x="71" y="93"/>
                    <a:pt x="72" y="92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2"/>
                    <a:pt x="72" y="92"/>
                    <a:pt x="73" y="91"/>
                  </a:cubicBezTo>
                  <a:cubicBezTo>
                    <a:pt x="73" y="91"/>
                    <a:pt x="73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5" y="90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8"/>
                    <a:pt x="75" y="87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5" y="87"/>
                    <a:pt x="76" y="87"/>
                    <a:pt x="76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7" y="87"/>
                    <a:pt x="77" y="88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7" y="90"/>
                    <a:pt x="77" y="90"/>
                    <a:pt x="77" y="90"/>
                  </a:cubicBezTo>
                  <a:cubicBezTo>
                    <a:pt x="77" y="90"/>
                    <a:pt x="77" y="90"/>
                    <a:pt x="77" y="91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1"/>
                    <a:pt x="79" y="91"/>
                    <a:pt x="79" y="91"/>
                  </a:cubicBezTo>
                  <a:cubicBezTo>
                    <a:pt x="79" y="91"/>
                    <a:pt x="80" y="91"/>
                    <a:pt x="80" y="92"/>
                  </a:cubicBezTo>
                  <a:cubicBezTo>
                    <a:pt x="80" y="92"/>
                    <a:pt x="81" y="92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5"/>
                    <a:pt x="83" y="95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4" y="96"/>
                    <a:pt x="84" y="96"/>
                    <a:pt x="84" y="97"/>
                  </a:cubicBezTo>
                  <a:cubicBezTo>
                    <a:pt x="84" y="97"/>
                    <a:pt x="84" y="97"/>
                    <a:pt x="84" y="97"/>
                  </a:cubicBezTo>
                  <a:cubicBezTo>
                    <a:pt x="84" y="97"/>
                    <a:pt x="84" y="97"/>
                    <a:pt x="84" y="97"/>
                  </a:cubicBezTo>
                  <a:cubicBezTo>
                    <a:pt x="84" y="97"/>
                    <a:pt x="84" y="97"/>
                    <a:pt x="84" y="97"/>
                  </a:cubicBezTo>
                  <a:cubicBezTo>
                    <a:pt x="84" y="97"/>
                    <a:pt x="84" y="97"/>
                    <a:pt x="84" y="9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1" y="96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5"/>
                    <a:pt x="81" y="94"/>
                    <a:pt x="81" y="94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80" y="94"/>
                    <a:pt x="80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2"/>
                    <a:pt x="78" y="92"/>
                    <a:pt x="78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77" y="92"/>
                    <a:pt x="77" y="92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8" y="94"/>
                    <a:pt x="78" y="94"/>
                    <a:pt x="78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9" y="95"/>
                    <a:pt x="79" y="95"/>
                    <a:pt x="79" y="96"/>
                  </a:cubicBezTo>
                  <a:cubicBezTo>
                    <a:pt x="79" y="96"/>
                    <a:pt x="79" y="96"/>
                    <a:pt x="79" y="97"/>
                  </a:cubicBezTo>
                  <a:cubicBezTo>
                    <a:pt x="80" y="97"/>
                    <a:pt x="80" y="97"/>
                    <a:pt x="80" y="98"/>
                  </a:cubicBezTo>
                  <a:cubicBezTo>
                    <a:pt x="80" y="98"/>
                    <a:pt x="80" y="99"/>
                    <a:pt x="80" y="99"/>
                  </a:cubicBezTo>
                  <a:cubicBezTo>
                    <a:pt x="79" y="99"/>
                    <a:pt x="79" y="100"/>
                    <a:pt x="79" y="100"/>
                  </a:cubicBezTo>
                  <a:cubicBezTo>
                    <a:pt x="79" y="100"/>
                    <a:pt x="79" y="101"/>
                    <a:pt x="79" y="101"/>
                  </a:cubicBezTo>
                  <a:cubicBezTo>
                    <a:pt x="78" y="101"/>
                    <a:pt x="78" y="101"/>
                    <a:pt x="78" y="102"/>
                  </a:cubicBezTo>
                  <a:cubicBezTo>
                    <a:pt x="78" y="102"/>
                    <a:pt x="78" y="103"/>
                    <a:pt x="78" y="103"/>
                  </a:cubicBezTo>
                  <a:cubicBezTo>
                    <a:pt x="79" y="103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5"/>
                  </a:cubicBezTo>
                  <a:cubicBezTo>
                    <a:pt x="79" y="105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7"/>
                    <a:pt x="80" y="107"/>
                  </a:cubicBezTo>
                  <a:cubicBezTo>
                    <a:pt x="80" y="108"/>
                    <a:pt x="80" y="108"/>
                    <a:pt x="80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1" y="109"/>
                    <a:pt x="81" y="110"/>
                    <a:pt x="81" y="110"/>
                  </a:cubicBezTo>
                  <a:cubicBezTo>
                    <a:pt x="81" y="111"/>
                    <a:pt x="81" y="111"/>
                    <a:pt x="81" y="112"/>
                  </a:cubicBezTo>
                  <a:cubicBezTo>
                    <a:pt x="81" y="112"/>
                    <a:pt x="81" y="112"/>
                    <a:pt x="81" y="112"/>
                  </a:cubicBezTo>
                  <a:cubicBezTo>
                    <a:pt x="81" y="112"/>
                    <a:pt x="81" y="113"/>
                    <a:pt x="81" y="113"/>
                  </a:cubicBezTo>
                  <a:cubicBezTo>
                    <a:pt x="81" y="113"/>
                    <a:pt x="81" y="113"/>
                    <a:pt x="81" y="113"/>
                  </a:cubicBezTo>
                  <a:cubicBezTo>
                    <a:pt x="81" y="113"/>
                    <a:pt x="81" y="114"/>
                    <a:pt x="81" y="114"/>
                  </a:cubicBezTo>
                  <a:cubicBezTo>
                    <a:pt x="81" y="114"/>
                    <a:pt x="81" y="114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4"/>
                    <a:pt x="80" y="114"/>
                    <a:pt x="79" y="114"/>
                  </a:cubicBezTo>
                  <a:cubicBezTo>
                    <a:pt x="79" y="114"/>
                    <a:pt x="79" y="114"/>
                    <a:pt x="79" y="113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79" y="113"/>
                    <a:pt x="79" y="113"/>
                    <a:pt x="79" y="112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9" y="112"/>
                    <a:pt x="79" y="111"/>
                    <a:pt x="79" y="110"/>
                  </a:cubicBezTo>
                  <a:cubicBezTo>
                    <a:pt x="79" y="110"/>
                    <a:pt x="79" y="109"/>
                    <a:pt x="79" y="109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07"/>
                    <a:pt x="78" y="106"/>
                    <a:pt x="78" y="106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78" y="106"/>
                    <a:pt x="78" y="105"/>
                    <a:pt x="78" y="105"/>
                  </a:cubicBezTo>
                  <a:cubicBezTo>
                    <a:pt x="78" y="105"/>
                    <a:pt x="78" y="105"/>
                    <a:pt x="77" y="104"/>
                  </a:cubicBezTo>
                  <a:cubicBezTo>
                    <a:pt x="77" y="104"/>
                    <a:pt x="77" y="104"/>
                    <a:pt x="77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6" y="103"/>
                    <a:pt x="75" y="103"/>
                    <a:pt x="75" y="103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4"/>
                    <a:pt x="74" y="104"/>
                    <a:pt x="74" y="105"/>
                  </a:cubicBezTo>
                  <a:cubicBezTo>
                    <a:pt x="74" y="105"/>
                    <a:pt x="74" y="105"/>
                    <a:pt x="74" y="106"/>
                  </a:cubicBezTo>
                  <a:cubicBezTo>
                    <a:pt x="74" y="106"/>
                    <a:pt x="74" y="106"/>
                    <a:pt x="73" y="107"/>
                  </a:cubicBezTo>
                  <a:cubicBezTo>
                    <a:pt x="73" y="107"/>
                    <a:pt x="73" y="107"/>
                    <a:pt x="73" y="108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8"/>
                    <a:pt x="73" y="108"/>
                    <a:pt x="73" y="109"/>
                  </a:cubicBezTo>
                  <a:cubicBezTo>
                    <a:pt x="73" y="109"/>
                    <a:pt x="73" y="110"/>
                    <a:pt x="73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3" y="114"/>
                    <a:pt x="73" y="114"/>
                    <a:pt x="73" y="114"/>
                  </a:cubicBezTo>
                  <a:cubicBezTo>
                    <a:pt x="73" y="114"/>
                    <a:pt x="73" y="114"/>
                    <a:pt x="73" y="114"/>
                  </a:cubicBezTo>
                  <a:cubicBezTo>
                    <a:pt x="73" y="114"/>
                    <a:pt x="73" y="115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1" y="114"/>
                    <a:pt x="71" y="113"/>
                    <a:pt x="71" y="113"/>
                  </a:cubicBezTo>
                  <a:cubicBezTo>
                    <a:pt x="71" y="112"/>
                    <a:pt x="71" y="111"/>
                    <a:pt x="71" y="110"/>
                  </a:cubicBezTo>
                  <a:cubicBezTo>
                    <a:pt x="71" y="110"/>
                    <a:pt x="71" y="109"/>
                    <a:pt x="71" y="109"/>
                  </a:cubicBezTo>
                  <a:cubicBezTo>
                    <a:pt x="71" y="108"/>
                    <a:pt x="72" y="107"/>
                    <a:pt x="72" y="107"/>
                  </a:cubicBezTo>
                  <a:cubicBezTo>
                    <a:pt x="72" y="106"/>
                    <a:pt x="72" y="106"/>
                    <a:pt x="72" y="105"/>
                  </a:cubicBezTo>
                  <a:cubicBezTo>
                    <a:pt x="72" y="105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3"/>
                    <a:pt x="73" y="103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2"/>
                    <a:pt x="74" y="102"/>
                    <a:pt x="74" y="101"/>
                  </a:cubicBezTo>
                  <a:cubicBezTo>
                    <a:pt x="74" y="101"/>
                    <a:pt x="74" y="101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0"/>
                    <a:pt x="73" y="100"/>
                  </a:cubicBezTo>
                  <a:cubicBezTo>
                    <a:pt x="72" y="100"/>
                    <a:pt x="72" y="100"/>
                    <a:pt x="72" y="99"/>
                  </a:cubicBezTo>
                  <a:cubicBezTo>
                    <a:pt x="72" y="99"/>
                    <a:pt x="72" y="99"/>
                    <a:pt x="72" y="98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2" y="98"/>
                    <a:pt x="72" y="97"/>
                    <a:pt x="72" y="97"/>
                  </a:cubicBezTo>
                  <a:cubicBezTo>
                    <a:pt x="72" y="97"/>
                    <a:pt x="73" y="96"/>
                    <a:pt x="73" y="96"/>
                  </a:cubicBezTo>
                  <a:cubicBezTo>
                    <a:pt x="73" y="96"/>
                    <a:pt x="73" y="95"/>
                    <a:pt x="74" y="95"/>
                  </a:cubicBezTo>
                  <a:cubicBezTo>
                    <a:pt x="74" y="95"/>
                    <a:pt x="75" y="94"/>
                    <a:pt x="75" y="94"/>
                  </a:cubicBezTo>
                  <a:close/>
                  <a:moveTo>
                    <a:pt x="76" y="101"/>
                  </a:moveTo>
                  <a:cubicBezTo>
                    <a:pt x="75" y="100"/>
                    <a:pt x="75" y="100"/>
                    <a:pt x="75" y="10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75" y="100"/>
                    <a:pt x="75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0"/>
                    <a:pt x="74" y="100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8"/>
                    <a:pt x="74" y="98"/>
                    <a:pt x="74" y="98"/>
                  </a:cubicBezTo>
                  <a:cubicBezTo>
                    <a:pt x="74" y="98"/>
                    <a:pt x="74" y="98"/>
                    <a:pt x="74" y="9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74" y="97"/>
                    <a:pt x="74" y="97"/>
                    <a:pt x="74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6" y="96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5"/>
                    <a:pt x="76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8"/>
                    <a:pt x="78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8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7" y="100"/>
                    <a:pt x="77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7" y="100"/>
                    <a:pt x="77" y="100"/>
                    <a:pt x="77" y="101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76" y="101"/>
                    <a:pt x="76" y="101"/>
                    <a:pt x="76" y="101"/>
                  </a:cubicBezTo>
                  <a:close/>
                  <a:moveTo>
                    <a:pt x="75" y="127"/>
                  </a:moveTo>
                  <a:cubicBezTo>
                    <a:pt x="75" y="127"/>
                    <a:pt x="74" y="128"/>
                    <a:pt x="74" y="128"/>
                  </a:cubicBezTo>
                  <a:cubicBezTo>
                    <a:pt x="74" y="128"/>
                    <a:pt x="74" y="128"/>
                    <a:pt x="74" y="128"/>
                  </a:cubicBezTo>
                  <a:cubicBezTo>
                    <a:pt x="74" y="128"/>
                    <a:pt x="73" y="128"/>
                    <a:pt x="73" y="128"/>
                  </a:cubicBezTo>
                  <a:cubicBezTo>
                    <a:pt x="73" y="129"/>
                    <a:pt x="72" y="129"/>
                    <a:pt x="72" y="129"/>
                  </a:cubicBezTo>
                  <a:cubicBezTo>
                    <a:pt x="72" y="130"/>
                    <a:pt x="72" y="130"/>
                    <a:pt x="71" y="130"/>
                  </a:cubicBezTo>
                  <a:cubicBezTo>
                    <a:pt x="71" y="131"/>
                    <a:pt x="71" y="131"/>
                    <a:pt x="71" y="132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71" y="133"/>
                    <a:pt x="71" y="133"/>
                    <a:pt x="70" y="133"/>
                  </a:cubicBezTo>
                  <a:cubicBezTo>
                    <a:pt x="70" y="134"/>
                    <a:pt x="70" y="134"/>
                    <a:pt x="70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0" y="135"/>
                    <a:pt x="70" y="135"/>
                    <a:pt x="70" y="136"/>
                  </a:cubicBezTo>
                  <a:cubicBezTo>
                    <a:pt x="70" y="136"/>
                    <a:pt x="70" y="136"/>
                    <a:pt x="70" y="136"/>
                  </a:cubicBezTo>
                  <a:cubicBezTo>
                    <a:pt x="70" y="136"/>
                    <a:pt x="70" y="136"/>
                    <a:pt x="70" y="136"/>
                  </a:cubicBezTo>
                  <a:cubicBezTo>
                    <a:pt x="70" y="137"/>
                    <a:pt x="70" y="137"/>
                    <a:pt x="70" y="137"/>
                  </a:cubicBezTo>
                  <a:cubicBezTo>
                    <a:pt x="70" y="137"/>
                    <a:pt x="70" y="137"/>
                    <a:pt x="69" y="137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9" y="137"/>
                    <a:pt x="69" y="136"/>
                    <a:pt x="69" y="136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9" y="136"/>
                    <a:pt x="69" y="136"/>
                    <a:pt x="69" y="135"/>
                  </a:cubicBezTo>
                  <a:cubicBezTo>
                    <a:pt x="69" y="135"/>
                    <a:pt x="69" y="135"/>
                    <a:pt x="69" y="135"/>
                  </a:cubicBezTo>
                  <a:cubicBezTo>
                    <a:pt x="69" y="135"/>
                    <a:pt x="69" y="135"/>
                    <a:pt x="69" y="135"/>
                  </a:cubicBezTo>
                  <a:cubicBezTo>
                    <a:pt x="69" y="135"/>
                    <a:pt x="69" y="135"/>
                    <a:pt x="69" y="135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69" y="134"/>
                    <a:pt x="69" y="133"/>
                    <a:pt x="69" y="133"/>
                  </a:cubicBezTo>
                  <a:cubicBezTo>
                    <a:pt x="69" y="132"/>
                    <a:pt x="69" y="132"/>
                    <a:pt x="69" y="131"/>
                  </a:cubicBezTo>
                  <a:cubicBezTo>
                    <a:pt x="70" y="131"/>
                    <a:pt x="70" y="130"/>
                    <a:pt x="70" y="130"/>
                  </a:cubicBezTo>
                  <a:cubicBezTo>
                    <a:pt x="70" y="129"/>
                    <a:pt x="70" y="129"/>
                    <a:pt x="71" y="128"/>
                  </a:cubicBezTo>
                  <a:cubicBezTo>
                    <a:pt x="71" y="128"/>
                    <a:pt x="71" y="128"/>
                    <a:pt x="72" y="127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7"/>
                    <a:pt x="72" y="127"/>
                    <a:pt x="73" y="127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3" y="126"/>
                    <a:pt x="73" y="126"/>
                    <a:pt x="74" y="126"/>
                  </a:cubicBezTo>
                  <a:cubicBezTo>
                    <a:pt x="74" y="126"/>
                    <a:pt x="75" y="126"/>
                    <a:pt x="75" y="126"/>
                  </a:cubicBezTo>
                  <a:cubicBezTo>
                    <a:pt x="75" y="125"/>
                    <a:pt x="75" y="125"/>
                    <a:pt x="75" y="125"/>
                  </a:cubicBezTo>
                  <a:cubicBezTo>
                    <a:pt x="75" y="125"/>
                    <a:pt x="75" y="125"/>
                    <a:pt x="75" y="125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5" y="122"/>
                    <a:pt x="75" y="122"/>
                    <a:pt x="75" y="121"/>
                  </a:cubicBezTo>
                  <a:cubicBezTo>
                    <a:pt x="75" y="121"/>
                    <a:pt x="75" y="121"/>
                    <a:pt x="75" y="120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20"/>
                    <a:pt x="77" y="120"/>
                    <a:pt x="77" y="120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7" y="120"/>
                    <a:pt x="77" y="120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6"/>
                    <a:pt x="77" y="126"/>
                    <a:pt x="77" y="126"/>
                  </a:cubicBezTo>
                  <a:cubicBezTo>
                    <a:pt x="78" y="126"/>
                    <a:pt x="78" y="126"/>
                    <a:pt x="79" y="126"/>
                  </a:cubicBezTo>
                  <a:cubicBezTo>
                    <a:pt x="80" y="127"/>
                    <a:pt x="80" y="127"/>
                    <a:pt x="81" y="127"/>
                  </a:cubicBezTo>
                  <a:cubicBezTo>
                    <a:pt x="81" y="127"/>
                    <a:pt x="81" y="127"/>
                    <a:pt x="81" y="127"/>
                  </a:cubicBezTo>
                  <a:cubicBezTo>
                    <a:pt x="81" y="128"/>
                    <a:pt x="82" y="128"/>
                    <a:pt x="82" y="129"/>
                  </a:cubicBezTo>
                  <a:cubicBezTo>
                    <a:pt x="82" y="130"/>
                    <a:pt x="83" y="130"/>
                    <a:pt x="83" y="131"/>
                  </a:cubicBezTo>
                  <a:cubicBezTo>
                    <a:pt x="83" y="132"/>
                    <a:pt x="83" y="133"/>
                    <a:pt x="83" y="133"/>
                  </a:cubicBezTo>
                  <a:cubicBezTo>
                    <a:pt x="84" y="134"/>
                    <a:pt x="84" y="134"/>
                    <a:pt x="84" y="135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6"/>
                    <a:pt x="84" y="136"/>
                    <a:pt x="84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3" y="137"/>
                    <a:pt x="83" y="137"/>
                    <a:pt x="83" y="137"/>
                  </a:cubicBezTo>
                  <a:cubicBezTo>
                    <a:pt x="83" y="137"/>
                    <a:pt x="83" y="137"/>
                    <a:pt x="83" y="137"/>
                  </a:cubicBezTo>
                  <a:cubicBezTo>
                    <a:pt x="83" y="137"/>
                    <a:pt x="83" y="138"/>
                    <a:pt x="83" y="138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8"/>
                    <a:pt x="83" y="137"/>
                    <a:pt x="83" y="137"/>
                  </a:cubicBezTo>
                  <a:cubicBezTo>
                    <a:pt x="83" y="137"/>
                    <a:pt x="83" y="137"/>
                    <a:pt x="83" y="137"/>
                  </a:cubicBezTo>
                  <a:cubicBezTo>
                    <a:pt x="82" y="137"/>
                    <a:pt x="82" y="137"/>
                    <a:pt x="82" y="137"/>
                  </a:cubicBezTo>
                  <a:cubicBezTo>
                    <a:pt x="82" y="137"/>
                    <a:pt x="82" y="136"/>
                    <a:pt x="82" y="136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82" y="134"/>
                    <a:pt x="82" y="134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2"/>
                    <a:pt x="82" y="132"/>
                    <a:pt x="81" y="131"/>
                  </a:cubicBezTo>
                  <a:cubicBezTo>
                    <a:pt x="81" y="131"/>
                    <a:pt x="81" y="130"/>
                    <a:pt x="81" y="130"/>
                  </a:cubicBezTo>
                  <a:cubicBezTo>
                    <a:pt x="81" y="129"/>
                    <a:pt x="80" y="129"/>
                    <a:pt x="80" y="129"/>
                  </a:cubicBezTo>
                  <a:cubicBezTo>
                    <a:pt x="80" y="128"/>
                    <a:pt x="80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8" y="128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7"/>
                    <a:pt x="77" y="128"/>
                    <a:pt x="77" y="128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77" y="130"/>
                    <a:pt x="77" y="130"/>
                    <a:pt x="77" y="131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7" y="132"/>
                    <a:pt x="77" y="132"/>
                    <a:pt x="77" y="133"/>
                  </a:cubicBezTo>
                  <a:cubicBezTo>
                    <a:pt x="77" y="133"/>
                    <a:pt x="77" y="133"/>
                    <a:pt x="77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7" y="134"/>
                    <a:pt x="77" y="134"/>
                    <a:pt x="77" y="135"/>
                  </a:cubicBezTo>
                  <a:cubicBezTo>
                    <a:pt x="77" y="135"/>
                    <a:pt x="78" y="136"/>
                    <a:pt x="78" y="136"/>
                  </a:cubicBezTo>
                  <a:cubicBezTo>
                    <a:pt x="78" y="136"/>
                    <a:pt x="78" y="136"/>
                    <a:pt x="78" y="136"/>
                  </a:cubicBezTo>
                  <a:cubicBezTo>
                    <a:pt x="78" y="137"/>
                    <a:pt x="78" y="137"/>
                    <a:pt x="78" y="138"/>
                  </a:cubicBezTo>
                  <a:cubicBezTo>
                    <a:pt x="78" y="138"/>
                    <a:pt x="79" y="139"/>
                    <a:pt x="79" y="139"/>
                  </a:cubicBezTo>
                  <a:cubicBezTo>
                    <a:pt x="79" y="140"/>
                    <a:pt x="79" y="140"/>
                    <a:pt x="79" y="141"/>
                  </a:cubicBezTo>
                  <a:cubicBezTo>
                    <a:pt x="80" y="141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3"/>
                    <a:pt x="81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81" y="144"/>
                    <a:pt x="82" y="144"/>
                    <a:pt x="82" y="145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82" y="146"/>
                    <a:pt x="82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7"/>
                  </a:cubicBezTo>
                  <a:cubicBezTo>
                    <a:pt x="83" y="147"/>
                    <a:pt x="83" y="147"/>
                    <a:pt x="83" y="147"/>
                  </a:cubicBezTo>
                  <a:cubicBezTo>
                    <a:pt x="83" y="147"/>
                    <a:pt x="83" y="147"/>
                    <a:pt x="83" y="147"/>
                  </a:cubicBezTo>
                  <a:cubicBezTo>
                    <a:pt x="83" y="147"/>
                    <a:pt x="83" y="147"/>
                    <a:pt x="83" y="147"/>
                  </a:cubicBezTo>
                  <a:cubicBezTo>
                    <a:pt x="83" y="147"/>
                    <a:pt x="82" y="147"/>
                    <a:pt x="82" y="147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82" y="147"/>
                    <a:pt x="81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0" y="145"/>
                    <a:pt x="80" y="145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79" y="144"/>
                    <a:pt x="79" y="143"/>
                    <a:pt x="79" y="143"/>
                  </a:cubicBezTo>
                  <a:cubicBezTo>
                    <a:pt x="78" y="142"/>
                    <a:pt x="78" y="141"/>
                    <a:pt x="78" y="140"/>
                  </a:cubicBezTo>
                  <a:cubicBezTo>
                    <a:pt x="77" y="140"/>
                    <a:pt x="77" y="139"/>
                    <a:pt x="77" y="139"/>
                  </a:cubicBezTo>
                  <a:cubicBezTo>
                    <a:pt x="77" y="138"/>
                    <a:pt x="76" y="138"/>
                    <a:pt x="76" y="137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7"/>
                    <a:pt x="76" y="137"/>
                    <a:pt x="76" y="138"/>
                  </a:cubicBezTo>
                  <a:cubicBezTo>
                    <a:pt x="76" y="138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40"/>
                  </a:cubicBezTo>
                  <a:cubicBezTo>
                    <a:pt x="75" y="140"/>
                    <a:pt x="75" y="141"/>
                    <a:pt x="74" y="141"/>
                  </a:cubicBezTo>
                  <a:cubicBezTo>
                    <a:pt x="74" y="141"/>
                    <a:pt x="74" y="142"/>
                    <a:pt x="74" y="142"/>
                  </a:cubicBezTo>
                  <a:cubicBezTo>
                    <a:pt x="74" y="142"/>
                    <a:pt x="73" y="143"/>
                    <a:pt x="73" y="143"/>
                  </a:cubicBezTo>
                  <a:cubicBezTo>
                    <a:pt x="73" y="143"/>
                    <a:pt x="73" y="143"/>
                    <a:pt x="73" y="143"/>
                  </a:cubicBezTo>
                  <a:cubicBezTo>
                    <a:pt x="73" y="143"/>
                    <a:pt x="73" y="144"/>
                    <a:pt x="73" y="144"/>
                  </a:cubicBezTo>
                  <a:cubicBezTo>
                    <a:pt x="73" y="144"/>
                    <a:pt x="72" y="144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71" y="146"/>
                    <a:pt x="71" y="146"/>
                    <a:pt x="71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0" y="145"/>
                    <a:pt x="70" y="144"/>
                    <a:pt x="71" y="144"/>
                  </a:cubicBezTo>
                  <a:cubicBezTo>
                    <a:pt x="71" y="144"/>
                    <a:pt x="71" y="144"/>
                    <a:pt x="71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2" y="143"/>
                    <a:pt x="72" y="142"/>
                    <a:pt x="72" y="142"/>
                  </a:cubicBezTo>
                  <a:cubicBezTo>
                    <a:pt x="72" y="142"/>
                    <a:pt x="72" y="141"/>
                    <a:pt x="73" y="141"/>
                  </a:cubicBezTo>
                  <a:cubicBezTo>
                    <a:pt x="73" y="141"/>
                    <a:pt x="73" y="140"/>
                    <a:pt x="73" y="140"/>
                  </a:cubicBezTo>
                  <a:cubicBezTo>
                    <a:pt x="73" y="140"/>
                    <a:pt x="73" y="140"/>
                    <a:pt x="73" y="140"/>
                  </a:cubicBezTo>
                  <a:cubicBezTo>
                    <a:pt x="73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8"/>
                    <a:pt x="74" y="138"/>
                    <a:pt x="74" y="137"/>
                  </a:cubicBezTo>
                  <a:cubicBezTo>
                    <a:pt x="74" y="137"/>
                    <a:pt x="75" y="137"/>
                    <a:pt x="75" y="136"/>
                  </a:cubicBezTo>
                  <a:cubicBezTo>
                    <a:pt x="75" y="136"/>
                    <a:pt x="75" y="135"/>
                    <a:pt x="75" y="135"/>
                  </a:cubicBezTo>
                  <a:cubicBezTo>
                    <a:pt x="75" y="135"/>
                    <a:pt x="75" y="134"/>
                    <a:pt x="75" y="134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5" y="133"/>
                    <a:pt x="75" y="133"/>
                    <a:pt x="75" y="132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5" y="131"/>
                    <a:pt x="75" y="131"/>
                  </a:cubicBezTo>
                  <a:cubicBezTo>
                    <a:pt x="75" y="130"/>
                    <a:pt x="75" y="130"/>
                    <a:pt x="75" y="129"/>
                  </a:cubicBezTo>
                  <a:cubicBezTo>
                    <a:pt x="75" y="129"/>
                    <a:pt x="75" y="128"/>
                    <a:pt x="75" y="128"/>
                  </a:cubicBezTo>
                  <a:cubicBezTo>
                    <a:pt x="75" y="127"/>
                    <a:pt x="75" y="127"/>
                    <a:pt x="75" y="127"/>
                  </a:cubicBezTo>
                  <a:close/>
                  <a:moveTo>
                    <a:pt x="107" y="13"/>
                  </a:move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6" y="12"/>
                    <a:pt x="106" y="12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2"/>
                    <a:pt x="108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2"/>
                    <a:pt x="109" y="12"/>
                    <a:pt x="109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1" y="12"/>
                    <a:pt x="111" y="12"/>
                  </a:cubicBezTo>
                  <a:cubicBezTo>
                    <a:pt x="111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1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4" y="10"/>
                  </a:cubicBezTo>
                  <a:cubicBezTo>
                    <a:pt x="114" y="10"/>
                    <a:pt x="114" y="10"/>
                    <a:pt x="114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4" y="11"/>
                    <a:pt x="114" y="11"/>
                    <a:pt x="114" y="12"/>
                  </a:cubicBezTo>
                  <a:cubicBezTo>
                    <a:pt x="114" y="12"/>
                    <a:pt x="113" y="12"/>
                    <a:pt x="113" y="12"/>
                  </a:cubicBezTo>
                  <a:cubicBezTo>
                    <a:pt x="113" y="12"/>
                    <a:pt x="113" y="12"/>
                    <a:pt x="113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3"/>
                    <a:pt x="113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4"/>
                    <a:pt x="112" y="14"/>
                    <a:pt x="112" y="14"/>
                  </a:cubicBezTo>
                  <a:cubicBezTo>
                    <a:pt x="113" y="14"/>
                    <a:pt x="114" y="14"/>
                    <a:pt x="114" y="14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5" y="14"/>
                    <a:pt x="115" y="14"/>
                    <a:pt x="116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7" y="15"/>
                    <a:pt x="117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5" y="15"/>
                    <a:pt x="114" y="15"/>
                    <a:pt x="113" y="15"/>
                  </a:cubicBezTo>
                  <a:cubicBezTo>
                    <a:pt x="113" y="15"/>
                    <a:pt x="112" y="15"/>
                    <a:pt x="112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07" y="13"/>
                    <a:pt x="107" y="13"/>
                    <a:pt x="107" y="13"/>
                  </a:cubicBezTo>
                  <a:close/>
                  <a:moveTo>
                    <a:pt x="111" y="16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3" y="16"/>
                    <a:pt x="113" y="16"/>
                    <a:pt x="113" y="17"/>
                  </a:cubicBezTo>
                  <a:cubicBezTo>
                    <a:pt x="113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5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5" y="23"/>
                    <a:pt x="115" y="24"/>
                    <a:pt x="115" y="24"/>
                  </a:cubicBezTo>
                  <a:cubicBezTo>
                    <a:pt x="115" y="24"/>
                    <a:pt x="115" y="24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5" y="29"/>
                    <a:pt x="115" y="29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5" y="30"/>
                    <a:pt x="115" y="30"/>
                    <a:pt x="115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15" y="31"/>
                    <a:pt x="115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9"/>
                    <a:pt x="114" y="28"/>
                    <a:pt x="114" y="28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5"/>
                    <a:pt x="114" y="25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3" y="22"/>
                    <a:pt x="113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2"/>
                    <a:pt x="113" y="22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2"/>
                    <a:pt x="113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2"/>
                    <a:pt x="111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2"/>
                    <a:pt x="113" y="23"/>
                    <a:pt x="113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7"/>
                    <a:pt x="113" y="27"/>
                    <a:pt x="112" y="27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8" y="28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6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7" y="26"/>
                    <a:pt x="107" y="26"/>
                    <a:pt x="107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7" y="25"/>
                    <a:pt x="107" y="25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3"/>
                    <a:pt x="107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7" y="23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9" y="23"/>
                    <a:pt x="109" y="23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8" y="22"/>
                    <a:pt x="108" y="22"/>
                  </a:cubicBezTo>
                  <a:cubicBezTo>
                    <a:pt x="108" y="22"/>
                    <a:pt x="107" y="22"/>
                    <a:pt x="107" y="22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22"/>
                    <a:pt x="106" y="22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4"/>
                  </a:cubicBezTo>
                  <a:cubicBezTo>
                    <a:pt x="106" y="24"/>
                    <a:pt x="106" y="24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8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5" y="30"/>
                  </a:cubicBezTo>
                  <a:cubicBezTo>
                    <a:pt x="105" y="30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5" y="27"/>
                    <a:pt x="105" y="26"/>
                    <a:pt x="105" y="26"/>
                  </a:cubicBezTo>
                  <a:cubicBezTo>
                    <a:pt x="105" y="26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4"/>
                  </a:cubicBezTo>
                  <a:cubicBezTo>
                    <a:pt x="105" y="24"/>
                    <a:pt x="105" y="24"/>
                    <a:pt x="105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3"/>
                    <a:pt x="105" y="23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5" y="21"/>
                    <a:pt x="105" y="21"/>
                  </a:cubicBezTo>
                  <a:cubicBezTo>
                    <a:pt x="105" y="21"/>
                    <a:pt x="106" y="21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6" y="18"/>
                    <a:pt x="106" y="18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7" y="17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08" y="17"/>
                    <a:pt x="108" y="16"/>
                    <a:pt x="108" y="16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8" y="15"/>
                    <a:pt x="108" y="16"/>
                    <a:pt x="107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09" y="13"/>
                    <a:pt x="108" y="13"/>
                    <a:pt x="108" y="13"/>
                  </a:cubicBezTo>
                  <a:cubicBezTo>
                    <a:pt x="108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11" y="16"/>
                    <a:pt x="111" y="16"/>
                    <a:pt x="111" y="16"/>
                  </a:cubicBezTo>
                  <a:close/>
                  <a:moveTo>
                    <a:pt x="107" y="19"/>
                  </a:move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8" y="18"/>
                  </a:cubicBezTo>
                  <a:cubicBezTo>
                    <a:pt x="108" y="18"/>
                    <a:pt x="109" y="17"/>
                    <a:pt x="109" y="17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8" y="18"/>
                    <a:pt x="108" y="18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lose/>
                  <a:moveTo>
                    <a:pt x="109" y="19"/>
                  </a:moveTo>
                  <a:cubicBezTo>
                    <a:pt x="109" y="21"/>
                    <a:pt x="109" y="21"/>
                    <a:pt x="109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20"/>
                    <a:pt x="107" y="20"/>
                    <a:pt x="107" y="2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9" y="19"/>
                    <a:pt x="109" y="19"/>
                    <a:pt x="109" y="19"/>
                  </a:cubicBezTo>
                  <a:close/>
                  <a:moveTo>
                    <a:pt x="112" y="25"/>
                  </a:move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6"/>
                    <a:pt x="112" y="26"/>
                  </a:cubicBezTo>
                  <a:cubicBezTo>
                    <a:pt x="112" y="26"/>
                    <a:pt x="112" y="26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1" y="27"/>
                    <a:pt x="110" y="27"/>
                    <a:pt x="110" y="27"/>
                  </a:cubicBezTo>
                  <a:cubicBezTo>
                    <a:pt x="109" y="27"/>
                    <a:pt x="109" y="27"/>
                    <a:pt x="109" y="26"/>
                  </a:cubicBezTo>
                  <a:cubicBezTo>
                    <a:pt x="109" y="26"/>
                    <a:pt x="109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9" y="25"/>
                    <a:pt x="109" y="25"/>
                    <a:pt x="110" y="25"/>
                  </a:cubicBezTo>
                  <a:cubicBezTo>
                    <a:pt x="110" y="25"/>
                    <a:pt x="110" y="24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1" y="24"/>
                    <a:pt x="111" y="25"/>
                  </a:cubicBezTo>
                  <a:cubicBezTo>
                    <a:pt x="111" y="25"/>
                    <a:pt x="112" y="25"/>
                    <a:pt x="112" y="25"/>
                  </a:cubicBezTo>
                  <a:close/>
                  <a:moveTo>
                    <a:pt x="32" y="72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0" y="73"/>
                    <a:pt x="30" y="73"/>
                  </a:cubicBezTo>
                  <a:cubicBezTo>
                    <a:pt x="30" y="73"/>
                    <a:pt x="29" y="73"/>
                    <a:pt x="29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0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3" y="71"/>
                    <a:pt x="33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3" y="71"/>
                    <a:pt x="34" y="71"/>
                    <a:pt x="34" y="71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0"/>
                    <a:pt x="34" y="69"/>
                    <a:pt x="34" y="69"/>
                  </a:cubicBezTo>
                  <a:cubicBezTo>
                    <a:pt x="34" y="69"/>
                    <a:pt x="34" y="68"/>
                    <a:pt x="35" y="68"/>
                  </a:cubicBezTo>
                  <a:cubicBezTo>
                    <a:pt x="35" y="68"/>
                    <a:pt x="35" y="68"/>
                    <a:pt x="35" y="67"/>
                  </a:cubicBezTo>
                  <a:cubicBezTo>
                    <a:pt x="35" y="67"/>
                    <a:pt x="35" y="67"/>
                    <a:pt x="35" y="66"/>
                  </a:cubicBezTo>
                  <a:cubicBezTo>
                    <a:pt x="35" y="66"/>
                    <a:pt x="36" y="66"/>
                    <a:pt x="36" y="66"/>
                  </a:cubicBezTo>
                  <a:cubicBezTo>
                    <a:pt x="36" y="66"/>
                    <a:pt x="36" y="65"/>
                    <a:pt x="36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6" y="65"/>
                    <a:pt x="36" y="64"/>
                  </a:cubicBezTo>
                  <a:cubicBezTo>
                    <a:pt x="36" y="64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65"/>
                    <a:pt x="35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5"/>
                    <a:pt x="34" y="66"/>
                    <a:pt x="34" y="66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3" y="66"/>
                    <a:pt x="33" y="67"/>
                    <a:pt x="33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68"/>
                    <a:pt x="32" y="68"/>
                    <a:pt x="32" y="68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2" y="68"/>
                    <a:pt x="32" y="68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1" y="67"/>
                    <a:pt x="31" y="67"/>
                    <a:pt x="31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1"/>
                  </a:cubicBezTo>
                  <a:cubicBezTo>
                    <a:pt x="28" y="71"/>
                    <a:pt x="28" y="70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70"/>
                    <a:pt x="28" y="70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70"/>
                    <a:pt x="27" y="70"/>
                  </a:cubicBezTo>
                  <a:cubicBezTo>
                    <a:pt x="27" y="70"/>
                    <a:pt x="26" y="71"/>
                    <a:pt x="26" y="71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2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2"/>
                    <a:pt x="24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72"/>
                    <a:pt x="23" y="72"/>
                    <a:pt x="23" y="72"/>
                  </a:cubicBezTo>
                  <a:cubicBezTo>
                    <a:pt x="23" y="72"/>
                    <a:pt x="23" y="72"/>
                    <a:pt x="23" y="71"/>
                  </a:cubicBezTo>
                  <a:cubicBezTo>
                    <a:pt x="23" y="72"/>
                    <a:pt x="24" y="71"/>
                    <a:pt x="24" y="71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5" y="70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70"/>
                    <a:pt x="26" y="70"/>
                    <a:pt x="26" y="70"/>
                  </a:cubicBezTo>
                  <a:cubicBezTo>
                    <a:pt x="26" y="70"/>
                    <a:pt x="26" y="69"/>
                    <a:pt x="26" y="69"/>
                  </a:cubicBezTo>
                  <a:cubicBezTo>
                    <a:pt x="27" y="69"/>
                    <a:pt x="27" y="68"/>
                    <a:pt x="27" y="68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7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4"/>
                    <a:pt x="30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29" y="62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30" y="61"/>
                    <a:pt x="30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2" y="61"/>
                    <a:pt x="32" y="61"/>
                  </a:cubicBezTo>
                  <a:cubicBezTo>
                    <a:pt x="32" y="61"/>
                    <a:pt x="33" y="60"/>
                    <a:pt x="33" y="60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0"/>
                    <a:pt x="34" y="59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8" y="59"/>
                    <a:pt x="37" y="60"/>
                    <a:pt x="37" y="60"/>
                  </a:cubicBezTo>
                  <a:cubicBezTo>
                    <a:pt x="37" y="60"/>
                    <a:pt x="37" y="60"/>
                    <a:pt x="36" y="60"/>
                  </a:cubicBezTo>
                  <a:cubicBezTo>
                    <a:pt x="36" y="60"/>
                    <a:pt x="36" y="60"/>
                    <a:pt x="36" y="61"/>
                  </a:cubicBezTo>
                  <a:cubicBezTo>
                    <a:pt x="35" y="61"/>
                    <a:pt x="34" y="61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2"/>
                    <a:pt x="34" y="62"/>
                    <a:pt x="34" y="63"/>
                  </a:cubicBezTo>
                  <a:cubicBezTo>
                    <a:pt x="34" y="63"/>
                    <a:pt x="34" y="63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4"/>
                    <a:pt x="36" y="64"/>
                    <a:pt x="36" y="63"/>
                  </a:cubicBezTo>
                  <a:cubicBezTo>
                    <a:pt x="36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8" y="65"/>
                    <a:pt x="38" y="66"/>
                    <a:pt x="38" y="66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7"/>
                    <a:pt x="37" y="68"/>
                    <a:pt x="37" y="68"/>
                  </a:cubicBezTo>
                  <a:cubicBezTo>
                    <a:pt x="37" y="68"/>
                    <a:pt x="36" y="69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1"/>
                    <a:pt x="36" y="71"/>
                  </a:cubicBezTo>
                  <a:cubicBezTo>
                    <a:pt x="35" y="71"/>
                    <a:pt x="35" y="72"/>
                    <a:pt x="35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3"/>
                    <a:pt x="34" y="73"/>
                    <a:pt x="34" y="73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33" y="71"/>
                    <a:pt x="32" y="71"/>
                    <a:pt x="32" y="71"/>
                  </a:cubicBezTo>
                  <a:cubicBezTo>
                    <a:pt x="32" y="71"/>
                    <a:pt x="32" y="72"/>
                    <a:pt x="32" y="72"/>
                  </a:cubicBezTo>
                  <a:cubicBezTo>
                    <a:pt x="32" y="72"/>
                    <a:pt x="32" y="72"/>
                    <a:pt x="32" y="72"/>
                  </a:cubicBezTo>
                  <a:close/>
                  <a:moveTo>
                    <a:pt x="30" y="64"/>
                  </a:moveTo>
                  <a:cubicBezTo>
                    <a:pt x="30" y="64"/>
                    <a:pt x="30" y="64"/>
                    <a:pt x="30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3" y="63"/>
                    <a:pt x="33" y="64"/>
                  </a:cubicBezTo>
                  <a:cubicBezTo>
                    <a:pt x="33" y="64"/>
                    <a:pt x="33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1" y="65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0" y="65"/>
                    <a:pt x="30" y="65"/>
                  </a:cubicBezTo>
                  <a:cubicBezTo>
                    <a:pt x="30" y="65"/>
                    <a:pt x="30" y="64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lose/>
                  <a:moveTo>
                    <a:pt x="47" y="72"/>
                  </a:moveTo>
                  <a:cubicBezTo>
                    <a:pt x="47" y="72"/>
                    <a:pt x="47" y="71"/>
                    <a:pt x="47" y="70"/>
                  </a:cubicBezTo>
                  <a:cubicBezTo>
                    <a:pt x="47" y="70"/>
                    <a:pt x="47" y="69"/>
                    <a:pt x="47" y="69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7" y="69"/>
                    <a:pt x="47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70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3"/>
                    <a:pt x="48" y="73"/>
                    <a:pt x="48" y="73"/>
                  </a:cubicBezTo>
                  <a:cubicBezTo>
                    <a:pt x="48" y="73"/>
                    <a:pt x="48" y="73"/>
                    <a:pt x="48" y="73"/>
                  </a:cubicBezTo>
                  <a:cubicBezTo>
                    <a:pt x="48" y="73"/>
                    <a:pt x="47" y="72"/>
                    <a:pt x="47" y="72"/>
                  </a:cubicBezTo>
                  <a:close/>
                  <a:moveTo>
                    <a:pt x="55" y="69"/>
                  </a:moveTo>
                  <a:cubicBezTo>
                    <a:pt x="55" y="69"/>
                    <a:pt x="55" y="69"/>
                    <a:pt x="55" y="68"/>
                  </a:cubicBezTo>
                  <a:cubicBezTo>
                    <a:pt x="55" y="68"/>
                    <a:pt x="55" y="67"/>
                    <a:pt x="55" y="67"/>
                  </a:cubicBezTo>
                  <a:cubicBezTo>
                    <a:pt x="55" y="67"/>
                    <a:pt x="55" y="66"/>
                    <a:pt x="55" y="66"/>
                  </a:cubicBezTo>
                  <a:cubicBezTo>
                    <a:pt x="55" y="66"/>
                    <a:pt x="56" y="65"/>
                    <a:pt x="56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6"/>
                    <a:pt x="53" y="66"/>
                  </a:cubicBezTo>
                  <a:cubicBezTo>
                    <a:pt x="53" y="66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2" y="67"/>
                    <a:pt x="52" y="68"/>
                  </a:cubicBezTo>
                  <a:cubicBezTo>
                    <a:pt x="51" y="68"/>
                    <a:pt x="51" y="68"/>
                    <a:pt x="51" y="69"/>
                  </a:cubicBezTo>
                  <a:cubicBezTo>
                    <a:pt x="50" y="69"/>
                    <a:pt x="49" y="69"/>
                    <a:pt x="49" y="69"/>
                  </a:cubicBezTo>
                  <a:cubicBezTo>
                    <a:pt x="49" y="69"/>
                    <a:pt x="49" y="68"/>
                    <a:pt x="48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8" y="67"/>
                    <a:pt x="48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7"/>
                    <a:pt x="49" y="67"/>
                    <a:pt x="50" y="67"/>
                  </a:cubicBezTo>
                  <a:cubicBezTo>
                    <a:pt x="50" y="67"/>
                    <a:pt x="50" y="67"/>
                    <a:pt x="51" y="67"/>
                  </a:cubicBezTo>
                  <a:cubicBezTo>
                    <a:pt x="51" y="67"/>
                    <a:pt x="51" y="66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6"/>
                    <a:pt x="51" y="66"/>
                    <a:pt x="51" y="65"/>
                  </a:cubicBezTo>
                  <a:cubicBezTo>
                    <a:pt x="50" y="65"/>
                    <a:pt x="50" y="66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49" y="66"/>
                    <a:pt x="49" y="66"/>
                    <a:pt x="49" y="65"/>
                  </a:cubicBezTo>
                  <a:cubicBezTo>
                    <a:pt x="49" y="65"/>
                    <a:pt x="48" y="65"/>
                    <a:pt x="48" y="65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8" y="65"/>
                    <a:pt x="48" y="65"/>
                    <a:pt x="48" y="64"/>
                  </a:cubicBezTo>
                  <a:cubicBezTo>
                    <a:pt x="49" y="64"/>
                    <a:pt x="48" y="64"/>
                    <a:pt x="49" y="64"/>
                  </a:cubicBezTo>
                  <a:cubicBezTo>
                    <a:pt x="49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1" y="64"/>
                  </a:cubicBezTo>
                  <a:cubicBezTo>
                    <a:pt x="51" y="64"/>
                    <a:pt x="52" y="64"/>
                    <a:pt x="52" y="63"/>
                  </a:cubicBezTo>
                  <a:cubicBezTo>
                    <a:pt x="52" y="63"/>
                    <a:pt x="52" y="63"/>
                    <a:pt x="52" y="62"/>
                  </a:cubicBezTo>
                  <a:cubicBezTo>
                    <a:pt x="53" y="62"/>
                    <a:pt x="53" y="62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1"/>
                    <a:pt x="53" y="60"/>
                    <a:pt x="53" y="6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59"/>
                    <a:pt x="53" y="59"/>
                    <a:pt x="54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1"/>
                    <a:pt x="55" y="62"/>
                  </a:cubicBezTo>
                  <a:cubicBezTo>
                    <a:pt x="54" y="62"/>
                    <a:pt x="55" y="62"/>
                    <a:pt x="55" y="62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2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1"/>
                    <a:pt x="57" y="60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2"/>
                    <a:pt x="57" y="62"/>
                    <a:pt x="56" y="62"/>
                  </a:cubicBezTo>
                  <a:cubicBezTo>
                    <a:pt x="55" y="63"/>
                    <a:pt x="54" y="63"/>
                    <a:pt x="54" y="63"/>
                  </a:cubicBezTo>
                  <a:cubicBezTo>
                    <a:pt x="53" y="63"/>
                    <a:pt x="53" y="64"/>
                    <a:pt x="53" y="64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6"/>
                    <a:pt x="52" y="66"/>
                  </a:cubicBezTo>
                  <a:cubicBezTo>
                    <a:pt x="53" y="66"/>
                    <a:pt x="53" y="65"/>
                    <a:pt x="54" y="65"/>
                  </a:cubicBezTo>
                  <a:cubicBezTo>
                    <a:pt x="54" y="65"/>
                    <a:pt x="54" y="64"/>
                    <a:pt x="55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6" y="64"/>
                    <a:pt x="56" y="64"/>
                    <a:pt x="56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6" y="63"/>
                    <a:pt x="57" y="63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5"/>
                    <a:pt x="57" y="65"/>
                    <a:pt x="57" y="66"/>
                  </a:cubicBezTo>
                  <a:cubicBezTo>
                    <a:pt x="57" y="66"/>
                    <a:pt x="57" y="67"/>
                    <a:pt x="56" y="67"/>
                  </a:cubicBezTo>
                  <a:cubicBezTo>
                    <a:pt x="56" y="69"/>
                    <a:pt x="56" y="71"/>
                    <a:pt x="55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4" y="72"/>
                    <a:pt x="54" y="72"/>
                  </a:cubicBezTo>
                  <a:cubicBezTo>
                    <a:pt x="54" y="72"/>
                    <a:pt x="54" y="71"/>
                    <a:pt x="54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53" y="71"/>
                    <a:pt x="52" y="71"/>
                  </a:cubicBezTo>
                  <a:cubicBezTo>
                    <a:pt x="52" y="71"/>
                    <a:pt x="52" y="71"/>
                    <a:pt x="52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1" y="72"/>
                    <a:pt x="51" y="72"/>
                    <a:pt x="51" y="71"/>
                  </a:cubicBezTo>
                  <a:cubicBezTo>
                    <a:pt x="51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0"/>
                    <a:pt x="50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0" y="70"/>
                  </a:cubicBezTo>
                  <a:cubicBezTo>
                    <a:pt x="50" y="70"/>
                    <a:pt x="50" y="69"/>
                    <a:pt x="50" y="69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2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4" y="71"/>
                    <a:pt x="54" y="70"/>
                    <a:pt x="55" y="70"/>
                  </a:cubicBezTo>
                  <a:cubicBezTo>
                    <a:pt x="55" y="70"/>
                    <a:pt x="55" y="70"/>
                    <a:pt x="55" y="69"/>
                  </a:cubicBezTo>
                  <a:close/>
                  <a:moveTo>
                    <a:pt x="84" y="65"/>
                  </a:moveTo>
                  <a:cubicBezTo>
                    <a:pt x="84" y="65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5" y="66"/>
                    <a:pt x="85" y="65"/>
                    <a:pt x="85" y="65"/>
                  </a:cubicBezTo>
                  <a:cubicBezTo>
                    <a:pt x="86" y="64"/>
                    <a:pt x="87" y="63"/>
                    <a:pt x="87" y="63"/>
                  </a:cubicBezTo>
                  <a:cubicBezTo>
                    <a:pt x="88" y="63"/>
                    <a:pt x="89" y="62"/>
                    <a:pt x="89" y="63"/>
                  </a:cubicBezTo>
                  <a:cubicBezTo>
                    <a:pt x="90" y="63"/>
                    <a:pt x="89" y="64"/>
                    <a:pt x="88" y="66"/>
                  </a:cubicBezTo>
                  <a:cubicBezTo>
                    <a:pt x="88" y="66"/>
                    <a:pt x="88" y="67"/>
                    <a:pt x="88" y="67"/>
                  </a:cubicBezTo>
                  <a:cubicBezTo>
                    <a:pt x="88" y="68"/>
                    <a:pt x="88" y="68"/>
                    <a:pt x="88" y="69"/>
                  </a:cubicBezTo>
                  <a:cubicBezTo>
                    <a:pt x="88" y="70"/>
                    <a:pt x="88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0"/>
                    <a:pt x="87" y="70"/>
                    <a:pt x="86" y="70"/>
                  </a:cubicBezTo>
                  <a:cubicBezTo>
                    <a:pt x="86" y="70"/>
                    <a:pt x="86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6" y="70"/>
                    <a:pt x="86" y="69"/>
                    <a:pt x="86" y="68"/>
                  </a:cubicBezTo>
                  <a:cubicBezTo>
                    <a:pt x="86" y="68"/>
                    <a:pt x="85" y="68"/>
                    <a:pt x="85" y="6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8"/>
                    <a:pt x="86" y="66"/>
                    <a:pt x="86" y="66"/>
                  </a:cubicBezTo>
                  <a:cubicBezTo>
                    <a:pt x="85" y="66"/>
                    <a:pt x="85" y="66"/>
                    <a:pt x="86" y="66"/>
                  </a:cubicBezTo>
                  <a:cubicBezTo>
                    <a:pt x="86" y="66"/>
                    <a:pt x="86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5" y="66"/>
                    <a:pt x="85" y="67"/>
                    <a:pt x="84" y="68"/>
                  </a:cubicBezTo>
                  <a:cubicBezTo>
                    <a:pt x="84" y="68"/>
                    <a:pt x="85" y="69"/>
                    <a:pt x="84" y="69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84" y="69"/>
                    <a:pt x="83" y="69"/>
                    <a:pt x="83" y="69"/>
                  </a:cubicBezTo>
                  <a:cubicBezTo>
                    <a:pt x="83" y="68"/>
                    <a:pt x="83" y="67"/>
                    <a:pt x="84" y="66"/>
                  </a:cubicBezTo>
                  <a:cubicBezTo>
                    <a:pt x="84" y="66"/>
                    <a:pt x="84" y="65"/>
                    <a:pt x="84" y="65"/>
                  </a:cubicBezTo>
                  <a:close/>
                  <a:moveTo>
                    <a:pt x="88" y="63"/>
                  </a:moveTo>
                  <a:cubicBezTo>
                    <a:pt x="88" y="63"/>
                    <a:pt x="88" y="63"/>
                    <a:pt x="88" y="63"/>
                  </a:cubicBezTo>
                  <a:cubicBezTo>
                    <a:pt x="88" y="63"/>
                    <a:pt x="88" y="64"/>
                    <a:pt x="88" y="64"/>
                  </a:cubicBezTo>
                  <a:cubicBezTo>
                    <a:pt x="88" y="65"/>
                    <a:pt x="88" y="66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7" y="66"/>
                    <a:pt x="87" y="65"/>
                    <a:pt x="86" y="65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7" y="64"/>
                    <a:pt x="87" y="64"/>
                    <a:pt x="87" y="63"/>
                  </a:cubicBezTo>
                  <a:cubicBezTo>
                    <a:pt x="88" y="63"/>
                    <a:pt x="88" y="63"/>
                    <a:pt x="88" y="63"/>
                  </a:cubicBezTo>
                  <a:close/>
                  <a:moveTo>
                    <a:pt x="87" y="67"/>
                  </a:moveTo>
                  <a:cubicBezTo>
                    <a:pt x="87" y="67"/>
                    <a:pt x="87" y="69"/>
                    <a:pt x="87" y="69"/>
                  </a:cubicBezTo>
                  <a:cubicBezTo>
                    <a:pt x="87" y="69"/>
                    <a:pt x="87" y="70"/>
                    <a:pt x="87" y="70"/>
                  </a:cubicBezTo>
                  <a:cubicBezTo>
                    <a:pt x="87" y="70"/>
                    <a:pt x="87" y="70"/>
                    <a:pt x="86" y="70"/>
                  </a:cubicBezTo>
                  <a:cubicBezTo>
                    <a:pt x="86" y="69"/>
                    <a:pt x="87" y="68"/>
                    <a:pt x="87" y="68"/>
                  </a:cubicBezTo>
                  <a:cubicBezTo>
                    <a:pt x="87" y="68"/>
                    <a:pt x="87" y="67"/>
                    <a:pt x="87" y="67"/>
                  </a:cubicBezTo>
                  <a:close/>
                  <a:moveTo>
                    <a:pt x="80" y="70"/>
                  </a:moveTo>
                  <a:cubicBezTo>
                    <a:pt x="80" y="70"/>
                    <a:pt x="81" y="70"/>
                    <a:pt x="82" y="71"/>
                  </a:cubicBezTo>
                  <a:cubicBezTo>
                    <a:pt x="82" y="71"/>
                    <a:pt x="83" y="71"/>
                    <a:pt x="83" y="71"/>
                  </a:cubicBezTo>
                  <a:cubicBezTo>
                    <a:pt x="85" y="72"/>
                    <a:pt x="86" y="72"/>
                    <a:pt x="88" y="72"/>
                  </a:cubicBezTo>
                  <a:cubicBezTo>
                    <a:pt x="88" y="73"/>
                    <a:pt x="90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3"/>
                    <a:pt x="88" y="74"/>
                    <a:pt x="88" y="74"/>
                  </a:cubicBezTo>
                  <a:cubicBezTo>
                    <a:pt x="86" y="74"/>
                    <a:pt x="86" y="74"/>
                    <a:pt x="85" y="73"/>
                  </a:cubicBezTo>
                  <a:cubicBezTo>
                    <a:pt x="84" y="72"/>
                    <a:pt x="83" y="72"/>
                    <a:pt x="82" y="71"/>
                  </a:cubicBezTo>
                  <a:cubicBezTo>
                    <a:pt x="81" y="71"/>
                    <a:pt x="80" y="71"/>
                    <a:pt x="80" y="70"/>
                  </a:cubicBezTo>
                  <a:close/>
                  <a:moveTo>
                    <a:pt x="82" y="69"/>
                  </a:move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3" y="70"/>
                    <a:pt x="83" y="70"/>
                  </a:cubicBezTo>
                  <a:cubicBezTo>
                    <a:pt x="83" y="70"/>
                    <a:pt x="83" y="70"/>
                    <a:pt x="83" y="7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69"/>
                    <a:pt x="82" y="69"/>
                  </a:cubicBezTo>
                  <a:close/>
                  <a:moveTo>
                    <a:pt x="81" y="66"/>
                  </a:moveTo>
                  <a:cubicBezTo>
                    <a:pt x="82" y="66"/>
                    <a:pt x="83" y="67"/>
                    <a:pt x="83" y="6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82" y="68"/>
                    <a:pt x="82" y="68"/>
                    <a:pt x="81" y="68"/>
                  </a:cubicBezTo>
                  <a:cubicBezTo>
                    <a:pt x="81" y="68"/>
                    <a:pt x="81" y="67"/>
                    <a:pt x="81" y="67"/>
                  </a:cubicBezTo>
                  <a:cubicBezTo>
                    <a:pt x="81" y="67"/>
                    <a:pt x="81" y="66"/>
                    <a:pt x="81" y="66"/>
                  </a:cubicBezTo>
                  <a:close/>
                  <a:moveTo>
                    <a:pt x="86" y="63"/>
                  </a:moveTo>
                  <a:cubicBezTo>
                    <a:pt x="86" y="63"/>
                    <a:pt x="86" y="63"/>
                    <a:pt x="86" y="63"/>
                  </a:cubicBezTo>
                  <a:cubicBezTo>
                    <a:pt x="87" y="62"/>
                    <a:pt x="87" y="62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7" y="60"/>
                  </a:cubicBezTo>
                  <a:cubicBezTo>
                    <a:pt x="88" y="60"/>
                    <a:pt x="88" y="60"/>
                    <a:pt x="88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8" y="59"/>
                    <a:pt x="88" y="59"/>
                    <a:pt x="87" y="60"/>
                  </a:cubicBezTo>
                  <a:cubicBezTo>
                    <a:pt x="87" y="60"/>
                    <a:pt x="86" y="61"/>
                    <a:pt x="86" y="61"/>
                  </a:cubicBezTo>
                  <a:cubicBezTo>
                    <a:pt x="85" y="61"/>
                    <a:pt x="85" y="62"/>
                    <a:pt x="85" y="62"/>
                  </a:cubicBezTo>
                  <a:cubicBezTo>
                    <a:pt x="84" y="62"/>
                    <a:pt x="82" y="62"/>
                    <a:pt x="82" y="62"/>
                  </a:cubicBezTo>
                  <a:cubicBezTo>
                    <a:pt x="83" y="62"/>
                    <a:pt x="84" y="61"/>
                    <a:pt x="85" y="60"/>
                  </a:cubicBezTo>
                  <a:cubicBezTo>
                    <a:pt x="85" y="60"/>
                    <a:pt x="86" y="59"/>
                    <a:pt x="87" y="58"/>
                  </a:cubicBezTo>
                  <a:cubicBezTo>
                    <a:pt x="87" y="58"/>
                    <a:pt x="88" y="58"/>
                    <a:pt x="88" y="58"/>
                  </a:cubicBezTo>
                  <a:cubicBezTo>
                    <a:pt x="88" y="58"/>
                    <a:pt x="88" y="58"/>
                    <a:pt x="89" y="58"/>
                  </a:cubicBezTo>
                  <a:cubicBezTo>
                    <a:pt x="89" y="58"/>
                    <a:pt x="89" y="57"/>
                    <a:pt x="89" y="57"/>
                  </a:cubicBezTo>
                  <a:cubicBezTo>
                    <a:pt x="89" y="57"/>
                    <a:pt x="89" y="57"/>
                    <a:pt x="90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0" y="59"/>
                    <a:pt x="90" y="59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9" y="60"/>
                    <a:pt x="89" y="60"/>
                    <a:pt x="88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8" y="61"/>
                    <a:pt x="89" y="61"/>
                    <a:pt x="89" y="61"/>
                  </a:cubicBezTo>
                  <a:cubicBezTo>
                    <a:pt x="89" y="61"/>
                    <a:pt x="89" y="61"/>
                    <a:pt x="89" y="62"/>
                  </a:cubicBezTo>
                  <a:cubicBezTo>
                    <a:pt x="88" y="62"/>
                    <a:pt x="87" y="63"/>
                    <a:pt x="86" y="63"/>
                  </a:cubicBezTo>
                  <a:close/>
                  <a:moveTo>
                    <a:pt x="70" y="65"/>
                  </a:moveTo>
                  <a:cubicBezTo>
                    <a:pt x="70" y="65"/>
                    <a:pt x="70" y="65"/>
                    <a:pt x="70" y="65"/>
                  </a:cubicBezTo>
                  <a:cubicBezTo>
                    <a:pt x="70" y="66"/>
                    <a:pt x="70" y="66"/>
                    <a:pt x="71" y="66"/>
                  </a:cubicBezTo>
                  <a:cubicBezTo>
                    <a:pt x="71" y="66"/>
                    <a:pt x="71" y="66"/>
                    <a:pt x="71" y="67"/>
                  </a:cubicBezTo>
                  <a:cubicBezTo>
                    <a:pt x="71" y="67"/>
                    <a:pt x="71" y="67"/>
                    <a:pt x="71" y="68"/>
                  </a:cubicBezTo>
                  <a:cubicBezTo>
                    <a:pt x="71" y="68"/>
                    <a:pt x="70" y="68"/>
                    <a:pt x="70" y="68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70"/>
                    <a:pt x="72" y="71"/>
                    <a:pt x="73" y="71"/>
                  </a:cubicBezTo>
                  <a:cubicBezTo>
                    <a:pt x="73" y="71"/>
                    <a:pt x="73" y="72"/>
                    <a:pt x="73" y="72"/>
                  </a:cubicBezTo>
                  <a:cubicBezTo>
                    <a:pt x="74" y="72"/>
                    <a:pt x="75" y="72"/>
                    <a:pt x="75" y="73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5" y="73"/>
                    <a:pt x="74" y="73"/>
                    <a:pt x="74" y="73"/>
                  </a:cubicBezTo>
                  <a:cubicBezTo>
                    <a:pt x="74" y="73"/>
                    <a:pt x="73" y="73"/>
                    <a:pt x="73" y="73"/>
                  </a:cubicBezTo>
                  <a:cubicBezTo>
                    <a:pt x="73" y="74"/>
                    <a:pt x="72" y="73"/>
                    <a:pt x="72" y="73"/>
                  </a:cubicBezTo>
                  <a:cubicBezTo>
                    <a:pt x="71" y="72"/>
                    <a:pt x="71" y="72"/>
                    <a:pt x="70" y="71"/>
                  </a:cubicBezTo>
                  <a:cubicBezTo>
                    <a:pt x="70" y="71"/>
                    <a:pt x="70" y="70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8" y="71"/>
                    <a:pt x="67" y="71"/>
                    <a:pt x="66" y="72"/>
                  </a:cubicBezTo>
                  <a:cubicBezTo>
                    <a:pt x="65" y="73"/>
                    <a:pt x="64" y="73"/>
                    <a:pt x="63" y="73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4" y="73"/>
                    <a:pt x="64" y="73"/>
                  </a:cubicBezTo>
                  <a:cubicBezTo>
                    <a:pt x="64" y="73"/>
                    <a:pt x="65" y="72"/>
                    <a:pt x="65" y="72"/>
                  </a:cubicBezTo>
                  <a:cubicBezTo>
                    <a:pt x="66" y="72"/>
                    <a:pt x="66" y="71"/>
                    <a:pt x="66" y="71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68" y="69"/>
                    <a:pt x="68" y="68"/>
                    <a:pt x="68" y="68"/>
                  </a:cubicBezTo>
                  <a:cubicBezTo>
                    <a:pt x="68" y="67"/>
                    <a:pt x="67" y="66"/>
                    <a:pt x="67" y="66"/>
                  </a:cubicBezTo>
                  <a:cubicBezTo>
                    <a:pt x="68" y="66"/>
                    <a:pt x="69" y="67"/>
                    <a:pt x="69" y="67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69" y="67"/>
                    <a:pt x="70" y="66"/>
                    <a:pt x="70" y="65"/>
                  </a:cubicBezTo>
                  <a:close/>
                  <a:moveTo>
                    <a:pt x="71" y="64"/>
                  </a:moveTo>
                  <a:cubicBezTo>
                    <a:pt x="71" y="64"/>
                    <a:pt x="71" y="63"/>
                    <a:pt x="71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0" y="63"/>
                    <a:pt x="70" y="64"/>
                    <a:pt x="69" y="64"/>
                  </a:cubicBezTo>
                  <a:cubicBezTo>
                    <a:pt x="69" y="65"/>
                    <a:pt x="68" y="65"/>
                    <a:pt x="67" y="65"/>
                  </a:cubicBezTo>
                  <a:cubicBezTo>
                    <a:pt x="67" y="65"/>
                    <a:pt x="66" y="66"/>
                    <a:pt x="66" y="6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4"/>
                    <a:pt x="67" y="64"/>
                    <a:pt x="67" y="64"/>
                  </a:cubicBezTo>
                  <a:cubicBezTo>
                    <a:pt x="67" y="64"/>
                    <a:pt x="68" y="63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70" y="63"/>
                    <a:pt x="71" y="62"/>
                    <a:pt x="72" y="62"/>
                  </a:cubicBezTo>
                  <a:cubicBezTo>
                    <a:pt x="72" y="62"/>
                    <a:pt x="72" y="63"/>
                    <a:pt x="72" y="63"/>
                  </a:cubicBezTo>
                  <a:cubicBezTo>
                    <a:pt x="72" y="63"/>
                    <a:pt x="72" y="63"/>
                    <a:pt x="73" y="63"/>
                  </a:cubicBezTo>
                  <a:cubicBezTo>
                    <a:pt x="73" y="63"/>
                    <a:pt x="72" y="64"/>
                    <a:pt x="72" y="64"/>
                  </a:cubicBezTo>
                  <a:cubicBezTo>
                    <a:pt x="72" y="64"/>
                    <a:pt x="71" y="64"/>
                    <a:pt x="71" y="64"/>
                  </a:cubicBezTo>
                  <a:close/>
                  <a:moveTo>
                    <a:pt x="69" y="58"/>
                  </a:moveTo>
                  <a:cubicBezTo>
                    <a:pt x="69" y="58"/>
                    <a:pt x="71" y="58"/>
                    <a:pt x="71" y="59"/>
                  </a:cubicBezTo>
                  <a:cubicBezTo>
                    <a:pt x="71" y="59"/>
                    <a:pt x="71" y="59"/>
                    <a:pt x="71" y="60"/>
                  </a:cubicBezTo>
                  <a:cubicBezTo>
                    <a:pt x="71" y="60"/>
                    <a:pt x="72" y="60"/>
                    <a:pt x="73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59"/>
                    <a:pt x="74" y="59"/>
                    <a:pt x="74" y="59"/>
                  </a:cubicBezTo>
                  <a:cubicBezTo>
                    <a:pt x="74" y="59"/>
                    <a:pt x="74" y="59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3" y="60"/>
                    <a:pt x="72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1" y="61"/>
                    <a:pt x="70" y="61"/>
                    <a:pt x="70" y="61"/>
                  </a:cubicBezTo>
                  <a:cubicBezTo>
                    <a:pt x="69" y="61"/>
                    <a:pt x="68" y="62"/>
                    <a:pt x="67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61"/>
                    <a:pt x="69" y="60"/>
                    <a:pt x="69" y="59"/>
                  </a:cubicBezTo>
                  <a:cubicBezTo>
                    <a:pt x="69" y="59"/>
                    <a:pt x="69" y="58"/>
                    <a:pt x="69" y="58"/>
                  </a:cubicBezTo>
                  <a:close/>
                  <a:moveTo>
                    <a:pt x="104" y="59"/>
                  </a:moveTo>
                  <a:cubicBezTo>
                    <a:pt x="105" y="59"/>
                    <a:pt x="105" y="59"/>
                    <a:pt x="105" y="60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1"/>
                    <a:pt x="104" y="62"/>
                    <a:pt x="104" y="62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04" y="63"/>
                    <a:pt x="104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6" y="63"/>
                    <a:pt x="106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5" y="64"/>
                    <a:pt x="105" y="65"/>
                  </a:cubicBezTo>
                  <a:cubicBezTo>
                    <a:pt x="104" y="65"/>
                    <a:pt x="104" y="65"/>
                    <a:pt x="103" y="65"/>
                  </a:cubicBezTo>
                  <a:cubicBezTo>
                    <a:pt x="103" y="65"/>
                    <a:pt x="102" y="67"/>
                    <a:pt x="102" y="68"/>
                  </a:cubicBezTo>
                  <a:cubicBezTo>
                    <a:pt x="103" y="68"/>
                    <a:pt x="103" y="69"/>
                    <a:pt x="105" y="70"/>
                  </a:cubicBezTo>
                  <a:cubicBezTo>
                    <a:pt x="105" y="70"/>
                    <a:pt x="106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1"/>
                    <a:pt x="106" y="71"/>
                    <a:pt x="106" y="71"/>
                  </a:cubicBezTo>
                  <a:cubicBezTo>
                    <a:pt x="106" y="71"/>
                    <a:pt x="106" y="71"/>
                    <a:pt x="106" y="72"/>
                  </a:cubicBezTo>
                  <a:cubicBezTo>
                    <a:pt x="105" y="72"/>
                    <a:pt x="105" y="72"/>
                    <a:pt x="104" y="72"/>
                  </a:cubicBezTo>
                  <a:cubicBezTo>
                    <a:pt x="104" y="71"/>
                    <a:pt x="103" y="71"/>
                    <a:pt x="103" y="71"/>
                  </a:cubicBezTo>
                  <a:cubicBezTo>
                    <a:pt x="103" y="71"/>
                    <a:pt x="103" y="70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8"/>
                    <a:pt x="101" y="68"/>
                    <a:pt x="101" y="68"/>
                  </a:cubicBezTo>
                  <a:cubicBezTo>
                    <a:pt x="101" y="69"/>
                    <a:pt x="100" y="69"/>
                    <a:pt x="100" y="70"/>
                  </a:cubicBezTo>
                  <a:cubicBezTo>
                    <a:pt x="99" y="71"/>
                    <a:pt x="98" y="71"/>
                    <a:pt x="96" y="72"/>
                  </a:cubicBezTo>
                  <a:cubicBezTo>
                    <a:pt x="96" y="73"/>
                    <a:pt x="95" y="73"/>
                    <a:pt x="93" y="73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3"/>
                    <a:pt x="95" y="72"/>
                    <a:pt x="95" y="72"/>
                  </a:cubicBezTo>
                  <a:cubicBezTo>
                    <a:pt x="97" y="71"/>
                    <a:pt x="98" y="69"/>
                    <a:pt x="99" y="68"/>
                  </a:cubicBezTo>
                  <a:cubicBezTo>
                    <a:pt x="100" y="67"/>
                    <a:pt x="100" y="66"/>
                    <a:pt x="100" y="65"/>
                  </a:cubicBezTo>
                  <a:cubicBezTo>
                    <a:pt x="100" y="65"/>
                    <a:pt x="99" y="64"/>
                    <a:pt x="99" y="64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100" y="64"/>
                    <a:pt x="101" y="64"/>
                    <a:pt x="102" y="64"/>
                  </a:cubicBezTo>
                  <a:cubicBezTo>
                    <a:pt x="102" y="63"/>
                    <a:pt x="102" y="63"/>
                    <a:pt x="103" y="62"/>
                  </a:cubicBezTo>
                  <a:cubicBezTo>
                    <a:pt x="103" y="62"/>
                    <a:pt x="103" y="61"/>
                    <a:pt x="103" y="61"/>
                  </a:cubicBezTo>
                  <a:cubicBezTo>
                    <a:pt x="103" y="60"/>
                    <a:pt x="104" y="60"/>
                    <a:pt x="104" y="59"/>
                  </a:cubicBezTo>
                  <a:close/>
                  <a:moveTo>
                    <a:pt x="102" y="94"/>
                  </a:moveTo>
                  <a:cubicBezTo>
                    <a:pt x="102" y="89"/>
                    <a:pt x="102" y="89"/>
                    <a:pt x="102" y="89"/>
                  </a:cubicBezTo>
                  <a:cubicBezTo>
                    <a:pt x="127" y="89"/>
                    <a:pt x="127" y="89"/>
                    <a:pt x="127" y="89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02" y="94"/>
                    <a:pt x="102" y="94"/>
                    <a:pt x="102" y="94"/>
                  </a:cubicBezTo>
                  <a:close/>
                  <a:moveTo>
                    <a:pt x="112" y="102"/>
                  </a:moveTo>
                  <a:cubicBezTo>
                    <a:pt x="112" y="98"/>
                    <a:pt x="112" y="98"/>
                    <a:pt x="112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2" y="102"/>
                    <a:pt x="112" y="102"/>
                    <a:pt x="112" y="102"/>
                  </a:cubicBezTo>
                  <a:close/>
                  <a:moveTo>
                    <a:pt x="113" y="20"/>
                  </a:moveTo>
                  <a:cubicBezTo>
                    <a:pt x="113" y="20"/>
                    <a:pt x="113" y="20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21"/>
                    <a:pt x="111" y="21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9"/>
                    <a:pt x="111" y="19"/>
                    <a:pt x="111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lose/>
                  <a:moveTo>
                    <a:pt x="113" y="18"/>
                  </a:move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2" y="19"/>
                    <a:pt x="112" y="19"/>
                  </a:cubicBezTo>
                  <a:cubicBezTo>
                    <a:pt x="112" y="18"/>
                    <a:pt x="112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1" y="17"/>
                    <a:pt x="112" y="17"/>
                    <a:pt x="112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lose/>
                  <a:moveTo>
                    <a:pt x="92" y="11"/>
                  </a:move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lose/>
                  <a:moveTo>
                    <a:pt x="88" y="29"/>
                  </a:move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28"/>
                    <a:pt x="87" y="27"/>
                    <a:pt x="87" y="27"/>
                  </a:cubicBezTo>
                  <a:cubicBezTo>
                    <a:pt x="87" y="27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5"/>
                    <a:pt x="86" y="25"/>
                  </a:cubicBezTo>
                  <a:cubicBezTo>
                    <a:pt x="86" y="25"/>
                    <a:pt x="86" y="24"/>
                    <a:pt x="86" y="24"/>
                  </a:cubicBezTo>
                  <a:cubicBezTo>
                    <a:pt x="86" y="23"/>
                    <a:pt x="86" y="23"/>
                    <a:pt x="86" y="22"/>
                  </a:cubicBezTo>
                  <a:cubicBezTo>
                    <a:pt x="86" y="22"/>
                    <a:pt x="86" y="21"/>
                    <a:pt x="86" y="21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4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4"/>
                    <a:pt x="88" y="15"/>
                    <a:pt x="88" y="16"/>
                  </a:cubicBezTo>
                  <a:cubicBezTo>
                    <a:pt x="88" y="16"/>
                    <a:pt x="88" y="17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1"/>
                    <a:pt x="88" y="21"/>
                    <a:pt x="88" y="22"/>
                  </a:cubicBezTo>
                  <a:cubicBezTo>
                    <a:pt x="88" y="23"/>
                    <a:pt x="88" y="23"/>
                    <a:pt x="88" y="24"/>
                  </a:cubicBezTo>
                  <a:cubicBezTo>
                    <a:pt x="88" y="24"/>
                    <a:pt x="88" y="24"/>
                    <a:pt x="88" y="25"/>
                  </a:cubicBezTo>
                  <a:cubicBezTo>
                    <a:pt x="88" y="25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7"/>
                    <a:pt x="90" y="27"/>
                    <a:pt x="90" y="26"/>
                  </a:cubicBezTo>
                  <a:cubicBezTo>
                    <a:pt x="90" y="26"/>
                    <a:pt x="90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1" y="14"/>
                    <a:pt x="91" y="13"/>
                  </a:cubicBezTo>
                  <a:cubicBezTo>
                    <a:pt x="91" y="13"/>
                    <a:pt x="91" y="13"/>
                    <a:pt x="91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2"/>
                    <a:pt x="91" y="11"/>
                    <a:pt x="91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2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3"/>
                    <a:pt x="93" y="13"/>
                  </a:cubicBezTo>
                  <a:cubicBezTo>
                    <a:pt x="93" y="13"/>
                    <a:pt x="93" y="13"/>
                    <a:pt x="93" y="14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3"/>
                    <a:pt x="93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6"/>
                    <a:pt x="94" y="26"/>
                  </a:cubicBezTo>
                  <a:cubicBezTo>
                    <a:pt x="94" y="26"/>
                    <a:pt x="94" y="26"/>
                    <a:pt x="95" y="27"/>
                  </a:cubicBezTo>
                  <a:cubicBezTo>
                    <a:pt x="95" y="27"/>
                    <a:pt x="95" y="27"/>
                    <a:pt x="95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5"/>
                  </a:cubicBezTo>
                  <a:cubicBezTo>
                    <a:pt x="96" y="25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6"/>
                    <a:pt x="96" y="16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7"/>
                    <a:pt x="97" y="17"/>
                    <a:pt x="97" y="18"/>
                  </a:cubicBezTo>
                  <a:cubicBezTo>
                    <a:pt x="97" y="19"/>
                    <a:pt x="97" y="19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2"/>
                    <a:pt x="97" y="23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5"/>
                  </a:cubicBezTo>
                  <a:cubicBezTo>
                    <a:pt x="97" y="25"/>
                    <a:pt x="97" y="26"/>
                    <a:pt x="97" y="26"/>
                  </a:cubicBezTo>
                  <a:cubicBezTo>
                    <a:pt x="97" y="27"/>
                    <a:pt x="97" y="27"/>
                    <a:pt x="97" y="28"/>
                  </a:cubicBezTo>
                  <a:cubicBezTo>
                    <a:pt x="97" y="28"/>
                    <a:pt x="96" y="29"/>
                    <a:pt x="96" y="29"/>
                  </a:cubicBezTo>
                  <a:cubicBezTo>
                    <a:pt x="96" y="29"/>
                    <a:pt x="95" y="30"/>
                    <a:pt x="94" y="30"/>
                  </a:cubicBezTo>
                  <a:cubicBezTo>
                    <a:pt x="94" y="30"/>
                    <a:pt x="93" y="30"/>
                    <a:pt x="92" y="30"/>
                  </a:cubicBezTo>
                  <a:cubicBezTo>
                    <a:pt x="91" y="30"/>
                    <a:pt x="91" y="30"/>
                    <a:pt x="90" y="30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0"/>
                    <a:pt x="89" y="30"/>
                    <a:pt x="89" y="30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89" y="30"/>
                    <a:pt x="89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29"/>
                    <a:pt x="88" y="29"/>
                    <a:pt x="88" y="29"/>
                  </a:cubicBezTo>
                  <a:close/>
                  <a:moveTo>
                    <a:pt x="94" y="28"/>
                  </a:moveTo>
                  <a:cubicBezTo>
                    <a:pt x="94" y="29"/>
                    <a:pt x="94" y="29"/>
                    <a:pt x="93" y="29"/>
                  </a:cubicBezTo>
                  <a:cubicBezTo>
                    <a:pt x="93" y="29"/>
                    <a:pt x="92" y="29"/>
                    <a:pt x="92" y="29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8"/>
                    <a:pt x="90" y="27"/>
                    <a:pt x="91" y="27"/>
                  </a:cubicBezTo>
                  <a:cubicBezTo>
                    <a:pt x="91" y="27"/>
                    <a:pt x="91" y="26"/>
                    <a:pt x="91" y="26"/>
                  </a:cubicBezTo>
                  <a:cubicBezTo>
                    <a:pt x="92" y="26"/>
                    <a:pt x="92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7"/>
                    <a:pt x="93" y="27"/>
                    <a:pt x="94" y="27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lose/>
                  <a:moveTo>
                    <a:pt x="17" y="113"/>
                  </a:moveTo>
                  <a:cubicBezTo>
                    <a:pt x="15" y="112"/>
                    <a:pt x="17" y="108"/>
                    <a:pt x="20" y="108"/>
                  </a:cubicBezTo>
                  <a:cubicBezTo>
                    <a:pt x="21" y="108"/>
                    <a:pt x="21" y="108"/>
                    <a:pt x="22" y="108"/>
                  </a:cubicBezTo>
                  <a:cubicBezTo>
                    <a:pt x="22" y="107"/>
                    <a:pt x="22" y="106"/>
                    <a:pt x="21" y="106"/>
                  </a:cubicBezTo>
                  <a:cubicBezTo>
                    <a:pt x="15" y="105"/>
                    <a:pt x="16" y="90"/>
                    <a:pt x="23" y="89"/>
                  </a:cubicBezTo>
                  <a:cubicBezTo>
                    <a:pt x="25" y="89"/>
                    <a:pt x="26" y="89"/>
                    <a:pt x="27" y="90"/>
                  </a:cubicBezTo>
                  <a:cubicBezTo>
                    <a:pt x="28" y="91"/>
                    <a:pt x="27" y="92"/>
                    <a:pt x="26" y="91"/>
                  </a:cubicBezTo>
                  <a:cubicBezTo>
                    <a:pt x="25" y="90"/>
                    <a:pt x="25" y="90"/>
                    <a:pt x="24" y="90"/>
                  </a:cubicBezTo>
                  <a:cubicBezTo>
                    <a:pt x="23" y="91"/>
                    <a:pt x="22" y="91"/>
                    <a:pt x="21" y="92"/>
                  </a:cubicBezTo>
                  <a:cubicBezTo>
                    <a:pt x="21" y="92"/>
                    <a:pt x="20" y="94"/>
                    <a:pt x="20" y="94"/>
                  </a:cubicBezTo>
                  <a:cubicBezTo>
                    <a:pt x="20" y="95"/>
                    <a:pt x="20" y="95"/>
                    <a:pt x="21" y="96"/>
                  </a:cubicBezTo>
                  <a:cubicBezTo>
                    <a:pt x="23" y="97"/>
                    <a:pt x="27" y="96"/>
                    <a:pt x="26" y="98"/>
                  </a:cubicBezTo>
                  <a:cubicBezTo>
                    <a:pt x="26" y="99"/>
                    <a:pt x="24" y="99"/>
                    <a:pt x="23" y="98"/>
                  </a:cubicBezTo>
                  <a:cubicBezTo>
                    <a:pt x="21" y="97"/>
                    <a:pt x="20" y="98"/>
                    <a:pt x="19" y="100"/>
                  </a:cubicBezTo>
                  <a:cubicBezTo>
                    <a:pt x="19" y="102"/>
                    <a:pt x="20" y="102"/>
                    <a:pt x="20" y="102"/>
                  </a:cubicBezTo>
                  <a:cubicBezTo>
                    <a:pt x="21" y="102"/>
                    <a:pt x="21" y="102"/>
                    <a:pt x="22" y="102"/>
                  </a:cubicBezTo>
                  <a:cubicBezTo>
                    <a:pt x="22" y="101"/>
                    <a:pt x="23" y="101"/>
                    <a:pt x="24" y="101"/>
                  </a:cubicBezTo>
                  <a:cubicBezTo>
                    <a:pt x="24" y="101"/>
                    <a:pt x="25" y="101"/>
                    <a:pt x="24" y="102"/>
                  </a:cubicBezTo>
                  <a:cubicBezTo>
                    <a:pt x="24" y="103"/>
                    <a:pt x="24" y="104"/>
                    <a:pt x="27" y="105"/>
                  </a:cubicBezTo>
                  <a:cubicBezTo>
                    <a:pt x="27" y="105"/>
                    <a:pt x="27" y="105"/>
                    <a:pt x="27" y="106"/>
                  </a:cubicBezTo>
                  <a:cubicBezTo>
                    <a:pt x="27" y="107"/>
                    <a:pt x="26" y="107"/>
                    <a:pt x="25" y="107"/>
                  </a:cubicBezTo>
                  <a:cubicBezTo>
                    <a:pt x="26" y="110"/>
                    <a:pt x="22" y="111"/>
                    <a:pt x="20" y="110"/>
                  </a:cubicBezTo>
                  <a:cubicBezTo>
                    <a:pt x="18" y="110"/>
                    <a:pt x="18" y="112"/>
                    <a:pt x="17" y="113"/>
                  </a:cubicBezTo>
                  <a:close/>
                  <a:moveTo>
                    <a:pt x="45" y="108"/>
                  </a:moveTo>
                  <a:cubicBezTo>
                    <a:pt x="46" y="107"/>
                    <a:pt x="50" y="109"/>
                    <a:pt x="51" y="110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0" y="112"/>
                    <a:pt x="47" y="109"/>
                    <a:pt x="46" y="109"/>
                  </a:cubicBezTo>
                  <a:cubicBezTo>
                    <a:pt x="45" y="110"/>
                    <a:pt x="44" y="109"/>
                    <a:pt x="45" y="108"/>
                  </a:cubicBezTo>
                  <a:close/>
                  <a:moveTo>
                    <a:pt x="25" y="127"/>
                  </a:moveTo>
                  <a:cubicBezTo>
                    <a:pt x="24" y="128"/>
                    <a:pt x="24" y="128"/>
                    <a:pt x="24" y="128"/>
                  </a:cubicBezTo>
                  <a:cubicBezTo>
                    <a:pt x="20" y="129"/>
                    <a:pt x="18" y="126"/>
                    <a:pt x="17" y="125"/>
                  </a:cubicBezTo>
                  <a:cubicBezTo>
                    <a:pt x="16" y="123"/>
                    <a:pt x="18" y="123"/>
                    <a:pt x="17" y="122"/>
                  </a:cubicBezTo>
                  <a:cubicBezTo>
                    <a:pt x="15" y="120"/>
                    <a:pt x="12" y="116"/>
                    <a:pt x="16" y="114"/>
                  </a:cubicBezTo>
                  <a:cubicBezTo>
                    <a:pt x="16" y="114"/>
                    <a:pt x="17" y="115"/>
                    <a:pt x="17" y="116"/>
                  </a:cubicBezTo>
                  <a:cubicBezTo>
                    <a:pt x="17" y="116"/>
                    <a:pt x="16" y="118"/>
                    <a:pt x="17" y="119"/>
                  </a:cubicBezTo>
                  <a:cubicBezTo>
                    <a:pt x="18" y="119"/>
                    <a:pt x="19" y="120"/>
                    <a:pt x="20" y="121"/>
                  </a:cubicBezTo>
                  <a:cubicBezTo>
                    <a:pt x="22" y="122"/>
                    <a:pt x="21" y="123"/>
                    <a:pt x="21" y="124"/>
                  </a:cubicBezTo>
                  <a:cubicBezTo>
                    <a:pt x="22" y="126"/>
                    <a:pt x="23" y="126"/>
                    <a:pt x="25" y="126"/>
                  </a:cubicBezTo>
                  <a:cubicBezTo>
                    <a:pt x="26" y="126"/>
                    <a:pt x="26" y="127"/>
                    <a:pt x="25" y="127"/>
                  </a:cubicBezTo>
                  <a:close/>
                  <a:moveTo>
                    <a:pt x="41" y="96"/>
                  </a:moveTo>
                  <a:cubicBezTo>
                    <a:pt x="41" y="95"/>
                    <a:pt x="42" y="95"/>
                    <a:pt x="41" y="94"/>
                  </a:cubicBezTo>
                  <a:cubicBezTo>
                    <a:pt x="38" y="88"/>
                    <a:pt x="42" y="89"/>
                    <a:pt x="42" y="86"/>
                  </a:cubicBezTo>
                  <a:cubicBezTo>
                    <a:pt x="42" y="85"/>
                    <a:pt x="42" y="85"/>
                    <a:pt x="41" y="85"/>
                  </a:cubicBezTo>
                  <a:cubicBezTo>
                    <a:pt x="40" y="84"/>
                    <a:pt x="39" y="85"/>
                    <a:pt x="38" y="85"/>
                  </a:cubicBezTo>
                  <a:cubicBezTo>
                    <a:pt x="37" y="85"/>
                    <a:pt x="37" y="83"/>
                    <a:pt x="36" y="83"/>
                  </a:cubicBezTo>
                  <a:cubicBezTo>
                    <a:pt x="35" y="83"/>
                    <a:pt x="34" y="84"/>
                    <a:pt x="33" y="83"/>
                  </a:cubicBezTo>
                  <a:cubicBezTo>
                    <a:pt x="31" y="82"/>
                    <a:pt x="32" y="83"/>
                    <a:pt x="29" y="83"/>
                  </a:cubicBezTo>
                  <a:cubicBezTo>
                    <a:pt x="27" y="83"/>
                    <a:pt x="26" y="84"/>
                    <a:pt x="25" y="87"/>
                  </a:cubicBezTo>
                  <a:cubicBezTo>
                    <a:pt x="25" y="88"/>
                    <a:pt x="24" y="88"/>
                    <a:pt x="24" y="88"/>
                  </a:cubicBezTo>
                  <a:cubicBezTo>
                    <a:pt x="24" y="87"/>
                    <a:pt x="23" y="85"/>
                    <a:pt x="25" y="83"/>
                  </a:cubicBezTo>
                  <a:cubicBezTo>
                    <a:pt x="26" y="82"/>
                    <a:pt x="28" y="82"/>
                    <a:pt x="29" y="81"/>
                  </a:cubicBezTo>
                  <a:cubicBezTo>
                    <a:pt x="31" y="80"/>
                    <a:pt x="33" y="80"/>
                    <a:pt x="35" y="81"/>
                  </a:cubicBezTo>
                  <a:cubicBezTo>
                    <a:pt x="37" y="81"/>
                    <a:pt x="38" y="82"/>
                    <a:pt x="39" y="84"/>
                  </a:cubicBezTo>
                  <a:cubicBezTo>
                    <a:pt x="39" y="85"/>
                    <a:pt x="41" y="83"/>
                    <a:pt x="42" y="84"/>
                  </a:cubicBezTo>
                  <a:cubicBezTo>
                    <a:pt x="43" y="84"/>
                    <a:pt x="44" y="84"/>
                    <a:pt x="44" y="86"/>
                  </a:cubicBezTo>
                  <a:cubicBezTo>
                    <a:pt x="45" y="87"/>
                    <a:pt x="44" y="89"/>
                    <a:pt x="43" y="90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4" y="93"/>
                    <a:pt x="46" y="90"/>
                    <a:pt x="48" y="88"/>
                  </a:cubicBezTo>
                  <a:cubicBezTo>
                    <a:pt x="49" y="86"/>
                    <a:pt x="50" y="86"/>
                    <a:pt x="51" y="86"/>
                  </a:cubicBezTo>
                  <a:cubicBezTo>
                    <a:pt x="52" y="86"/>
                    <a:pt x="53" y="87"/>
                    <a:pt x="54" y="88"/>
                  </a:cubicBezTo>
                  <a:cubicBezTo>
                    <a:pt x="55" y="89"/>
                    <a:pt x="55" y="90"/>
                    <a:pt x="54" y="90"/>
                  </a:cubicBezTo>
                  <a:cubicBezTo>
                    <a:pt x="52" y="90"/>
                    <a:pt x="51" y="90"/>
                    <a:pt x="49" y="88"/>
                  </a:cubicBezTo>
                  <a:cubicBezTo>
                    <a:pt x="48" y="88"/>
                    <a:pt x="48" y="90"/>
                    <a:pt x="47" y="91"/>
                  </a:cubicBezTo>
                  <a:cubicBezTo>
                    <a:pt x="47" y="94"/>
                    <a:pt x="43" y="94"/>
                    <a:pt x="42" y="98"/>
                  </a:cubicBezTo>
                  <a:cubicBezTo>
                    <a:pt x="42" y="98"/>
                    <a:pt x="42" y="98"/>
                    <a:pt x="41" y="99"/>
                  </a:cubicBezTo>
                  <a:cubicBezTo>
                    <a:pt x="41" y="100"/>
                    <a:pt x="40" y="100"/>
                    <a:pt x="41" y="99"/>
                  </a:cubicBezTo>
                  <a:cubicBezTo>
                    <a:pt x="41" y="97"/>
                    <a:pt x="41" y="98"/>
                    <a:pt x="41" y="97"/>
                  </a:cubicBezTo>
                  <a:cubicBezTo>
                    <a:pt x="41" y="97"/>
                    <a:pt x="41" y="96"/>
                    <a:pt x="41" y="96"/>
                  </a:cubicBezTo>
                  <a:close/>
                  <a:moveTo>
                    <a:pt x="39" y="111"/>
                  </a:moveTo>
                  <a:cubicBezTo>
                    <a:pt x="38" y="111"/>
                    <a:pt x="36" y="110"/>
                    <a:pt x="35" y="109"/>
                  </a:cubicBezTo>
                  <a:cubicBezTo>
                    <a:pt x="35" y="108"/>
                    <a:pt x="34" y="107"/>
                    <a:pt x="34" y="106"/>
                  </a:cubicBezTo>
                  <a:cubicBezTo>
                    <a:pt x="29" y="105"/>
                    <a:pt x="27" y="102"/>
                    <a:pt x="27" y="101"/>
                  </a:cubicBezTo>
                  <a:cubicBezTo>
                    <a:pt x="27" y="101"/>
                    <a:pt x="28" y="101"/>
                    <a:pt x="29" y="102"/>
                  </a:cubicBezTo>
                  <a:cubicBezTo>
                    <a:pt x="30" y="104"/>
                    <a:pt x="34" y="104"/>
                    <a:pt x="34" y="104"/>
                  </a:cubicBezTo>
                  <a:cubicBezTo>
                    <a:pt x="33" y="103"/>
                    <a:pt x="33" y="101"/>
                    <a:pt x="34" y="100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1" y="97"/>
                    <a:pt x="29" y="98"/>
                    <a:pt x="28" y="97"/>
                  </a:cubicBezTo>
                  <a:cubicBezTo>
                    <a:pt x="27" y="96"/>
                    <a:pt x="28" y="94"/>
                    <a:pt x="30" y="95"/>
                  </a:cubicBezTo>
                  <a:cubicBezTo>
                    <a:pt x="30" y="95"/>
                    <a:pt x="31" y="96"/>
                    <a:pt x="32" y="96"/>
                  </a:cubicBezTo>
                  <a:cubicBezTo>
                    <a:pt x="33" y="97"/>
                    <a:pt x="33" y="96"/>
                    <a:pt x="33" y="95"/>
                  </a:cubicBezTo>
                  <a:cubicBezTo>
                    <a:pt x="33" y="93"/>
                    <a:pt x="34" y="89"/>
                    <a:pt x="34" y="88"/>
                  </a:cubicBezTo>
                  <a:cubicBezTo>
                    <a:pt x="34" y="87"/>
                    <a:pt x="34" y="87"/>
                    <a:pt x="35" y="87"/>
                  </a:cubicBezTo>
                  <a:cubicBezTo>
                    <a:pt x="36" y="87"/>
                    <a:pt x="37" y="88"/>
                    <a:pt x="38" y="89"/>
                  </a:cubicBezTo>
                  <a:cubicBezTo>
                    <a:pt x="38" y="89"/>
                    <a:pt x="38" y="90"/>
                    <a:pt x="38" y="90"/>
                  </a:cubicBezTo>
                  <a:cubicBezTo>
                    <a:pt x="36" y="93"/>
                    <a:pt x="35" y="94"/>
                    <a:pt x="36" y="96"/>
                  </a:cubicBezTo>
                  <a:cubicBezTo>
                    <a:pt x="36" y="96"/>
                    <a:pt x="36" y="98"/>
                    <a:pt x="36" y="99"/>
                  </a:cubicBezTo>
                  <a:cubicBezTo>
                    <a:pt x="37" y="99"/>
                    <a:pt x="38" y="99"/>
                    <a:pt x="39" y="98"/>
                  </a:cubicBezTo>
                  <a:cubicBezTo>
                    <a:pt x="39" y="97"/>
                    <a:pt x="40" y="98"/>
                    <a:pt x="39" y="99"/>
                  </a:cubicBezTo>
                  <a:cubicBezTo>
                    <a:pt x="39" y="100"/>
                    <a:pt x="37" y="101"/>
                    <a:pt x="37" y="101"/>
                  </a:cubicBezTo>
                  <a:cubicBezTo>
                    <a:pt x="36" y="103"/>
                    <a:pt x="37" y="109"/>
                    <a:pt x="38" y="107"/>
                  </a:cubicBezTo>
                  <a:cubicBezTo>
                    <a:pt x="40" y="105"/>
                    <a:pt x="41" y="103"/>
                    <a:pt x="45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3" y="104"/>
                    <a:pt x="39" y="106"/>
                    <a:pt x="40" y="108"/>
                  </a:cubicBezTo>
                  <a:cubicBezTo>
                    <a:pt x="40" y="109"/>
                    <a:pt x="41" y="109"/>
                    <a:pt x="41" y="110"/>
                  </a:cubicBezTo>
                  <a:cubicBezTo>
                    <a:pt x="40" y="111"/>
                    <a:pt x="40" y="112"/>
                    <a:pt x="39" y="111"/>
                  </a:cubicBezTo>
                  <a:close/>
                  <a:moveTo>
                    <a:pt x="55" y="122"/>
                  </a:moveTo>
                  <a:cubicBezTo>
                    <a:pt x="54" y="121"/>
                    <a:pt x="54" y="121"/>
                    <a:pt x="55" y="120"/>
                  </a:cubicBezTo>
                  <a:cubicBezTo>
                    <a:pt x="55" y="119"/>
                    <a:pt x="57" y="120"/>
                    <a:pt x="58" y="120"/>
                  </a:cubicBezTo>
                  <a:cubicBezTo>
                    <a:pt x="61" y="120"/>
                    <a:pt x="60" y="117"/>
                    <a:pt x="61" y="117"/>
                  </a:cubicBezTo>
                  <a:cubicBezTo>
                    <a:pt x="63" y="114"/>
                    <a:pt x="61" y="125"/>
                    <a:pt x="55" y="122"/>
                  </a:cubicBezTo>
                  <a:close/>
                  <a:moveTo>
                    <a:pt x="58" y="115"/>
                  </a:moveTo>
                  <a:cubicBezTo>
                    <a:pt x="59" y="113"/>
                    <a:pt x="61" y="110"/>
                    <a:pt x="59" y="108"/>
                  </a:cubicBezTo>
                  <a:cubicBezTo>
                    <a:pt x="58" y="108"/>
                    <a:pt x="58" y="106"/>
                    <a:pt x="59" y="106"/>
                  </a:cubicBezTo>
                  <a:cubicBezTo>
                    <a:pt x="61" y="106"/>
                    <a:pt x="64" y="107"/>
                    <a:pt x="64" y="109"/>
                  </a:cubicBezTo>
                  <a:cubicBezTo>
                    <a:pt x="64" y="113"/>
                    <a:pt x="60" y="114"/>
                    <a:pt x="60" y="115"/>
                  </a:cubicBezTo>
                  <a:cubicBezTo>
                    <a:pt x="60" y="116"/>
                    <a:pt x="59" y="116"/>
                    <a:pt x="58" y="116"/>
                  </a:cubicBezTo>
                  <a:cubicBezTo>
                    <a:pt x="57" y="115"/>
                    <a:pt x="57" y="115"/>
                    <a:pt x="58" y="115"/>
                  </a:cubicBezTo>
                  <a:close/>
                  <a:moveTo>
                    <a:pt x="52" y="111"/>
                  </a:moveTo>
                  <a:cubicBezTo>
                    <a:pt x="54" y="106"/>
                    <a:pt x="48" y="101"/>
                    <a:pt x="47" y="101"/>
                  </a:cubicBezTo>
                  <a:cubicBezTo>
                    <a:pt x="46" y="101"/>
                    <a:pt x="47" y="100"/>
                    <a:pt x="47" y="100"/>
                  </a:cubicBezTo>
                  <a:cubicBezTo>
                    <a:pt x="53" y="103"/>
                    <a:pt x="51" y="101"/>
                    <a:pt x="51" y="97"/>
                  </a:cubicBezTo>
                  <a:cubicBezTo>
                    <a:pt x="51" y="95"/>
                    <a:pt x="51" y="92"/>
                    <a:pt x="52" y="92"/>
                  </a:cubicBezTo>
                  <a:cubicBezTo>
                    <a:pt x="52" y="92"/>
                    <a:pt x="51" y="97"/>
                    <a:pt x="53" y="98"/>
                  </a:cubicBezTo>
                  <a:cubicBezTo>
                    <a:pt x="53" y="99"/>
                    <a:pt x="54" y="96"/>
                    <a:pt x="54" y="96"/>
                  </a:cubicBezTo>
                  <a:cubicBezTo>
                    <a:pt x="55" y="95"/>
                    <a:pt x="55" y="96"/>
                    <a:pt x="55" y="97"/>
                  </a:cubicBezTo>
                  <a:cubicBezTo>
                    <a:pt x="54" y="101"/>
                    <a:pt x="56" y="109"/>
                    <a:pt x="54" y="113"/>
                  </a:cubicBezTo>
                  <a:cubicBezTo>
                    <a:pt x="53" y="114"/>
                    <a:pt x="51" y="114"/>
                    <a:pt x="52" y="111"/>
                  </a:cubicBezTo>
                  <a:close/>
                  <a:moveTo>
                    <a:pt x="56" y="107"/>
                  </a:moveTo>
                  <a:cubicBezTo>
                    <a:pt x="55" y="107"/>
                    <a:pt x="55" y="106"/>
                    <a:pt x="55" y="106"/>
                  </a:cubicBezTo>
                  <a:cubicBezTo>
                    <a:pt x="56" y="105"/>
                    <a:pt x="58" y="104"/>
                    <a:pt x="58" y="104"/>
                  </a:cubicBezTo>
                  <a:cubicBezTo>
                    <a:pt x="59" y="103"/>
                    <a:pt x="58" y="103"/>
                    <a:pt x="58" y="102"/>
                  </a:cubicBezTo>
                  <a:cubicBezTo>
                    <a:pt x="58" y="102"/>
                    <a:pt x="57" y="102"/>
                    <a:pt x="57" y="101"/>
                  </a:cubicBezTo>
                  <a:cubicBezTo>
                    <a:pt x="57" y="100"/>
                    <a:pt x="59" y="100"/>
                    <a:pt x="59" y="99"/>
                  </a:cubicBezTo>
                  <a:cubicBezTo>
                    <a:pt x="59" y="96"/>
                    <a:pt x="58" y="97"/>
                    <a:pt x="58" y="95"/>
                  </a:cubicBezTo>
                  <a:cubicBezTo>
                    <a:pt x="58" y="93"/>
                    <a:pt x="56" y="92"/>
                    <a:pt x="56" y="92"/>
                  </a:cubicBezTo>
                  <a:cubicBezTo>
                    <a:pt x="55" y="91"/>
                    <a:pt x="56" y="90"/>
                    <a:pt x="57" y="91"/>
                  </a:cubicBezTo>
                  <a:cubicBezTo>
                    <a:pt x="62" y="92"/>
                    <a:pt x="63" y="96"/>
                    <a:pt x="60" y="99"/>
                  </a:cubicBezTo>
                  <a:cubicBezTo>
                    <a:pt x="62" y="102"/>
                    <a:pt x="59" y="106"/>
                    <a:pt x="56" y="107"/>
                  </a:cubicBezTo>
                  <a:close/>
                  <a:moveTo>
                    <a:pt x="76" y="8"/>
                  </a:moveTo>
                  <a:cubicBezTo>
                    <a:pt x="76" y="54"/>
                    <a:pt x="76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1" y="20"/>
                    <a:pt x="22" y="12"/>
                    <a:pt x="2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30" y="12"/>
                    <a:pt x="140" y="21"/>
                    <a:pt x="147" y="24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36" y="30"/>
                    <a:pt x="122" y="20"/>
                    <a:pt x="118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49" y="141"/>
                  </a:moveTo>
                  <a:cubicBezTo>
                    <a:pt x="48" y="142"/>
                    <a:pt x="50" y="143"/>
                    <a:pt x="51" y="143"/>
                  </a:cubicBezTo>
                  <a:cubicBezTo>
                    <a:pt x="54" y="142"/>
                    <a:pt x="60" y="144"/>
                    <a:pt x="59" y="142"/>
                  </a:cubicBezTo>
                  <a:cubicBezTo>
                    <a:pt x="54" y="141"/>
                    <a:pt x="52" y="133"/>
                    <a:pt x="54" y="130"/>
                  </a:cubicBezTo>
                  <a:cubicBezTo>
                    <a:pt x="55" y="127"/>
                    <a:pt x="61" y="127"/>
                    <a:pt x="62" y="123"/>
                  </a:cubicBezTo>
                  <a:cubicBezTo>
                    <a:pt x="62" y="123"/>
                    <a:pt x="62" y="122"/>
                    <a:pt x="61" y="123"/>
                  </a:cubicBezTo>
                  <a:cubicBezTo>
                    <a:pt x="59" y="123"/>
                    <a:pt x="57" y="125"/>
                    <a:pt x="56" y="125"/>
                  </a:cubicBezTo>
                  <a:cubicBezTo>
                    <a:pt x="53" y="125"/>
                    <a:pt x="54" y="122"/>
                    <a:pt x="55" y="118"/>
                  </a:cubicBezTo>
                  <a:cubicBezTo>
                    <a:pt x="55" y="117"/>
                    <a:pt x="56" y="114"/>
                    <a:pt x="56" y="114"/>
                  </a:cubicBezTo>
                  <a:cubicBezTo>
                    <a:pt x="55" y="112"/>
                    <a:pt x="54" y="112"/>
                    <a:pt x="54" y="114"/>
                  </a:cubicBezTo>
                  <a:cubicBezTo>
                    <a:pt x="54" y="115"/>
                    <a:pt x="52" y="120"/>
                    <a:pt x="50" y="119"/>
                  </a:cubicBezTo>
                  <a:cubicBezTo>
                    <a:pt x="47" y="118"/>
                    <a:pt x="47" y="118"/>
                    <a:pt x="47" y="117"/>
                  </a:cubicBezTo>
                  <a:cubicBezTo>
                    <a:pt x="45" y="114"/>
                    <a:pt x="44" y="114"/>
                    <a:pt x="44" y="114"/>
                  </a:cubicBezTo>
                  <a:cubicBezTo>
                    <a:pt x="42" y="114"/>
                    <a:pt x="44" y="116"/>
                    <a:pt x="44" y="117"/>
                  </a:cubicBezTo>
                  <a:cubicBezTo>
                    <a:pt x="44" y="118"/>
                    <a:pt x="42" y="119"/>
                    <a:pt x="41" y="118"/>
                  </a:cubicBezTo>
                  <a:cubicBezTo>
                    <a:pt x="40" y="117"/>
                    <a:pt x="39" y="116"/>
                    <a:pt x="39" y="113"/>
                  </a:cubicBezTo>
                  <a:cubicBezTo>
                    <a:pt x="37" y="111"/>
                    <a:pt x="37" y="111"/>
                    <a:pt x="35" y="112"/>
                  </a:cubicBezTo>
                  <a:cubicBezTo>
                    <a:pt x="33" y="109"/>
                    <a:pt x="29" y="114"/>
                    <a:pt x="30" y="114"/>
                  </a:cubicBezTo>
                  <a:cubicBezTo>
                    <a:pt x="29" y="114"/>
                    <a:pt x="27" y="112"/>
                    <a:pt x="27" y="113"/>
                  </a:cubicBezTo>
                  <a:cubicBezTo>
                    <a:pt x="26" y="113"/>
                    <a:pt x="25" y="113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3" y="112"/>
                    <a:pt x="24" y="113"/>
                    <a:pt x="24" y="113"/>
                  </a:cubicBezTo>
                  <a:cubicBezTo>
                    <a:pt x="21" y="114"/>
                    <a:pt x="18" y="115"/>
                    <a:pt x="20" y="119"/>
                  </a:cubicBezTo>
                  <a:cubicBezTo>
                    <a:pt x="24" y="121"/>
                    <a:pt x="24" y="117"/>
                    <a:pt x="24" y="116"/>
                  </a:cubicBezTo>
                  <a:cubicBezTo>
                    <a:pt x="27" y="111"/>
                    <a:pt x="28" y="118"/>
                    <a:pt x="31" y="116"/>
                  </a:cubicBezTo>
                  <a:cubicBezTo>
                    <a:pt x="31" y="116"/>
                    <a:pt x="31" y="116"/>
                    <a:pt x="31" y="115"/>
                  </a:cubicBezTo>
                  <a:cubicBezTo>
                    <a:pt x="30" y="114"/>
                    <a:pt x="33" y="112"/>
                    <a:pt x="34" y="113"/>
                  </a:cubicBezTo>
                  <a:cubicBezTo>
                    <a:pt x="36" y="114"/>
                    <a:pt x="36" y="118"/>
                    <a:pt x="36" y="120"/>
                  </a:cubicBezTo>
                  <a:cubicBezTo>
                    <a:pt x="36" y="121"/>
                    <a:pt x="32" y="120"/>
                    <a:pt x="31" y="118"/>
                  </a:cubicBezTo>
                  <a:cubicBezTo>
                    <a:pt x="30" y="117"/>
                    <a:pt x="31" y="118"/>
                    <a:pt x="31" y="120"/>
                  </a:cubicBezTo>
                  <a:cubicBezTo>
                    <a:pt x="32" y="120"/>
                    <a:pt x="31" y="120"/>
                    <a:pt x="27" y="119"/>
                  </a:cubicBezTo>
                  <a:cubicBezTo>
                    <a:pt x="26" y="119"/>
                    <a:pt x="26" y="120"/>
                    <a:pt x="26" y="120"/>
                  </a:cubicBezTo>
                  <a:cubicBezTo>
                    <a:pt x="28" y="122"/>
                    <a:pt x="33" y="121"/>
                    <a:pt x="33" y="121"/>
                  </a:cubicBezTo>
                  <a:cubicBezTo>
                    <a:pt x="34" y="121"/>
                    <a:pt x="34" y="122"/>
                    <a:pt x="36" y="123"/>
                  </a:cubicBezTo>
                  <a:cubicBezTo>
                    <a:pt x="36" y="124"/>
                    <a:pt x="36" y="124"/>
                    <a:pt x="36" y="125"/>
                  </a:cubicBezTo>
                  <a:cubicBezTo>
                    <a:pt x="35" y="126"/>
                    <a:pt x="34" y="126"/>
                    <a:pt x="34" y="125"/>
                  </a:cubicBezTo>
                  <a:cubicBezTo>
                    <a:pt x="33" y="124"/>
                    <a:pt x="33" y="124"/>
                    <a:pt x="31" y="124"/>
                  </a:cubicBezTo>
                  <a:cubicBezTo>
                    <a:pt x="30" y="124"/>
                    <a:pt x="28" y="124"/>
                    <a:pt x="27" y="125"/>
                  </a:cubicBezTo>
                  <a:cubicBezTo>
                    <a:pt x="25" y="126"/>
                    <a:pt x="26" y="129"/>
                    <a:pt x="27" y="128"/>
                  </a:cubicBezTo>
                  <a:cubicBezTo>
                    <a:pt x="29" y="126"/>
                    <a:pt x="30" y="128"/>
                    <a:pt x="34" y="128"/>
                  </a:cubicBezTo>
                  <a:cubicBezTo>
                    <a:pt x="35" y="128"/>
                    <a:pt x="36" y="132"/>
                    <a:pt x="35" y="137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4" y="138"/>
                    <a:pt x="33" y="139"/>
                    <a:pt x="32" y="139"/>
                  </a:cubicBezTo>
                  <a:cubicBezTo>
                    <a:pt x="30" y="140"/>
                    <a:pt x="29" y="142"/>
                    <a:pt x="27" y="141"/>
                  </a:cubicBezTo>
                  <a:cubicBezTo>
                    <a:pt x="17" y="131"/>
                    <a:pt x="8" y="117"/>
                    <a:pt x="5" y="103"/>
                  </a:cubicBezTo>
                  <a:cubicBezTo>
                    <a:pt x="4" y="100"/>
                    <a:pt x="4" y="97"/>
                    <a:pt x="4" y="93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164"/>
                    <a:pt x="66" y="164"/>
                    <a:pt x="66" y="164"/>
                  </a:cubicBezTo>
                  <a:cubicBezTo>
                    <a:pt x="55" y="162"/>
                    <a:pt x="42" y="155"/>
                    <a:pt x="31" y="144"/>
                  </a:cubicBezTo>
                  <a:cubicBezTo>
                    <a:pt x="30" y="144"/>
                    <a:pt x="29" y="143"/>
                    <a:pt x="29" y="143"/>
                  </a:cubicBezTo>
                  <a:cubicBezTo>
                    <a:pt x="32" y="140"/>
                    <a:pt x="31" y="143"/>
                    <a:pt x="34" y="142"/>
                  </a:cubicBezTo>
                  <a:cubicBezTo>
                    <a:pt x="35" y="142"/>
                    <a:pt x="35" y="142"/>
                    <a:pt x="36" y="143"/>
                  </a:cubicBezTo>
                  <a:cubicBezTo>
                    <a:pt x="36" y="143"/>
                    <a:pt x="38" y="144"/>
                    <a:pt x="38" y="143"/>
                  </a:cubicBezTo>
                  <a:cubicBezTo>
                    <a:pt x="38" y="142"/>
                    <a:pt x="39" y="142"/>
                    <a:pt x="39" y="142"/>
                  </a:cubicBezTo>
                  <a:cubicBezTo>
                    <a:pt x="43" y="144"/>
                    <a:pt x="43" y="140"/>
                    <a:pt x="46" y="141"/>
                  </a:cubicBezTo>
                  <a:cubicBezTo>
                    <a:pt x="48" y="141"/>
                    <a:pt x="50" y="141"/>
                    <a:pt x="48" y="140"/>
                  </a:cubicBezTo>
                  <a:cubicBezTo>
                    <a:pt x="46" y="139"/>
                    <a:pt x="45" y="138"/>
                    <a:pt x="44" y="138"/>
                  </a:cubicBezTo>
                  <a:cubicBezTo>
                    <a:pt x="42" y="138"/>
                    <a:pt x="41" y="139"/>
                    <a:pt x="40" y="136"/>
                  </a:cubicBezTo>
                  <a:cubicBezTo>
                    <a:pt x="40" y="135"/>
                    <a:pt x="40" y="132"/>
                    <a:pt x="40" y="131"/>
                  </a:cubicBezTo>
                  <a:cubicBezTo>
                    <a:pt x="40" y="128"/>
                    <a:pt x="41" y="129"/>
                    <a:pt x="43" y="129"/>
                  </a:cubicBezTo>
                  <a:cubicBezTo>
                    <a:pt x="46" y="129"/>
                    <a:pt x="46" y="129"/>
                    <a:pt x="49" y="128"/>
                  </a:cubicBezTo>
                  <a:cubicBezTo>
                    <a:pt x="49" y="128"/>
                    <a:pt x="49" y="128"/>
                    <a:pt x="50" y="128"/>
                  </a:cubicBezTo>
                  <a:cubicBezTo>
                    <a:pt x="50" y="130"/>
                    <a:pt x="50" y="139"/>
                    <a:pt x="49" y="141"/>
                  </a:cubicBezTo>
                  <a:close/>
                  <a:moveTo>
                    <a:pt x="46" y="127"/>
                  </a:moveTo>
                  <a:cubicBezTo>
                    <a:pt x="43" y="127"/>
                    <a:pt x="44" y="124"/>
                    <a:pt x="44" y="124"/>
                  </a:cubicBezTo>
                  <a:cubicBezTo>
                    <a:pt x="43" y="123"/>
                    <a:pt x="42" y="125"/>
                    <a:pt x="41" y="124"/>
                  </a:cubicBezTo>
                  <a:cubicBezTo>
                    <a:pt x="39" y="124"/>
                    <a:pt x="40" y="123"/>
                    <a:pt x="40" y="122"/>
                  </a:cubicBezTo>
                  <a:cubicBezTo>
                    <a:pt x="39" y="120"/>
                    <a:pt x="39" y="120"/>
                    <a:pt x="41" y="121"/>
                  </a:cubicBezTo>
                  <a:cubicBezTo>
                    <a:pt x="42" y="121"/>
                    <a:pt x="43" y="120"/>
                    <a:pt x="44" y="119"/>
                  </a:cubicBezTo>
                  <a:cubicBezTo>
                    <a:pt x="45" y="118"/>
                    <a:pt x="47" y="119"/>
                    <a:pt x="48" y="121"/>
                  </a:cubicBezTo>
                  <a:cubicBezTo>
                    <a:pt x="49" y="123"/>
                    <a:pt x="48" y="123"/>
                    <a:pt x="47" y="123"/>
                  </a:cubicBezTo>
                  <a:cubicBezTo>
                    <a:pt x="47" y="123"/>
                    <a:pt x="47" y="124"/>
                    <a:pt x="48" y="124"/>
                  </a:cubicBezTo>
                  <a:cubicBezTo>
                    <a:pt x="48" y="124"/>
                    <a:pt x="49" y="124"/>
                    <a:pt x="50" y="125"/>
                  </a:cubicBezTo>
                  <a:cubicBezTo>
                    <a:pt x="50" y="126"/>
                    <a:pt x="49" y="126"/>
                    <a:pt x="49" y="126"/>
                  </a:cubicBezTo>
                  <a:cubicBezTo>
                    <a:pt x="48" y="127"/>
                    <a:pt x="47" y="127"/>
                    <a:pt x="46" y="127"/>
                  </a:cubicBezTo>
                  <a:close/>
                  <a:moveTo>
                    <a:pt x="118" y="143"/>
                  </a:moveTo>
                  <a:cubicBezTo>
                    <a:pt x="117" y="143"/>
                    <a:pt x="117" y="143"/>
                    <a:pt x="117" y="143"/>
                  </a:cubicBezTo>
                  <a:cubicBezTo>
                    <a:pt x="113" y="109"/>
                    <a:pt x="113" y="109"/>
                    <a:pt x="113" y="109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111" y="105"/>
                    <a:pt x="111" y="105"/>
                    <a:pt x="111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98" y="96"/>
                    <a:pt x="98" y="96"/>
                    <a:pt x="98" y="9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2" y="89"/>
                    <a:pt x="92" y="89"/>
                    <a:pt x="92" y="89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138" y="85"/>
                    <a:pt x="138" y="85"/>
                    <a:pt x="138" y="85"/>
                  </a:cubicBezTo>
                  <a:cubicBezTo>
                    <a:pt x="138" y="89"/>
                    <a:pt x="138" y="89"/>
                    <a:pt x="138" y="89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17" y="109"/>
                    <a:pt x="117" y="109"/>
                    <a:pt x="117" y="109"/>
                  </a:cubicBezTo>
                  <a:cubicBezTo>
                    <a:pt x="118" y="143"/>
                    <a:pt x="118" y="143"/>
                    <a:pt x="118" y="143"/>
                  </a:cubicBezTo>
                  <a:close/>
                  <a:moveTo>
                    <a:pt x="86" y="164"/>
                  </a:moveTo>
                  <a:cubicBezTo>
                    <a:pt x="86" y="76"/>
                    <a:pt x="86" y="76"/>
                    <a:pt x="86" y="76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102"/>
                    <a:pt x="147" y="104"/>
                    <a:pt x="146" y="109"/>
                  </a:cubicBezTo>
                  <a:cubicBezTo>
                    <a:pt x="139" y="135"/>
                    <a:pt x="112" y="158"/>
                    <a:pt x="86" y="164"/>
                  </a:cubicBezTo>
                  <a:close/>
                  <a:moveTo>
                    <a:pt x="11" y="53"/>
                  </a:moveTo>
                  <a:cubicBezTo>
                    <a:pt x="10" y="52"/>
                    <a:pt x="9" y="50"/>
                    <a:pt x="9" y="49"/>
                  </a:cubicBezTo>
                  <a:cubicBezTo>
                    <a:pt x="9" y="48"/>
                    <a:pt x="9" y="47"/>
                    <a:pt x="9" y="47"/>
                  </a:cubicBezTo>
                  <a:cubicBezTo>
                    <a:pt x="17" y="43"/>
                    <a:pt x="31" y="34"/>
                    <a:pt x="39" y="30"/>
                  </a:cubicBezTo>
                  <a:cubicBezTo>
                    <a:pt x="39" y="30"/>
                    <a:pt x="40" y="29"/>
                    <a:pt x="40" y="28"/>
                  </a:cubicBezTo>
                  <a:cubicBezTo>
                    <a:pt x="42" y="27"/>
                    <a:pt x="52" y="21"/>
                    <a:pt x="52" y="20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5" y="21"/>
                    <a:pt x="64" y="22"/>
                    <a:pt x="64" y="23"/>
                  </a:cubicBezTo>
                  <a:cubicBezTo>
                    <a:pt x="66" y="27"/>
                    <a:pt x="69" y="33"/>
                    <a:pt x="70" y="38"/>
                  </a:cubicBezTo>
                  <a:cubicBezTo>
                    <a:pt x="70" y="40"/>
                    <a:pt x="69" y="48"/>
                    <a:pt x="66" y="50"/>
                  </a:cubicBezTo>
                  <a:cubicBezTo>
                    <a:pt x="66" y="50"/>
                    <a:pt x="65" y="50"/>
                    <a:pt x="65" y="49"/>
                  </a:cubicBezTo>
                  <a:cubicBezTo>
                    <a:pt x="65" y="42"/>
                    <a:pt x="63" y="35"/>
                    <a:pt x="57" y="27"/>
                  </a:cubicBezTo>
                  <a:cubicBezTo>
                    <a:pt x="56" y="27"/>
                    <a:pt x="35" y="39"/>
                    <a:pt x="34" y="40"/>
                  </a:cubicBezTo>
                  <a:cubicBezTo>
                    <a:pt x="27" y="44"/>
                    <a:pt x="20" y="47"/>
                    <a:pt x="15" y="51"/>
                  </a:cubicBezTo>
                  <a:cubicBezTo>
                    <a:pt x="13" y="52"/>
                    <a:pt x="12" y="52"/>
                    <a:pt x="11" y="53"/>
                  </a:cubicBezTo>
                  <a:close/>
                  <a:moveTo>
                    <a:pt x="114" y="61"/>
                  </a:moveTo>
                  <a:cubicBezTo>
                    <a:pt x="114" y="61"/>
                    <a:pt x="115" y="61"/>
                    <a:pt x="115" y="61"/>
                  </a:cubicBezTo>
                  <a:cubicBezTo>
                    <a:pt x="115" y="62"/>
                    <a:pt x="116" y="62"/>
                    <a:pt x="116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3"/>
                    <a:pt x="114" y="62"/>
                    <a:pt x="114" y="61"/>
                  </a:cubicBezTo>
                  <a:close/>
                  <a:moveTo>
                    <a:pt x="117" y="67"/>
                  </a:moveTo>
                  <a:cubicBezTo>
                    <a:pt x="118" y="67"/>
                    <a:pt x="118" y="67"/>
                    <a:pt x="119" y="67"/>
                  </a:cubicBezTo>
                  <a:cubicBezTo>
                    <a:pt x="119" y="67"/>
                    <a:pt x="119" y="67"/>
                    <a:pt x="120" y="66"/>
                  </a:cubicBezTo>
                  <a:cubicBezTo>
                    <a:pt x="120" y="66"/>
                    <a:pt x="120" y="67"/>
                    <a:pt x="120" y="67"/>
                  </a:cubicBezTo>
                  <a:cubicBezTo>
                    <a:pt x="120" y="67"/>
                    <a:pt x="121" y="67"/>
                    <a:pt x="120" y="67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20" y="68"/>
                    <a:pt x="120" y="68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8" y="68"/>
                    <a:pt x="117" y="68"/>
                    <a:pt x="117" y="67"/>
                  </a:cubicBezTo>
                  <a:close/>
                  <a:moveTo>
                    <a:pt x="120" y="69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20" y="69"/>
                    <a:pt x="120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0" y="69"/>
                    <a:pt x="120" y="69"/>
                    <a:pt x="120" y="69"/>
                  </a:cubicBezTo>
                  <a:cubicBezTo>
                    <a:pt x="120" y="69"/>
                    <a:pt x="120" y="69"/>
                    <a:pt x="120" y="69"/>
                  </a:cubicBezTo>
                  <a:cubicBezTo>
                    <a:pt x="120" y="69"/>
                    <a:pt x="120" y="70"/>
                    <a:pt x="120" y="70"/>
                  </a:cubicBezTo>
                  <a:cubicBezTo>
                    <a:pt x="120" y="71"/>
                    <a:pt x="120" y="72"/>
                    <a:pt x="120" y="73"/>
                  </a:cubicBezTo>
                  <a:cubicBezTo>
                    <a:pt x="120" y="73"/>
                    <a:pt x="120" y="74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5"/>
                    <a:pt x="119" y="75"/>
                    <a:pt x="119" y="75"/>
                  </a:cubicBezTo>
                  <a:cubicBezTo>
                    <a:pt x="119" y="75"/>
                    <a:pt x="119" y="75"/>
                    <a:pt x="118" y="74"/>
                  </a:cubicBezTo>
                  <a:cubicBezTo>
                    <a:pt x="117" y="74"/>
                    <a:pt x="116" y="73"/>
                    <a:pt x="116" y="73"/>
                  </a:cubicBezTo>
                  <a:cubicBezTo>
                    <a:pt x="115" y="73"/>
                    <a:pt x="115" y="73"/>
                    <a:pt x="115" y="72"/>
                  </a:cubicBezTo>
                  <a:cubicBezTo>
                    <a:pt x="115" y="72"/>
                    <a:pt x="116" y="73"/>
                    <a:pt x="116" y="73"/>
                  </a:cubicBezTo>
                  <a:cubicBezTo>
                    <a:pt x="117" y="73"/>
                    <a:pt x="117" y="73"/>
                    <a:pt x="118" y="73"/>
                  </a:cubicBezTo>
                  <a:cubicBezTo>
                    <a:pt x="118" y="73"/>
                    <a:pt x="119" y="73"/>
                    <a:pt x="119" y="73"/>
                  </a:cubicBezTo>
                  <a:cubicBezTo>
                    <a:pt x="119" y="73"/>
                    <a:pt x="119" y="72"/>
                    <a:pt x="119" y="72"/>
                  </a:cubicBezTo>
                  <a:cubicBezTo>
                    <a:pt x="119" y="71"/>
                    <a:pt x="119" y="70"/>
                    <a:pt x="119" y="69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9" y="69"/>
                    <a:pt x="119" y="70"/>
                    <a:pt x="118" y="70"/>
                  </a:cubicBezTo>
                  <a:cubicBezTo>
                    <a:pt x="118" y="70"/>
                    <a:pt x="117" y="71"/>
                    <a:pt x="116" y="71"/>
                  </a:cubicBezTo>
                  <a:cubicBezTo>
                    <a:pt x="115" y="70"/>
                    <a:pt x="115" y="70"/>
                    <a:pt x="115" y="70"/>
                  </a:cubicBezTo>
                  <a:cubicBezTo>
                    <a:pt x="116" y="70"/>
                    <a:pt x="116" y="70"/>
                    <a:pt x="116" y="70"/>
                  </a:cubicBezTo>
                  <a:cubicBezTo>
                    <a:pt x="116" y="70"/>
                    <a:pt x="117" y="69"/>
                    <a:pt x="117" y="69"/>
                  </a:cubicBezTo>
                  <a:cubicBezTo>
                    <a:pt x="118" y="69"/>
                    <a:pt x="118" y="69"/>
                    <a:pt x="119" y="69"/>
                  </a:cubicBezTo>
                  <a:cubicBezTo>
                    <a:pt x="119" y="68"/>
                    <a:pt x="120" y="68"/>
                    <a:pt x="121" y="68"/>
                  </a:cubicBezTo>
                  <a:cubicBezTo>
                    <a:pt x="121" y="68"/>
                    <a:pt x="121" y="68"/>
                    <a:pt x="122" y="68"/>
                  </a:cubicBezTo>
                  <a:cubicBezTo>
                    <a:pt x="122" y="68"/>
                    <a:pt x="122" y="68"/>
                    <a:pt x="123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8"/>
                    <a:pt x="123" y="69"/>
                    <a:pt x="123" y="69"/>
                  </a:cubicBezTo>
                  <a:cubicBezTo>
                    <a:pt x="122" y="69"/>
                    <a:pt x="121" y="69"/>
                    <a:pt x="120" y="69"/>
                  </a:cubicBezTo>
                  <a:close/>
                  <a:moveTo>
                    <a:pt x="120" y="56"/>
                  </a:moveTo>
                  <a:cubicBezTo>
                    <a:pt x="121" y="56"/>
                    <a:pt x="122" y="56"/>
                    <a:pt x="122" y="57"/>
                  </a:cubicBezTo>
                  <a:cubicBezTo>
                    <a:pt x="122" y="57"/>
                    <a:pt x="122" y="58"/>
                    <a:pt x="121" y="58"/>
                  </a:cubicBezTo>
                  <a:cubicBezTo>
                    <a:pt x="121" y="58"/>
                    <a:pt x="120" y="58"/>
                    <a:pt x="120" y="59"/>
                  </a:cubicBezTo>
                  <a:cubicBezTo>
                    <a:pt x="120" y="59"/>
                    <a:pt x="119" y="59"/>
                    <a:pt x="119" y="59"/>
                  </a:cubicBezTo>
                  <a:cubicBezTo>
                    <a:pt x="119" y="59"/>
                    <a:pt x="119" y="59"/>
                    <a:pt x="119" y="59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2" y="58"/>
                    <a:pt x="122" y="58"/>
                    <a:pt x="124" y="58"/>
                  </a:cubicBezTo>
                  <a:cubicBezTo>
                    <a:pt x="124" y="58"/>
                    <a:pt x="125" y="57"/>
                    <a:pt x="125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5" y="59"/>
                    <a:pt x="124" y="60"/>
                  </a:cubicBezTo>
                  <a:cubicBezTo>
                    <a:pt x="124" y="60"/>
                    <a:pt x="123" y="61"/>
                    <a:pt x="122" y="62"/>
                  </a:cubicBezTo>
                  <a:cubicBezTo>
                    <a:pt x="122" y="62"/>
                    <a:pt x="122" y="62"/>
                    <a:pt x="122" y="63"/>
                  </a:cubicBezTo>
                  <a:cubicBezTo>
                    <a:pt x="122" y="63"/>
                    <a:pt x="122" y="63"/>
                    <a:pt x="122" y="64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3"/>
                    <a:pt x="124" y="63"/>
                    <a:pt x="124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6" y="64"/>
                    <a:pt x="125" y="64"/>
                    <a:pt x="124" y="65"/>
                  </a:cubicBezTo>
                  <a:cubicBezTo>
                    <a:pt x="124" y="65"/>
                    <a:pt x="123" y="65"/>
                    <a:pt x="122" y="65"/>
                  </a:cubicBezTo>
                  <a:cubicBezTo>
                    <a:pt x="122" y="65"/>
                    <a:pt x="122" y="66"/>
                    <a:pt x="121" y="66"/>
                  </a:cubicBezTo>
                  <a:cubicBezTo>
                    <a:pt x="120" y="66"/>
                    <a:pt x="120" y="66"/>
                    <a:pt x="119" y="66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119" y="66"/>
                    <a:pt x="119" y="66"/>
                    <a:pt x="120" y="66"/>
                  </a:cubicBezTo>
                  <a:cubicBezTo>
                    <a:pt x="121" y="65"/>
                    <a:pt x="122" y="65"/>
                    <a:pt x="123" y="64"/>
                  </a:cubicBezTo>
                  <a:cubicBezTo>
                    <a:pt x="123" y="64"/>
                    <a:pt x="124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24" y="64"/>
                    <a:pt x="123" y="64"/>
                  </a:cubicBezTo>
                  <a:cubicBezTo>
                    <a:pt x="123" y="64"/>
                    <a:pt x="122" y="64"/>
                    <a:pt x="122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1" y="65"/>
                    <a:pt x="120" y="65"/>
                  </a:cubicBezTo>
                  <a:cubicBezTo>
                    <a:pt x="120" y="65"/>
                    <a:pt x="120" y="65"/>
                    <a:pt x="119" y="65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118" y="65"/>
                    <a:pt x="117" y="66"/>
                    <a:pt x="116" y="66"/>
                  </a:cubicBezTo>
                  <a:cubicBezTo>
                    <a:pt x="115" y="67"/>
                    <a:pt x="115" y="69"/>
                    <a:pt x="113" y="69"/>
                  </a:cubicBezTo>
                  <a:cubicBezTo>
                    <a:pt x="113" y="69"/>
                    <a:pt x="113" y="69"/>
                    <a:pt x="113" y="69"/>
                  </a:cubicBezTo>
                  <a:cubicBezTo>
                    <a:pt x="113" y="69"/>
                    <a:pt x="113" y="68"/>
                    <a:pt x="113" y="68"/>
                  </a:cubicBezTo>
                  <a:cubicBezTo>
                    <a:pt x="114" y="67"/>
                    <a:pt x="114" y="67"/>
                    <a:pt x="115" y="66"/>
                  </a:cubicBezTo>
                  <a:cubicBezTo>
                    <a:pt x="115" y="66"/>
                    <a:pt x="115" y="65"/>
                    <a:pt x="115" y="65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4" y="67"/>
                    <a:pt x="114" y="67"/>
                    <a:pt x="114" y="68"/>
                  </a:cubicBezTo>
                  <a:cubicBezTo>
                    <a:pt x="114" y="68"/>
                    <a:pt x="114" y="68"/>
                    <a:pt x="114" y="68"/>
                  </a:cubicBezTo>
                  <a:cubicBezTo>
                    <a:pt x="114" y="68"/>
                    <a:pt x="114" y="68"/>
                    <a:pt x="115" y="67"/>
                  </a:cubicBezTo>
                  <a:cubicBezTo>
                    <a:pt x="115" y="67"/>
                    <a:pt x="115" y="67"/>
                    <a:pt x="116" y="66"/>
                  </a:cubicBezTo>
                  <a:cubicBezTo>
                    <a:pt x="116" y="66"/>
                    <a:pt x="117" y="65"/>
                    <a:pt x="117" y="65"/>
                  </a:cubicBezTo>
                  <a:cubicBezTo>
                    <a:pt x="118" y="65"/>
                    <a:pt x="118" y="65"/>
                    <a:pt x="119" y="65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9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7" y="64"/>
                    <a:pt x="116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7" y="64"/>
                    <a:pt x="117" y="63"/>
                    <a:pt x="117" y="62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7" y="62"/>
                    <a:pt x="116" y="63"/>
                    <a:pt x="116" y="62"/>
                  </a:cubicBezTo>
                  <a:cubicBezTo>
                    <a:pt x="117" y="62"/>
                    <a:pt x="116" y="61"/>
                    <a:pt x="116" y="61"/>
                  </a:cubicBezTo>
                  <a:cubicBezTo>
                    <a:pt x="116" y="61"/>
                    <a:pt x="116" y="60"/>
                    <a:pt x="116" y="60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7" y="60"/>
                    <a:pt x="117" y="60"/>
                  </a:cubicBezTo>
                  <a:cubicBezTo>
                    <a:pt x="117" y="61"/>
                    <a:pt x="117" y="61"/>
                    <a:pt x="118" y="62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8" y="61"/>
                    <a:pt x="118" y="61"/>
                    <a:pt x="119" y="60"/>
                  </a:cubicBezTo>
                  <a:cubicBezTo>
                    <a:pt x="118" y="60"/>
                    <a:pt x="118" y="60"/>
                    <a:pt x="118" y="59"/>
                  </a:cubicBezTo>
                  <a:cubicBezTo>
                    <a:pt x="118" y="59"/>
                    <a:pt x="118" y="59"/>
                    <a:pt x="119" y="59"/>
                  </a:cubicBezTo>
                  <a:cubicBezTo>
                    <a:pt x="119" y="58"/>
                    <a:pt x="120" y="57"/>
                    <a:pt x="121" y="56"/>
                  </a:cubicBezTo>
                  <a:cubicBezTo>
                    <a:pt x="120" y="56"/>
                    <a:pt x="120" y="56"/>
                    <a:pt x="120" y="56"/>
                  </a:cubicBezTo>
                  <a:close/>
                  <a:moveTo>
                    <a:pt x="124" y="58"/>
                  </a:moveTo>
                  <a:cubicBezTo>
                    <a:pt x="124" y="59"/>
                    <a:pt x="124" y="59"/>
                    <a:pt x="124" y="59"/>
                  </a:cubicBezTo>
                  <a:cubicBezTo>
                    <a:pt x="123" y="60"/>
                    <a:pt x="123" y="60"/>
                    <a:pt x="122" y="61"/>
                  </a:cubicBezTo>
                  <a:cubicBezTo>
                    <a:pt x="122" y="61"/>
                    <a:pt x="122" y="61"/>
                    <a:pt x="122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0"/>
                    <a:pt x="121" y="60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2" y="59"/>
                    <a:pt x="122" y="59"/>
                  </a:cubicBezTo>
                  <a:cubicBezTo>
                    <a:pt x="123" y="59"/>
                    <a:pt x="123" y="58"/>
                    <a:pt x="124" y="58"/>
                  </a:cubicBezTo>
                  <a:close/>
                  <a:moveTo>
                    <a:pt x="122" y="62"/>
                  </a:moveTo>
                  <a:cubicBezTo>
                    <a:pt x="122" y="62"/>
                    <a:pt x="122" y="62"/>
                    <a:pt x="122" y="62"/>
                  </a:cubicBezTo>
                  <a:cubicBezTo>
                    <a:pt x="121" y="63"/>
                    <a:pt x="120" y="63"/>
                    <a:pt x="120" y="64"/>
                  </a:cubicBezTo>
                  <a:cubicBezTo>
                    <a:pt x="120" y="64"/>
                    <a:pt x="120" y="63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2" y="62"/>
                    <a:pt x="122" y="62"/>
                  </a:cubicBezTo>
                  <a:close/>
                  <a:moveTo>
                    <a:pt x="119" y="62"/>
                  </a:move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20" y="61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1" y="60"/>
                    <a:pt x="121" y="60"/>
                  </a:cubicBezTo>
                  <a:cubicBezTo>
                    <a:pt x="121" y="60"/>
                    <a:pt x="121" y="61"/>
                    <a:pt x="121" y="61"/>
                  </a:cubicBezTo>
                  <a:cubicBezTo>
                    <a:pt x="121" y="62"/>
                    <a:pt x="120" y="62"/>
                    <a:pt x="120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19" y="62"/>
                    <a:pt x="119" y="62"/>
                  </a:cubicBezTo>
                  <a:close/>
                  <a:moveTo>
                    <a:pt x="108" y="46"/>
                  </a:moveTo>
                  <a:cubicBezTo>
                    <a:pt x="105" y="46"/>
                    <a:pt x="105" y="46"/>
                    <a:pt x="105" y="46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5" y="46"/>
                    <a:pt x="105" y="46"/>
                    <a:pt x="105" y="45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5" y="39"/>
                    <a:pt x="105" y="39"/>
                    <a:pt x="106" y="39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7" y="45"/>
                    <a:pt x="107" y="46"/>
                    <a:pt x="108" y="46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108" y="46"/>
                    <a:pt x="108" y="46"/>
                    <a:pt x="108" y="46"/>
                  </a:cubicBezTo>
                  <a:close/>
                  <a:moveTo>
                    <a:pt x="115" y="44"/>
                  </a:moveTo>
                  <a:cubicBezTo>
                    <a:pt x="115" y="45"/>
                    <a:pt x="115" y="45"/>
                    <a:pt x="114" y="46"/>
                  </a:cubicBezTo>
                  <a:cubicBezTo>
                    <a:pt x="114" y="46"/>
                    <a:pt x="113" y="46"/>
                    <a:pt x="112" y="46"/>
                  </a:cubicBezTo>
                  <a:cubicBezTo>
                    <a:pt x="112" y="46"/>
                    <a:pt x="111" y="46"/>
                    <a:pt x="111" y="46"/>
                  </a:cubicBezTo>
                  <a:cubicBezTo>
                    <a:pt x="110" y="46"/>
                    <a:pt x="110" y="45"/>
                    <a:pt x="110" y="45"/>
                  </a:cubicBezTo>
                  <a:cubicBezTo>
                    <a:pt x="110" y="44"/>
                    <a:pt x="110" y="43"/>
                    <a:pt x="111" y="43"/>
                  </a:cubicBezTo>
                  <a:cubicBezTo>
                    <a:pt x="110" y="42"/>
                    <a:pt x="110" y="41"/>
                    <a:pt x="110" y="41"/>
                  </a:cubicBezTo>
                  <a:cubicBezTo>
                    <a:pt x="110" y="40"/>
                    <a:pt x="110" y="40"/>
                    <a:pt x="111" y="39"/>
                  </a:cubicBezTo>
                  <a:cubicBezTo>
                    <a:pt x="111" y="39"/>
                    <a:pt x="112" y="39"/>
                    <a:pt x="112" y="39"/>
                  </a:cubicBezTo>
                  <a:cubicBezTo>
                    <a:pt x="113" y="39"/>
                    <a:pt x="114" y="39"/>
                    <a:pt x="114" y="39"/>
                  </a:cubicBezTo>
                  <a:cubicBezTo>
                    <a:pt x="115" y="39"/>
                    <a:pt x="115" y="40"/>
                    <a:pt x="115" y="40"/>
                  </a:cubicBezTo>
                  <a:cubicBezTo>
                    <a:pt x="115" y="41"/>
                    <a:pt x="114" y="42"/>
                    <a:pt x="114" y="42"/>
                  </a:cubicBezTo>
                  <a:cubicBezTo>
                    <a:pt x="115" y="43"/>
                    <a:pt x="115" y="44"/>
                    <a:pt x="115" y="44"/>
                  </a:cubicBezTo>
                  <a:close/>
                  <a:moveTo>
                    <a:pt x="113" y="40"/>
                  </a:moveTo>
                  <a:cubicBezTo>
                    <a:pt x="113" y="41"/>
                    <a:pt x="113" y="41"/>
                    <a:pt x="113" y="42"/>
                  </a:cubicBezTo>
                  <a:cubicBezTo>
                    <a:pt x="113" y="41"/>
                    <a:pt x="112" y="41"/>
                    <a:pt x="112" y="41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112" y="40"/>
                    <a:pt x="112" y="39"/>
                    <a:pt x="112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40"/>
                  </a:cubicBezTo>
                  <a:close/>
                  <a:moveTo>
                    <a:pt x="113" y="45"/>
                  </a:moveTo>
                  <a:cubicBezTo>
                    <a:pt x="113" y="45"/>
                    <a:pt x="113" y="46"/>
                    <a:pt x="113" y="46"/>
                  </a:cubicBezTo>
                  <a:cubicBezTo>
                    <a:pt x="113" y="46"/>
                    <a:pt x="113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4"/>
                    <a:pt x="112" y="43"/>
                    <a:pt x="112" y="43"/>
                  </a:cubicBezTo>
                  <a:cubicBezTo>
                    <a:pt x="112" y="43"/>
                    <a:pt x="113" y="44"/>
                    <a:pt x="113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5"/>
                    <a:pt x="113" y="45"/>
                    <a:pt x="113" y="45"/>
                  </a:cubicBezTo>
                  <a:close/>
                  <a:moveTo>
                    <a:pt x="122" y="42"/>
                  </a:moveTo>
                  <a:cubicBezTo>
                    <a:pt x="122" y="44"/>
                    <a:pt x="122" y="45"/>
                    <a:pt x="121" y="45"/>
                  </a:cubicBezTo>
                  <a:cubicBezTo>
                    <a:pt x="121" y="46"/>
                    <a:pt x="120" y="46"/>
                    <a:pt x="119" y="46"/>
                  </a:cubicBezTo>
                  <a:cubicBezTo>
                    <a:pt x="118" y="46"/>
                    <a:pt x="118" y="46"/>
                    <a:pt x="117" y="46"/>
                  </a:cubicBezTo>
                  <a:cubicBezTo>
                    <a:pt x="117" y="46"/>
                    <a:pt x="117" y="45"/>
                    <a:pt x="117" y="45"/>
                  </a:cubicBezTo>
                  <a:cubicBezTo>
                    <a:pt x="117" y="45"/>
                    <a:pt x="117" y="44"/>
                    <a:pt x="117" y="44"/>
                  </a:cubicBezTo>
                  <a:cubicBezTo>
                    <a:pt x="117" y="44"/>
                    <a:pt x="118" y="44"/>
                    <a:pt x="118" y="44"/>
                  </a:cubicBezTo>
                  <a:cubicBezTo>
                    <a:pt x="118" y="44"/>
                    <a:pt x="118" y="44"/>
                    <a:pt x="119" y="44"/>
                  </a:cubicBezTo>
                  <a:cubicBezTo>
                    <a:pt x="119" y="44"/>
                    <a:pt x="119" y="45"/>
                    <a:pt x="119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6"/>
                    <a:pt x="118" y="46"/>
                    <a:pt x="118" y="46"/>
                  </a:cubicBezTo>
                  <a:cubicBezTo>
                    <a:pt x="118" y="46"/>
                    <a:pt x="118" y="46"/>
                    <a:pt x="119" y="46"/>
                  </a:cubicBezTo>
                  <a:cubicBezTo>
                    <a:pt x="119" y="46"/>
                    <a:pt x="119" y="46"/>
                    <a:pt x="119" y="46"/>
                  </a:cubicBezTo>
                  <a:cubicBezTo>
                    <a:pt x="120" y="46"/>
                    <a:pt x="120" y="44"/>
                    <a:pt x="120" y="43"/>
                  </a:cubicBezTo>
                  <a:cubicBezTo>
                    <a:pt x="120" y="43"/>
                    <a:pt x="119" y="43"/>
                    <a:pt x="119" y="43"/>
                  </a:cubicBezTo>
                  <a:cubicBezTo>
                    <a:pt x="118" y="43"/>
                    <a:pt x="118" y="43"/>
                    <a:pt x="117" y="43"/>
                  </a:cubicBezTo>
                  <a:cubicBezTo>
                    <a:pt x="117" y="42"/>
                    <a:pt x="117" y="42"/>
                    <a:pt x="117" y="41"/>
                  </a:cubicBezTo>
                  <a:cubicBezTo>
                    <a:pt x="117" y="40"/>
                    <a:pt x="117" y="40"/>
                    <a:pt x="117" y="39"/>
                  </a:cubicBezTo>
                  <a:cubicBezTo>
                    <a:pt x="118" y="39"/>
                    <a:pt x="119" y="39"/>
                    <a:pt x="119" y="39"/>
                  </a:cubicBezTo>
                  <a:cubicBezTo>
                    <a:pt x="120" y="39"/>
                    <a:pt x="121" y="39"/>
                    <a:pt x="121" y="40"/>
                  </a:cubicBezTo>
                  <a:cubicBezTo>
                    <a:pt x="122" y="40"/>
                    <a:pt x="122" y="41"/>
                    <a:pt x="122" y="42"/>
                  </a:cubicBezTo>
                  <a:close/>
                  <a:moveTo>
                    <a:pt x="120" y="43"/>
                  </a:moveTo>
                  <a:cubicBezTo>
                    <a:pt x="120" y="43"/>
                    <a:pt x="120" y="43"/>
                    <a:pt x="119" y="43"/>
                  </a:cubicBezTo>
                  <a:cubicBezTo>
                    <a:pt x="119" y="43"/>
                    <a:pt x="119" y="43"/>
                    <a:pt x="119" y="41"/>
                  </a:cubicBezTo>
                  <a:cubicBezTo>
                    <a:pt x="119" y="41"/>
                    <a:pt x="119" y="40"/>
                    <a:pt x="119" y="40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0" y="39"/>
                    <a:pt x="120" y="40"/>
                    <a:pt x="120" y="41"/>
                  </a:cubicBezTo>
                  <a:cubicBezTo>
                    <a:pt x="120" y="42"/>
                    <a:pt x="120" y="42"/>
                    <a:pt x="120" y="43"/>
                  </a:cubicBezTo>
                  <a:close/>
                  <a:moveTo>
                    <a:pt x="129" y="44"/>
                  </a:moveTo>
                  <a:cubicBezTo>
                    <a:pt x="129" y="45"/>
                    <a:pt x="128" y="45"/>
                    <a:pt x="128" y="46"/>
                  </a:cubicBezTo>
                  <a:cubicBezTo>
                    <a:pt x="128" y="46"/>
                    <a:pt x="127" y="46"/>
                    <a:pt x="126" y="46"/>
                  </a:cubicBezTo>
                  <a:cubicBezTo>
                    <a:pt x="125" y="46"/>
                    <a:pt x="125" y="46"/>
                    <a:pt x="124" y="45"/>
                  </a:cubicBezTo>
                  <a:cubicBezTo>
                    <a:pt x="124" y="45"/>
                    <a:pt x="124" y="44"/>
                    <a:pt x="124" y="43"/>
                  </a:cubicBezTo>
                  <a:cubicBezTo>
                    <a:pt x="124" y="41"/>
                    <a:pt x="124" y="41"/>
                    <a:pt x="124" y="40"/>
                  </a:cubicBezTo>
                  <a:cubicBezTo>
                    <a:pt x="125" y="39"/>
                    <a:pt x="126" y="39"/>
                    <a:pt x="127" y="39"/>
                  </a:cubicBezTo>
                  <a:cubicBezTo>
                    <a:pt x="127" y="39"/>
                    <a:pt x="128" y="39"/>
                    <a:pt x="128" y="39"/>
                  </a:cubicBezTo>
                  <a:cubicBezTo>
                    <a:pt x="128" y="39"/>
                    <a:pt x="129" y="40"/>
                    <a:pt x="129" y="40"/>
                  </a:cubicBezTo>
                  <a:cubicBezTo>
                    <a:pt x="129" y="40"/>
                    <a:pt x="128" y="41"/>
                    <a:pt x="128" y="41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1"/>
                    <a:pt x="126" y="40"/>
                    <a:pt x="126" y="40"/>
                  </a:cubicBezTo>
                  <a:cubicBezTo>
                    <a:pt x="126" y="40"/>
                    <a:pt x="127" y="40"/>
                    <a:pt x="127" y="40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6" y="39"/>
                    <a:pt x="125" y="40"/>
                    <a:pt x="125" y="42"/>
                  </a:cubicBezTo>
                  <a:cubicBezTo>
                    <a:pt x="126" y="42"/>
                    <a:pt x="126" y="42"/>
                    <a:pt x="127" y="42"/>
                  </a:cubicBezTo>
                  <a:cubicBezTo>
                    <a:pt x="127" y="42"/>
                    <a:pt x="128" y="42"/>
                    <a:pt x="128" y="42"/>
                  </a:cubicBezTo>
                  <a:cubicBezTo>
                    <a:pt x="128" y="43"/>
                    <a:pt x="129" y="43"/>
                    <a:pt x="129" y="44"/>
                  </a:cubicBezTo>
                  <a:close/>
                  <a:moveTo>
                    <a:pt x="127" y="44"/>
                  </a:moveTo>
                  <a:cubicBezTo>
                    <a:pt x="127" y="44"/>
                    <a:pt x="127" y="45"/>
                    <a:pt x="127" y="45"/>
                  </a:cubicBezTo>
                  <a:cubicBezTo>
                    <a:pt x="127" y="46"/>
                    <a:pt x="127" y="46"/>
                    <a:pt x="126" y="46"/>
                  </a:cubicBezTo>
                  <a:cubicBezTo>
                    <a:pt x="126" y="46"/>
                    <a:pt x="125" y="45"/>
                    <a:pt x="125" y="44"/>
                  </a:cubicBezTo>
                  <a:cubicBezTo>
                    <a:pt x="125" y="44"/>
                    <a:pt x="125" y="43"/>
                    <a:pt x="125" y="43"/>
                  </a:cubicBezTo>
                  <a:cubicBezTo>
                    <a:pt x="125" y="43"/>
                    <a:pt x="125" y="42"/>
                    <a:pt x="125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7" y="42"/>
                    <a:pt x="127" y="43"/>
                    <a:pt x="127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A31927B6-01BB-4AEC-8ACC-B345C1C5D5AB}"/>
              </a:ext>
            </a:extLst>
          </p:cNvPr>
          <p:cNvSpPr txBox="1"/>
          <p:nvPr/>
        </p:nvSpPr>
        <p:spPr>
          <a:xfrm>
            <a:off x="6244590" y="2218431"/>
            <a:ext cx="2517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1FEC73AD-FBF1-4AC4-98C1-605466F0D5FA}"/>
              </a:ext>
            </a:extLst>
          </p:cNvPr>
          <p:cNvSpPr txBox="1"/>
          <p:nvPr/>
        </p:nvSpPr>
        <p:spPr>
          <a:xfrm>
            <a:off x="6084952" y="3120878"/>
            <a:ext cx="4660490" cy="1895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3B0754B-8B14-46DC-BE1B-64BAEF852B18}"/>
              </a:ext>
            </a:extLst>
          </p:cNvPr>
          <p:cNvSpPr/>
          <p:nvPr/>
        </p:nvSpPr>
        <p:spPr>
          <a:xfrm>
            <a:off x="6096000" y="2278170"/>
            <a:ext cx="95250" cy="311210"/>
          </a:xfrm>
          <a:prstGeom prst="rect">
            <a:avLst/>
          </a:prstGeom>
          <a:solidFill>
            <a:srgbClr val="226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483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5B05C53-72F4-4DBD-8F79-E31EF6870342}"/>
              </a:ext>
            </a:extLst>
          </p:cNvPr>
          <p:cNvCxnSpPr>
            <a:cxnSpLocks/>
          </p:cNvCxnSpPr>
          <p:nvPr/>
        </p:nvCxnSpPr>
        <p:spPr>
          <a:xfrm>
            <a:off x="1" y="5230495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DF810CA-1D1D-475D-BC00-74B6E4BAB7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91" b="6248"/>
          <a:stretch/>
        </p:blipFill>
        <p:spPr>
          <a:xfrm>
            <a:off x="2" y="1645861"/>
            <a:ext cx="3631381" cy="179314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9F67CD5F-D91D-4BA2-A377-1B6CA966FF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9" r="20230"/>
          <a:stretch/>
        </p:blipFill>
        <p:spPr>
          <a:xfrm>
            <a:off x="3631383" y="1645860"/>
            <a:ext cx="2738287" cy="1793144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17F782D-A812-4E78-977A-518D7915F84C}"/>
              </a:ext>
            </a:extLst>
          </p:cNvPr>
          <p:cNvSpPr/>
          <p:nvPr/>
        </p:nvSpPr>
        <p:spPr>
          <a:xfrm>
            <a:off x="6369670" y="1645858"/>
            <a:ext cx="5822332" cy="179314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8449" b="-8143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1C395C7A-A859-4035-8987-3A997D9DF7E9}"/>
              </a:ext>
            </a:extLst>
          </p:cNvPr>
          <p:cNvCxnSpPr>
            <a:cxnSpLocks/>
          </p:cNvCxnSpPr>
          <p:nvPr/>
        </p:nvCxnSpPr>
        <p:spPr>
          <a:xfrm>
            <a:off x="1" y="1645858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82416E7-E2B5-4882-8695-78A2C9D1EB3D}"/>
              </a:ext>
            </a:extLst>
          </p:cNvPr>
          <p:cNvSpPr/>
          <p:nvPr/>
        </p:nvSpPr>
        <p:spPr>
          <a:xfrm>
            <a:off x="2" y="3439003"/>
            <a:ext cx="7393858" cy="1773141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466" t="-93465" r="-3986" b="-89785"/>
            </a:stretch>
          </a:blip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9437ED08-FA3A-4C24-9C5B-FEB9C312CD3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1" r="3307"/>
          <a:stretch/>
        </p:blipFill>
        <p:spPr>
          <a:xfrm>
            <a:off x="7393860" y="3439005"/>
            <a:ext cx="4798142" cy="1773136"/>
          </a:xfrm>
          <a:prstGeom prst="rect">
            <a:avLst/>
          </a:prstGeom>
          <a:ln w="38100">
            <a:noFill/>
          </a:ln>
        </p:spPr>
      </p:pic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F7C8A1D0-33A3-4EF2-9D55-6D542A1715A7}"/>
              </a:ext>
            </a:extLst>
          </p:cNvPr>
          <p:cNvCxnSpPr>
            <a:cxnSpLocks/>
          </p:cNvCxnSpPr>
          <p:nvPr/>
        </p:nvCxnSpPr>
        <p:spPr>
          <a:xfrm>
            <a:off x="2" y="3439004"/>
            <a:ext cx="121920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4254367F-9E93-4D5B-B9CC-1D953BD657E2}"/>
              </a:ext>
            </a:extLst>
          </p:cNvPr>
          <p:cNvCxnSpPr>
            <a:cxnSpLocks/>
          </p:cNvCxnSpPr>
          <p:nvPr/>
        </p:nvCxnSpPr>
        <p:spPr>
          <a:xfrm>
            <a:off x="3631383" y="1645858"/>
            <a:ext cx="0" cy="179314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AA233B87-ADEF-4212-B67F-A552B2A37748}"/>
              </a:ext>
            </a:extLst>
          </p:cNvPr>
          <p:cNvCxnSpPr>
            <a:cxnSpLocks/>
          </p:cNvCxnSpPr>
          <p:nvPr/>
        </p:nvCxnSpPr>
        <p:spPr>
          <a:xfrm>
            <a:off x="6369670" y="1645858"/>
            <a:ext cx="0" cy="179314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935C0955-0302-4C9D-84EA-C2A1EF7B8FF5}"/>
              </a:ext>
            </a:extLst>
          </p:cNvPr>
          <p:cNvCxnSpPr>
            <a:cxnSpLocks/>
          </p:cNvCxnSpPr>
          <p:nvPr/>
        </p:nvCxnSpPr>
        <p:spPr>
          <a:xfrm flipH="1">
            <a:off x="7393860" y="3439004"/>
            <a:ext cx="1" cy="177313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A2B2FE01-1192-4F8C-964D-0FA5EBA479F7}"/>
              </a:ext>
            </a:extLst>
          </p:cNvPr>
          <p:cNvSpPr/>
          <p:nvPr/>
        </p:nvSpPr>
        <p:spPr>
          <a:xfrm>
            <a:off x="0" y="1665039"/>
            <a:ext cx="12192000" cy="3547098"/>
          </a:xfrm>
          <a:prstGeom prst="rect">
            <a:avLst/>
          </a:prstGeom>
          <a:solidFill>
            <a:srgbClr val="22608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27B1DC0A-D76C-43CB-A945-449A04398C84}"/>
              </a:ext>
            </a:extLst>
          </p:cNvPr>
          <p:cNvSpPr txBox="1"/>
          <p:nvPr/>
        </p:nvSpPr>
        <p:spPr>
          <a:xfrm>
            <a:off x="4363969" y="3944639"/>
            <a:ext cx="3464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24A1309F-FECC-46FC-AF66-7E02D65D4AF1}"/>
              </a:ext>
            </a:extLst>
          </p:cNvPr>
          <p:cNvSpPr txBox="1"/>
          <p:nvPr/>
        </p:nvSpPr>
        <p:spPr>
          <a:xfrm>
            <a:off x="3982684" y="2640980"/>
            <a:ext cx="42266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00" b="1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Bauhaus 93" panose="04030905020B02020C02" pitchFamily="82" charset="0"/>
                <a:ea typeface="宋体" panose="02010600030101010101" pitchFamily="2" charset="-122"/>
              </a:rPr>
              <a:t>PART </a:t>
            </a:r>
            <a:r>
              <a:rPr lang="en-US" altLang="zh-CN" sz="6600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宋体" panose="02010600030101010101" pitchFamily="2" charset="-122"/>
              </a:rPr>
              <a:t>02</a:t>
            </a:r>
            <a:endParaRPr lang="zh-CN" altLang="en-US" sz="6600" dirty="0">
              <a:solidFill>
                <a:prstClr val="white">
                  <a:lumMod val="95000"/>
                </a:prst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915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:a14="http://schemas.microsoft.com/office/drawing/2010/main" xmlns:a16="http://schemas.microsoft.com/office/drawing/2014/main"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F21732B-C287-41E8-89BA-A30BABBCA058}"/>
              </a:ext>
            </a:extLst>
          </p:cNvPr>
          <p:cNvGrpSpPr/>
          <p:nvPr/>
        </p:nvGrpSpPr>
        <p:grpSpPr>
          <a:xfrm>
            <a:off x="5856190" y="1491400"/>
            <a:ext cx="5875337" cy="4470400"/>
            <a:chOff x="5173284" y="1430955"/>
            <a:chExt cx="5875337" cy="4470400"/>
          </a:xfrm>
        </p:grpSpPr>
        <p:sp>
          <p:nvSpPr>
            <p:cNvPr id="735" name="稻壳儿小白白(http://dwz.cn/Wu2UP)">
              <a:extLst>
                <a:ext uri="{FF2B5EF4-FFF2-40B4-BE49-F238E27FC236}">
                  <a16:creationId xmlns:a16="http://schemas.microsoft.com/office/drawing/2014/main" xmlns="" id="{25DDD6B8-4C14-4DEC-80D9-3960970A3AC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0746" y="4402755"/>
              <a:ext cx="525463" cy="701675"/>
            </a:xfrm>
            <a:custGeom>
              <a:avLst/>
              <a:gdLst>
                <a:gd name="T0" fmla="*/ 93147285 w 1831"/>
                <a:gd name="T1" fmla="*/ 9902044 h 2473"/>
                <a:gd name="T2" fmla="*/ 96770999 w 1831"/>
                <a:gd name="T3" fmla="*/ 17228065 h 2473"/>
                <a:gd name="T4" fmla="*/ 104347883 w 1831"/>
                <a:gd name="T5" fmla="*/ 8614174 h 2473"/>
                <a:gd name="T6" fmla="*/ 109536507 w 1831"/>
                <a:gd name="T7" fmla="*/ 6601363 h 2473"/>
                <a:gd name="T8" fmla="*/ 121643393 w 1831"/>
                <a:gd name="T9" fmla="*/ 14732338 h 2473"/>
                <a:gd name="T10" fmla="*/ 131526173 w 1831"/>
                <a:gd name="T11" fmla="*/ 14974079 h 2473"/>
                <a:gd name="T12" fmla="*/ 139761966 w 1831"/>
                <a:gd name="T13" fmla="*/ 21011946 h 2473"/>
                <a:gd name="T14" fmla="*/ 134820719 w 1831"/>
                <a:gd name="T15" fmla="*/ 27452148 h 2473"/>
                <a:gd name="T16" fmla="*/ 141162148 w 1831"/>
                <a:gd name="T17" fmla="*/ 35824864 h 2473"/>
                <a:gd name="T18" fmla="*/ 147092045 w 1831"/>
                <a:gd name="T19" fmla="*/ 42426227 h 2473"/>
                <a:gd name="T20" fmla="*/ 150551033 w 1831"/>
                <a:gd name="T21" fmla="*/ 55468076 h 2473"/>
                <a:gd name="T22" fmla="*/ 148162773 w 1831"/>
                <a:gd name="T23" fmla="*/ 63518470 h 2473"/>
                <a:gd name="T24" fmla="*/ 140256148 w 1831"/>
                <a:gd name="T25" fmla="*/ 70361574 h 2473"/>
                <a:gd name="T26" fmla="*/ 131031991 w 1831"/>
                <a:gd name="T27" fmla="*/ 75674783 h 2473"/>
                <a:gd name="T28" fmla="*/ 122137288 w 1831"/>
                <a:gd name="T29" fmla="*/ 72374102 h 2473"/>
                <a:gd name="T30" fmla="*/ 111513236 w 1831"/>
                <a:gd name="T31" fmla="*/ 82517888 h 2473"/>
                <a:gd name="T32" fmla="*/ 107889521 w 1831"/>
                <a:gd name="T33" fmla="*/ 87026143 h 2473"/>
                <a:gd name="T34" fmla="*/ 112831054 w 1831"/>
                <a:gd name="T35" fmla="*/ 96767310 h 2473"/>
                <a:gd name="T36" fmla="*/ 101383078 w 1831"/>
                <a:gd name="T37" fmla="*/ 107232851 h 2473"/>
                <a:gd name="T38" fmla="*/ 94218013 w 1831"/>
                <a:gd name="T39" fmla="*/ 119389164 h 2473"/>
                <a:gd name="T40" fmla="*/ 96688636 w 1831"/>
                <a:gd name="T41" fmla="*/ 129130331 h 2473"/>
                <a:gd name="T42" fmla="*/ 91500012 w 1831"/>
                <a:gd name="T43" fmla="*/ 136295191 h 2473"/>
                <a:gd name="T44" fmla="*/ 88452843 w 1831"/>
                <a:gd name="T45" fmla="*/ 145794900 h 2473"/>
                <a:gd name="T46" fmla="*/ 83346582 w 1831"/>
                <a:gd name="T47" fmla="*/ 152879178 h 2473"/>
                <a:gd name="T48" fmla="*/ 80546504 w 1831"/>
                <a:gd name="T49" fmla="*/ 167531219 h 2473"/>
                <a:gd name="T50" fmla="*/ 78075594 w 1831"/>
                <a:gd name="T51" fmla="*/ 177835883 h 2473"/>
                <a:gd name="T52" fmla="*/ 76099153 w 1831"/>
                <a:gd name="T53" fmla="*/ 182907634 h 2473"/>
                <a:gd name="T54" fmla="*/ 76263880 w 1831"/>
                <a:gd name="T55" fmla="*/ 193292878 h 2473"/>
                <a:gd name="T56" fmla="*/ 67286814 w 1831"/>
                <a:gd name="T57" fmla="*/ 190475112 h 2473"/>
                <a:gd name="T58" fmla="*/ 55838838 w 1831"/>
                <a:gd name="T59" fmla="*/ 191441228 h 2473"/>
                <a:gd name="T60" fmla="*/ 45873695 w 1831"/>
                <a:gd name="T61" fmla="*/ 195627444 h 2473"/>
                <a:gd name="T62" fmla="*/ 38214160 w 1831"/>
                <a:gd name="T63" fmla="*/ 196513263 h 2473"/>
                <a:gd name="T64" fmla="*/ 28001926 w 1831"/>
                <a:gd name="T65" fmla="*/ 195869186 h 2473"/>
                <a:gd name="T66" fmla="*/ 28496108 w 1831"/>
                <a:gd name="T67" fmla="*/ 190394815 h 2473"/>
                <a:gd name="T68" fmla="*/ 39943797 w 1831"/>
                <a:gd name="T69" fmla="*/ 176708890 h 2473"/>
                <a:gd name="T70" fmla="*/ 40273252 w 1831"/>
                <a:gd name="T71" fmla="*/ 170671023 h 2473"/>
                <a:gd name="T72" fmla="*/ 28166653 w 1831"/>
                <a:gd name="T73" fmla="*/ 170831901 h 2473"/>
                <a:gd name="T74" fmla="*/ 17871769 w 1831"/>
                <a:gd name="T75" fmla="*/ 168577915 h 2473"/>
                <a:gd name="T76" fmla="*/ 14000963 w 1831"/>
                <a:gd name="T77" fmla="*/ 158273252 h 2473"/>
                <a:gd name="T78" fmla="*/ 21083665 w 1831"/>
                <a:gd name="T79" fmla="*/ 142655096 h 2473"/>
                <a:gd name="T80" fmla="*/ 14824600 w 1831"/>
                <a:gd name="T81" fmla="*/ 139515575 h 2473"/>
                <a:gd name="T82" fmla="*/ 18118860 w 1831"/>
                <a:gd name="T83" fmla="*/ 127922758 h 2473"/>
                <a:gd name="T84" fmla="*/ 10130158 w 1831"/>
                <a:gd name="T85" fmla="*/ 118342468 h 2473"/>
                <a:gd name="T86" fmla="*/ 8894702 w 1831"/>
                <a:gd name="T87" fmla="*/ 104334788 h 2473"/>
                <a:gd name="T88" fmla="*/ 2882441 w 1831"/>
                <a:gd name="T89" fmla="*/ 100550907 h 2473"/>
                <a:gd name="T90" fmla="*/ 658909 w 1831"/>
                <a:gd name="T91" fmla="*/ 96686729 h 2473"/>
                <a:gd name="T92" fmla="*/ 1894364 w 1831"/>
                <a:gd name="T93" fmla="*/ 88797212 h 2473"/>
                <a:gd name="T94" fmla="*/ 11941871 w 1831"/>
                <a:gd name="T95" fmla="*/ 76399441 h 2473"/>
                <a:gd name="T96" fmla="*/ 15565586 w 1831"/>
                <a:gd name="T97" fmla="*/ 70120116 h 2473"/>
                <a:gd name="T98" fmla="*/ 17954132 w 1831"/>
                <a:gd name="T99" fmla="*/ 61023026 h 2473"/>
                <a:gd name="T100" fmla="*/ 15895041 w 1831"/>
                <a:gd name="T101" fmla="*/ 54019044 h 2473"/>
                <a:gd name="T102" fmla="*/ 11447689 w 1831"/>
                <a:gd name="T103" fmla="*/ 44358458 h 2473"/>
                <a:gd name="T104" fmla="*/ 15565586 w 1831"/>
                <a:gd name="T105" fmla="*/ 34536710 h 2473"/>
                <a:gd name="T106" fmla="*/ 25778107 w 1831"/>
                <a:gd name="T107" fmla="*/ 30269913 h 2473"/>
                <a:gd name="T108" fmla="*/ 38955433 w 1831"/>
                <a:gd name="T109" fmla="*/ 25600781 h 2473"/>
                <a:gd name="T110" fmla="*/ 40026161 w 1831"/>
                <a:gd name="T111" fmla="*/ 22863596 h 2473"/>
                <a:gd name="T112" fmla="*/ 45791331 w 1831"/>
                <a:gd name="T113" fmla="*/ 20931365 h 2473"/>
                <a:gd name="T114" fmla="*/ 50321046 w 1831"/>
                <a:gd name="T115" fmla="*/ 17630684 h 2473"/>
                <a:gd name="T116" fmla="*/ 62510008 w 1831"/>
                <a:gd name="T117" fmla="*/ 9982625 h 2473"/>
                <a:gd name="T118" fmla="*/ 75275516 w 1831"/>
                <a:gd name="T119" fmla="*/ 9902044 h 2473"/>
                <a:gd name="T120" fmla="*/ 87711570 w 1831"/>
                <a:gd name="T121" fmla="*/ 3139804 h 247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6" name="稻壳儿小白白(http://dwz.cn/Wu2UP)">
              <a:extLst>
                <a:ext uri="{FF2B5EF4-FFF2-40B4-BE49-F238E27FC236}">
                  <a16:creationId xmlns:a16="http://schemas.microsoft.com/office/drawing/2014/main" xmlns="" id="{19D8ACE7-4D92-4636-ADB1-3E85F65865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56309" y="5350492"/>
              <a:ext cx="68262" cy="55563"/>
            </a:xfrm>
            <a:custGeom>
              <a:avLst/>
              <a:gdLst>
                <a:gd name="T0" fmla="*/ 15816914 w 213"/>
                <a:gd name="T1" fmla="*/ 395478 h 153"/>
                <a:gd name="T2" fmla="*/ 17049156 w 213"/>
                <a:gd name="T3" fmla="*/ 659493 h 153"/>
                <a:gd name="T4" fmla="*/ 17973737 w 213"/>
                <a:gd name="T5" fmla="*/ 1714464 h 153"/>
                <a:gd name="T6" fmla="*/ 18692571 w 213"/>
                <a:gd name="T7" fmla="*/ 2242130 h 153"/>
                <a:gd name="T8" fmla="*/ 16638622 w 213"/>
                <a:gd name="T9" fmla="*/ 3428927 h 153"/>
                <a:gd name="T10" fmla="*/ 13557218 w 213"/>
                <a:gd name="T11" fmla="*/ 4352072 h 153"/>
                <a:gd name="T12" fmla="*/ 13865518 w 213"/>
                <a:gd name="T13" fmla="*/ 5671058 h 153"/>
                <a:gd name="T14" fmla="*/ 14481799 w 213"/>
                <a:gd name="T15" fmla="*/ 7253695 h 153"/>
                <a:gd name="T16" fmla="*/ 15508614 w 213"/>
                <a:gd name="T17" fmla="*/ 6066535 h 153"/>
                <a:gd name="T18" fmla="*/ 17357456 w 213"/>
                <a:gd name="T19" fmla="*/ 5275217 h 153"/>
                <a:gd name="T20" fmla="*/ 18487144 w 213"/>
                <a:gd name="T21" fmla="*/ 3824768 h 153"/>
                <a:gd name="T22" fmla="*/ 19411726 w 213"/>
                <a:gd name="T23" fmla="*/ 3692579 h 153"/>
                <a:gd name="T24" fmla="*/ 20027686 w 213"/>
                <a:gd name="T25" fmla="*/ 5011565 h 153"/>
                <a:gd name="T26" fmla="*/ 20541414 w 213"/>
                <a:gd name="T27" fmla="*/ 5407043 h 153"/>
                <a:gd name="T28" fmla="*/ 21465675 w 213"/>
                <a:gd name="T29" fmla="*/ 4483898 h 153"/>
                <a:gd name="T30" fmla="*/ 21773976 w 213"/>
                <a:gd name="T31" fmla="*/ 6066535 h 153"/>
                <a:gd name="T32" fmla="*/ 20952268 w 213"/>
                <a:gd name="T33" fmla="*/ 8308666 h 153"/>
                <a:gd name="T34" fmla="*/ 19308852 w 213"/>
                <a:gd name="T35" fmla="*/ 7912825 h 153"/>
                <a:gd name="T36" fmla="*/ 17254583 w 213"/>
                <a:gd name="T37" fmla="*/ 7912825 h 153"/>
                <a:gd name="T38" fmla="*/ 17152029 w 213"/>
                <a:gd name="T39" fmla="*/ 10286781 h 153"/>
                <a:gd name="T40" fmla="*/ 18179164 w 213"/>
                <a:gd name="T41" fmla="*/ 11737593 h 153"/>
                <a:gd name="T42" fmla="*/ 18795445 w 213"/>
                <a:gd name="T43" fmla="*/ 15430172 h 153"/>
                <a:gd name="T44" fmla="*/ 18384591 w 213"/>
                <a:gd name="T45" fmla="*/ 15562361 h 153"/>
                <a:gd name="T46" fmla="*/ 17460009 w 213"/>
                <a:gd name="T47" fmla="*/ 13452057 h 153"/>
                <a:gd name="T48" fmla="*/ 16227768 w 213"/>
                <a:gd name="T49" fmla="*/ 13847534 h 153"/>
                <a:gd name="T50" fmla="*/ 16638622 w 213"/>
                <a:gd name="T51" fmla="*/ 17540476 h 153"/>
                <a:gd name="T52" fmla="*/ 15303187 w 213"/>
                <a:gd name="T53" fmla="*/ 19254940 h 153"/>
                <a:gd name="T54" fmla="*/ 12940937 w 213"/>
                <a:gd name="T55" fmla="*/ 18595447 h 153"/>
                <a:gd name="T56" fmla="*/ 12324656 w 213"/>
                <a:gd name="T57" fmla="*/ 19254940 h 153"/>
                <a:gd name="T58" fmla="*/ 11605822 w 213"/>
                <a:gd name="T59" fmla="*/ 20046259 h 153"/>
                <a:gd name="T60" fmla="*/ 11092415 w 213"/>
                <a:gd name="T61" fmla="*/ 19254940 h 153"/>
                <a:gd name="T62" fmla="*/ 11503269 w 213"/>
                <a:gd name="T63" fmla="*/ 15957839 h 153"/>
                <a:gd name="T64" fmla="*/ 11400395 w 213"/>
                <a:gd name="T65" fmla="*/ 14243375 h 153"/>
                <a:gd name="T66" fmla="*/ 12632957 w 213"/>
                <a:gd name="T67" fmla="*/ 14243375 h 153"/>
                <a:gd name="T68" fmla="*/ 13660091 w 213"/>
                <a:gd name="T69" fmla="*/ 13847534 h 153"/>
                <a:gd name="T70" fmla="*/ 13454665 w 213"/>
                <a:gd name="T71" fmla="*/ 13056579 h 153"/>
                <a:gd name="T72" fmla="*/ 12530083 w 213"/>
                <a:gd name="T73" fmla="*/ 12528912 h 153"/>
                <a:gd name="T74" fmla="*/ 11503269 w 213"/>
                <a:gd name="T75" fmla="*/ 9627288 h 153"/>
                <a:gd name="T76" fmla="*/ 9346446 w 213"/>
                <a:gd name="T77" fmla="*/ 9231811 h 153"/>
                <a:gd name="T78" fmla="*/ 4929927 w 213"/>
                <a:gd name="T79" fmla="*/ 10023129 h 153"/>
                <a:gd name="T80" fmla="*/ 1951396 w 213"/>
                <a:gd name="T81" fmla="*/ 9627288 h 153"/>
                <a:gd name="T82" fmla="*/ 2054270 w 213"/>
                <a:gd name="T83" fmla="*/ 7912825 h 153"/>
                <a:gd name="T84" fmla="*/ 5751634 w 213"/>
                <a:gd name="T85" fmla="*/ 4483898 h 153"/>
                <a:gd name="T86" fmla="*/ 7703030 w 213"/>
                <a:gd name="T87" fmla="*/ 3560753 h 153"/>
                <a:gd name="T88" fmla="*/ 8319311 w 213"/>
                <a:gd name="T89" fmla="*/ 1846289 h 153"/>
                <a:gd name="T90" fmla="*/ 11914123 w 213"/>
                <a:gd name="T91" fmla="*/ 395478 h 153"/>
                <a:gd name="T92" fmla="*/ 307980 w 213"/>
                <a:gd name="T93" fmla="*/ 16880984 h 153"/>
                <a:gd name="T94" fmla="*/ 2670230 w 213"/>
                <a:gd name="T95" fmla="*/ 14771042 h 153"/>
                <a:gd name="T96" fmla="*/ 5546207 w 213"/>
                <a:gd name="T97" fmla="*/ 13056579 h 153"/>
                <a:gd name="T98" fmla="*/ 7600156 w 213"/>
                <a:gd name="T99" fmla="*/ 10946274 h 153"/>
                <a:gd name="T100" fmla="*/ 8113884 w 213"/>
                <a:gd name="T101" fmla="*/ 11341752 h 153"/>
                <a:gd name="T102" fmla="*/ 7394730 w 213"/>
                <a:gd name="T103" fmla="*/ 13452057 h 153"/>
                <a:gd name="T104" fmla="*/ 7189623 w 213"/>
                <a:gd name="T105" fmla="*/ 15430172 h 153"/>
                <a:gd name="T106" fmla="*/ 6470468 w 213"/>
                <a:gd name="T107" fmla="*/ 16221491 h 153"/>
                <a:gd name="T108" fmla="*/ 6778769 w 213"/>
                <a:gd name="T109" fmla="*/ 18067780 h 153"/>
                <a:gd name="T110" fmla="*/ 5854188 w 213"/>
                <a:gd name="T111" fmla="*/ 18727273 h 153"/>
                <a:gd name="T112" fmla="*/ 4621946 w 213"/>
                <a:gd name="T113" fmla="*/ 17672302 h 153"/>
                <a:gd name="T114" fmla="*/ 3594812 w 213"/>
                <a:gd name="T115" fmla="*/ 18331795 h 153"/>
                <a:gd name="T116" fmla="*/ 1027135 w 213"/>
                <a:gd name="T117" fmla="*/ 19650418 h 153"/>
                <a:gd name="T118" fmla="*/ 0 w 213"/>
                <a:gd name="T119" fmla="*/ 18595447 h 15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3" h="153">
                  <a:moveTo>
                    <a:pt x="149" y="0"/>
                  </a:moveTo>
                  <a:lnTo>
                    <a:pt x="150" y="2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60" y="3"/>
                  </a:lnTo>
                  <a:lnTo>
                    <a:pt x="163" y="4"/>
                  </a:lnTo>
                  <a:lnTo>
                    <a:pt x="166" y="5"/>
                  </a:lnTo>
                  <a:lnTo>
                    <a:pt x="167" y="9"/>
                  </a:lnTo>
                  <a:lnTo>
                    <a:pt x="168" y="10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3"/>
                  </a:lnTo>
                  <a:lnTo>
                    <a:pt x="182" y="14"/>
                  </a:lnTo>
                  <a:lnTo>
                    <a:pt x="183" y="15"/>
                  </a:lnTo>
                  <a:lnTo>
                    <a:pt x="182" y="17"/>
                  </a:lnTo>
                  <a:lnTo>
                    <a:pt x="177" y="20"/>
                  </a:lnTo>
                  <a:lnTo>
                    <a:pt x="173" y="22"/>
                  </a:lnTo>
                  <a:lnTo>
                    <a:pt x="168" y="24"/>
                  </a:lnTo>
                  <a:lnTo>
                    <a:pt x="162" y="26"/>
                  </a:lnTo>
                  <a:lnTo>
                    <a:pt x="152" y="27"/>
                  </a:lnTo>
                  <a:lnTo>
                    <a:pt x="142" y="28"/>
                  </a:lnTo>
                  <a:lnTo>
                    <a:pt x="135" y="32"/>
                  </a:lnTo>
                  <a:lnTo>
                    <a:pt x="132" y="33"/>
                  </a:lnTo>
                  <a:lnTo>
                    <a:pt x="130" y="34"/>
                  </a:lnTo>
                  <a:lnTo>
                    <a:pt x="130" y="36"/>
                  </a:lnTo>
                  <a:lnTo>
                    <a:pt x="131" y="38"/>
                  </a:lnTo>
                  <a:lnTo>
                    <a:pt x="135" y="43"/>
                  </a:lnTo>
                  <a:lnTo>
                    <a:pt x="137" y="52"/>
                  </a:lnTo>
                  <a:lnTo>
                    <a:pt x="138" y="54"/>
                  </a:lnTo>
                  <a:lnTo>
                    <a:pt x="139" y="55"/>
                  </a:lnTo>
                  <a:lnTo>
                    <a:pt x="141" y="55"/>
                  </a:lnTo>
                  <a:lnTo>
                    <a:pt x="142" y="55"/>
                  </a:lnTo>
                  <a:lnTo>
                    <a:pt x="145" y="54"/>
                  </a:lnTo>
                  <a:lnTo>
                    <a:pt x="148" y="51"/>
                  </a:lnTo>
                  <a:lnTo>
                    <a:pt x="151" y="46"/>
                  </a:lnTo>
                  <a:lnTo>
                    <a:pt x="156" y="42"/>
                  </a:lnTo>
                  <a:lnTo>
                    <a:pt x="161" y="41"/>
                  </a:lnTo>
                  <a:lnTo>
                    <a:pt x="164" y="40"/>
                  </a:lnTo>
                  <a:lnTo>
                    <a:pt x="169" y="40"/>
                  </a:lnTo>
                  <a:lnTo>
                    <a:pt x="173" y="39"/>
                  </a:lnTo>
                  <a:lnTo>
                    <a:pt x="175" y="36"/>
                  </a:lnTo>
                  <a:lnTo>
                    <a:pt x="179" y="32"/>
                  </a:lnTo>
                  <a:lnTo>
                    <a:pt x="180" y="29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87" y="27"/>
                  </a:lnTo>
                  <a:lnTo>
                    <a:pt x="189" y="28"/>
                  </a:lnTo>
                  <a:lnTo>
                    <a:pt x="192" y="29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8"/>
                  </a:lnTo>
                  <a:lnTo>
                    <a:pt x="196" y="40"/>
                  </a:lnTo>
                  <a:lnTo>
                    <a:pt x="198" y="41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39"/>
                  </a:lnTo>
                  <a:lnTo>
                    <a:pt x="204" y="36"/>
                  </a:lnTo>
                  <a:lnTo>
                    <a:pt x="207" y="34"/>
                  </a:lnTo>
                  <a:lnTo>
                    <a:pt x="209" y="34"/>
                  </a:lnTo>
                  <a:lnTo>
                    <a:pt x="212" y="35"/>
                  </a:lnTo>
                  <a:lnTo>
                    <a:pt x="213" y="38"/>
                  </a:lnTo>
                  <a:lnTo>
                    <a:pt x="213" y="41"/>
                  </a:lnTo>
                  <a:lnTo>
                    <a:pt x="212" y="46"/>
                  </a:lnTo>
                  <a:lnTo>
                    <a:pt x="209" y="51"/>
                  </a:lnTo>
                  <a:lnTo>
                    <a:pt x="208" y="55"/>
                  </a:lnTo>
                  <a:lnTo>
                    <a:pt x="206" y="61"/>
                  </a:lnTo>
                  <a:lnTo>
                    <a:pt x="204" y="63"/>
                  </a:lnTo>
                  <a:lnTo>
                    <a:pt x="201" y="64"/>
                  </a:lnTo>
                  <a:lnTo>
                    <a:pt x="199" y="65"/>
                  </a:lnTo>
                  <a:lnTo>
                    <a:pt x="196" y="64"/>
                  </a:lnTo>
                  <a:lnTo>
                    <a:pt x="188" y="60"/>
                  </a:lnTo>
                  <a:lnTo>
                    <a:pt x="180" y="59"/>
                  </a:lnTo>
                  <a:lnTo>
                    <a:pt x="175" y="59"/>
                  </a:lnTo>
                  <a:lnTo>
                    <a:pt x="171" y="59"/>
                  </a:lnTo>
                  <a:lnTo>
                    <a:pt x="168" y="60"/>
                  </a:lnTo>
                  <a:lnTo>
                    <a:pt x="167" y="63"/>
                  </a:lnTo>
                  <a:lnTo>
                    <a:pt x="166" y="67"/>
                  </a:lnTo>
                  <a:lnTo>
                    <a:pt x="166" y="74"/>
                  </a:lnTo>
                  <a:lnTo>
                    <a:pt x="167" y="78"/>
                  </a:lnTo>
                  <a:lnTo>
                    <a:pt x="168" y="80"/>
                  </a:lnTo>
                  <a:lnTo>
                    <a:pt x="170" y="83"/>
                  </a:lnTo>
                  <a:lnTo>
                    <a:pt x="173" y="85"/>
                  </a:lnTo>
                  <a:lnTo>
                    <a:pt x="177" y="89"/>
                  </a:lnTo>
                  <a:lnTo>
                    <a:pt x="181" y="95"/>
                  </a:lnTo>
                  <a:lnTo>
                    <a:pt x="183" y="101"/>
                  </a:lnTo>
                  <a:lnTo>
                    <a:pt x="183" y="110"/>
                  </a:lnTo>
                  <a:lnTo>
                    <a:pt x="183" y="117"/>
                  </a:lnTo>
                  <a:lnTo>
                    <a:pt x="181" y="121"/>
                  </a:lnTo>
                  <a:lnTo>
                    <a:pt x="180" y="121"/>
                  </a:lnTo>
                  <a:lnTo>
                    <a:pt x="179" y="120"/>
                  </a:lnTo>
                  <a:lnTo>
                    <a:pt x="179" y="118"/>
                  </a:lnTo>
                  <a:lnTo>
                    <a:pt x="177" y="117"/>
                  </a:lnTo>
                  <a:lnTo>
                    <a:pt x="176" y="112"/>
                  </a:lnTo>
                  <a:lnTo>
                    <a:pt x="174" y="106"/>
                  </a:lnTo>
                  <a:lnTo>
                    <a:pt x="170" y="102"/>
                  </a:lnTo>
                  <a:lnTo>
                    <a:pt x="166" y="99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8" y="105"/>
                  </a:lnTo>
                  <a:lnTo>
                    <a:pt x="160" y="111"/>
                  </a:lnTo>
                  <a:lnTo>
                    <a:pt x="162" y="118"/>
                  </a:lnTo>
                  <a:lnTo>
                    <a:pt x="162" y="128"/>
                  </a:lnTo>
                  <a:lnTo>
                    <a:pt x="162" y="133"/>
                  </a:lnTo>
                  <a:lnTo>
                    <a:pt x="161" y="137"/>
                  </a:lnTo>
                  <a:lnTo>
                    <a:pt x="158" y="141"/>
                  </a:lnTo>
                  <a:lnTo>
                    <a:pt x="156" y="143"/>
                  </a:lnTo>
                  <a:lnTo>
                    <a:pt x="149" y="146"/>
                  </a:lnTo>
                  <a:lnTo>
                    <a:pt x="142" y="146"/>
                  </a:lnTo>
                  <a:lnTo>
                    <a:pt x="135" y="145"/>
                  </a:lnTo>
                  <a:lnTo>
                    <a:pt x="129" y="142"/>
                  </a:lnTo>
                  <a:lnTo>
                    <a:pt x="126" y="141"/>
                  </a:lnTo>
                  <a:lnTo>
                    <a:pt x="125" y="141"/>
                  </a:lnTo>
                  <a:lnTo>
                    <a:pt x="124" y="141"/>
                  </a:lnTo>
                  <a:lnTo>
                    <a:pt x="123" y="142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7" y="152"/>
                  </a:lnTo>
                  <a:lnTo>
                    <a:pt x="116" y="153"/>
                  </a:lnTo>
                  <a:lnTo>
                    <a:pt x="113" y="152"/>
                  </a:lnTo>
                  <a:lnTo>
                    <a:pt x="112" y="152"/>
                  </a:lnTo>
                  <a:lnTo>
                    <a:pt x="111" y="150"/>
                  </a:lnTo>
                  <a:lnTo>
                    <a:pt x="108" y="148"/>
                  </a:lnTo>
                  <a:lnTo>
                    <a:pt x="108" y="146"/>
                  </a:lnTo>
                  <a:lnTo>
                    <a:pt x="108" y="143"/>
                  </a:lnTo>
                  <a:lnTo>
                    <a:pt x="111" y="135"/>
                  </a:lnTo>
                  <a:lnTo>
                    <a:pt x="113" y="126"/>
                  </a:lnTo>
                  <a:lnTo>
                    <a:pt x="112" y="121"/>
                  </a:lnTo>
                  <a:lnTo>
                    <a:pt x="110" y="116"/>
                  </a:lnTo>
                  <a:lnTo>
                    <a:pt x="108" y="112"/>
                  </a:lnTo>
                  <a:lnTo>
                    <a:pt x="110" y="109"/>
                  </a:lnTo>
                  <a:lnTo>
                    <a:pt x="111" y="108"/>
                  </a:lnTo>
                  <a:lnTo>
                    <a:pt x="113" y="106"/>
                  </a:lnTo>
                  <a:lnTo>
                    <a:pt x="114" y="106"/>
                  </a:lnTo>
                  <a:lnTo>
                    <a:pt x="118" y="106"/>
                  </a:lnTo>
                  <a:lnTo>
                    <a:pt x="123" y="108"/>
                  </a:lnTo>
                  <a:lnTo>
                    <a:pt x="127" y="109"/>
                  </a:lnTo>
                  <a:lnTo>
                    <a:pt x="130" y="108"/>
                  </a:lnTo>
                  <a:lnTo>
                    <a:pt x="132" y="108"/>
                  </a:lnTo>
                  <a:lnTo>
                    <a:pt x="133" y="105"/>
                  </a:lnTo>
                  <a:lnTo>
                    <a:pt x="133" y="104"/>
                  </a:lnTo>
                  <a:lnTo>
                    <a:pt x="133" y="103"/>
                  </a:lnTo>
                  <a:lnTo>
                    <a:pt x="133" y="101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6" y="98"/>
                  </a:lnTo>
                  <a:lnTo>
                    <a:pt x="124" y="97"/>
                  </a:lnTo>
                  <a:lnTo>
                    <a:pt x="122" y="95"/>
                  </a:lnTo>
                  <a:lnTo>
                    <a:pt x="119" y="92"/>
                  </a:lnTo>
                  <a:lnTo>
                    <a:pt x="114" y="85"/>
                  </a:lnTo>
                  <a:lnTo>
                    <a:pt x="113" y="77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6" y="70"/>
                  </a:lnTo>
                  <a:lnTo>
                    <a:pt x="101" y="68"/>
                  </a:lnTo>
                  <a:lnTo>
                    <a:pt x="91" y="70"/>
                  </a:lnTo>
                  <a:lnTo>
                    <a:pt x="79" y="72"/>
                  </a:lnTo>
                  <a:lnTo>
                    <a:pt x="68" y="76"/>
                  </a:lnTo>
                  <a:lnTo>
                    <a:pt x="57" y="76"/>
                  </a:lnTo>
                  <a:lnTo>
                    <a:pt x="48" y="76"/>
                  </a:lnTo>
                  <a:lnTo>
                    <a:pt x="37" y="76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8" y="72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20" y="60"/>
                  </a:lnTo>
                  <a:lnTo>
                    <a:pt x="28" y="52"/>
                  </a:lnTo>
                  <a:lnTo>
                    <a:pt x="35" y="45"/>
                  </a:lnTo>
                  <a:lnTo>
                    <a:pt x="43" y="40"/>
                  </a:lnTo>
                  <a:lnTo>
                    <a:pt x="56" y="34"/>
                  </a:lnTo>
                  <a:lnTo>
                    <a:pt x="66" y="32"/>
                  </a:lnTo>
                  <a:lnTo>
                    <a:pt x="69" y="30"/>
                  </a:lnTo>
                  <a:lnTo>
                    <a:pt x="73" y="29"/>
                  </a:lnTo>
                  <a:lnTo>
                    <a:pt x="75" y="27"/>
                  </a:lnTo>
                  <a:lnTo>
                    <a:pt x="78" y="23"/>
                  </a:lnTo>
                  <a:lnTo>
                    <a:pt x="80" y="19"/>
                  </a:lnTo>
                  <a:lnTo>
                    <a:pt x="80" y="16"/>
                  </a:lnTo>
                  <a:lnTo>
                    <a:pt x="81" y="14"/>
                  </a:lnTo>
                  <a:lnTo>
                    <a:pt x="88" y="10"/>
                  </a:lnTo>
                  <a:lnTo>
                    <a:pt x="97" y="7"/>
                  </a:lnTo>
                  <a:lnTo>
                    <a:pt x="105" y="4"/>
                  </a:lnTo>
                  <a:lnTo>
                    <a:pt x="116" y="3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49" y="0"/>
                  </a:lnTo>
                  <a:close/>
                  <a:moveTo>
                    <a:pt x="3" y="128"/>
                  </a:moveTo>
                  <a:lnTo>
                    <a:pt x="6" y="123"/>
                  </a:lnTo>
                  <a:lnTo>
                    <a:pt x="11" y="118"/>
                  </a:lnTo>
                  <a:lnTo>
                    <a:pt x="18" y="115"/>
                  </a:lnTo>
                  <a:lnTo>
                    <a:pt x="26" y="112"/>
                  </a:lnTo>
                  <a:lnTo>
                    <a:pt x="35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4" y="99"/>
                  </a:lnTo>
                  <a:lnTo>
                    <a:pt x="59" y="93"/>
                  </a:lnTo>
                  <a:lnTo>
                    <a:pt x="64" y="89"/>
                  </a:lnTo>
                  <a:lnTo>
                    <a:pt x="69" y="85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6"/>
                  </a:lnTo>
                  <a:lnTo>
                    <a:pt x="78" y="91"/>
                  </a:lnTo>
                  <a:lnTo>
                    <a:pt x="75" y="95"/>
                  </a:lnTo>
                  <a:lnTo>
                    <a:pt x="73" y="98"/>
                  </a:lnTo>
                  <a:lnTo>
                    <a:pt x="72" y="102"/>
                  </a:lnTo>
                  <a:lnTo>
                    <a:pt x="72" y="105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0" y="117"/>
                  </a:lnTo>
                  <a:lnTo>
                    <a:pt x="69" y="120"/>
                  </a:lnTo>
                  <a:lnTo>
                    <a:pt x="66" y="120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7"/>
                  </a:lnTo>
                  <a:lnTo>
                    <a:pt x="63" y="131"/>
                  </a:lnTo>
                  <a:lnTo>
                    <a:pt x="64" y="135"/>
                  </a:lnTo>
                  <a:lnTo>
                    <a:pt x="66" y="137"/>
                  </a:lnTo>
                  <a:lnTo>
                    <a:pt x="64" y="140"/>
                  </a:lnTo>
                  <a:lnTo>
                    <a:pt x="63" y="142"/>
                  </a:lnTo>
                  <a:lnTo>
                    <a:pt x="60" y="143"/>
                  </a:lnTo>
                  <a:lnTo>
                    <a:pt x="57" y="142"/>
                  </a:lnTo>
                  <a:lnTo>
                    <a:pt x="55" y="141"/>
                  </a:lnTo>
                  <a:lnTo>
                    <a:pt x="53" y="139"/>
                  </a:lnTo>
                  <a:lnTo>
                    <a:pt x="49" y="136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39" y="135"/>
                  </a:lnTo>
                  <a:lnTo>
                    <a:pt x="37" y="136"/>
                  </a:lnTo>
                  <a:lnTo>
                    <a:pt x="35" y="139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19" y="149"/>
                  </a:lnTo>
                  <a:lnTo>
                    <a:pt x="10" y="149"/>
                  </a:lnTo>
                  <a:lnTo>
                    <a:pt x="5" y="148"/>
                  </a:lnTo>
                  <a:lnTo>
                    <a:pt x="1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34"/>
                  </a:lnTo>
                  <a:lnTo>
                    <a:pt x="3" y="128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7" name="稻壳儿小白白(http://dwz.cn/Wu2UP)">
              <a:extLst>
                <a:ext uri="{FF2B5EF4-FFF2-40B4-BE49-F238E27FC236}">
                  <a16:creationId xmlns:a16="http://schemas.microsoft.com/office/drawing/2014/main" xmlns="" id="{8056CAAB-887B-44E4-A59A-0A7AE42147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1634" y="4143992"/>
              <a:ext cx="111125" cy="136525"/>
            </a:xfrm>
            <a:custGeom>
              <a:avLst/>
              <a:gdLst>
                <a:gd name="T0" fmla="*/ 11723843 w 357"/>
                <a:gd name="T1" fmla="*/ 35515846 h 494"/>
                <a:gd name="T2" fmla="*/ 9495429 w 357"/>
                <a:gd name="T3" fmla="*/ 34675692 h 494"/>
                <a:gd name="T4" fmla="*/ 4650752 w 357"/>
                <a:gd name="T5" fmla="*/ 34294030 h 494"/>
                <a:gd name="T6" fmla="*/ 2906681 w 357"/>
                <a:gd name="T7" fmla="*/ 33530153 h 494"/>
                <a:gd name="T8" fmla="*/ 2422338 w 357"/>
                <a:gd name="T9" fmla="*/ 31773292 h 494"/>
                <a:gd name="T10" fmla="*/ 2131608 w 357"/>
                <a:gd name="T11" fmla="*/ 28489230 h 494"/>
                <a:gd name="T12" fmla="*/ 1065804 w 357"/>
                <a:gd name="T13" fmla="*/ 27878184 h 494"/>
                <a:gd name="T14" fmla="*/ 0 w 357"/>
                <a:gd name="T15" fmla="*/ 27954461 h 494"/>
                <a:gd name="T16" fmla="*/ 484343 w 357"/>
                <a:gd name="T17" fmla="*/ 26121323 h 494"/>
                <a:gd name="T18" fmla="*/ 3100605 w 357"/>
                <a:gd name="T19" fmla="*/ 23066369 h 494"/>
                <a:gd name="T20" fmla="*/ 4457140 w 357"/>
                <a:gd name="T21" fmla="*/ 18865599 h 494"/>
                <a:gd name="T22" fmla="*/ 4844676 w 357"/>
                <a:gd name="T23" fmla="*/ 14053508 h 494"/>
                <a:gd name="T24" fmla="*/ 7751358 w 357"/>
                <a:gd name="T25" fmla="*/ 11991538 h 494"/>
                <a:gd name="T26" fmla="*/ 10948770 w 357"/>
                <a:gd name="T27" fmla="*/ 11151108 h 494"/>
                <a:gd name="T28" fmla="*/ 15793446 w 357"/>
                <a:gd name="T29" fmla="*/ 12526031 h 494"/>
                <a:gd name="T30" fmla="*/ 19281588 w 357"/>
                <a:gd name="T31" fmla="*/ 14053508 h 494"/>
                <a:gd name="T32" fmla="*/ 22575806 w 357"/>
                <a:gd name="T33" fmla="*/ 15275600 h 494"/>
                <a:gd name="T34" fmla="*/ 27808020 w 357"/>
                <a:gd name="T35" fmla="*/ 18407107 h 494"/>
                <a:gd name="T36" fmla="*/ 31489775 w 357"/>
                <a:gd name="T37" fmla="*/ 22760707 h 494"/>
                <a:gd name="T38" fmla="*/ 33912113 w 357"/>
                <a:gd name="T39" fmla="*/ 25968768 h 494"/>
                <a:gd name="T40" fmla="*/ 34590380 w 357"/>
                <a:gd name="T41" fmla="*/ 28412677 h 494"/>
                <a:gd name="T42" fmla="*/ 33718500 w 357"/>
                <a:gd name="T43" fmla="*/ 30704030 h 494"/>
                <a:gd name="T44" fmla="*/ 31296162 w 357"/>
                <a:gd name="T45" fmla="*/ 31391630 h 494"/>
                <a:gd name="T46" fmla="*/ 25676412 w 357"/>
                <a:gd name="T47" fmla="*/ 31238799 h 494"/>
                <a:gd name="T48" fmla="*/ 20831735 w 357"/>
                <a:gd name="T49" fmla="*/ 32155230 h 494"/>
                <a:gd name="T50" fmla="*/ 18603321 w 357"/>
                <a:gd name="T51" fmla="*/ 34217476 h 494"/>
                <a:gd name="T52" fmla="*/ 16568520 w 357"/>
                <a:gd name="T53" fmla="*/ 36050615 h 494"/>
                <a:gd name="T54" fmla="*/ 6879167 w 357"/>
                <a:gd name="T55" fmla="*/ 458215 h 494"/>
                <a:gd name="T56" fmla="*/ 9592235 w 357"/>
                <a:gd name="T57" fmla="*/ 0 h 494"/>
                <a:gd name="T58" fmla="*/ 13952569 w 357"/>
                <a:gd name="T59" fmla="*/ 1909415 h 494"/>
                <a:gd name="T60" fmla="*/ 18409397 w 357"/>
                <a:gd name="T61" fmla="*/ 3436893 h 494"/>
                <a:gd name="T62" fmla="*/ 20637811 w 357"/>
                <a:gd name="T63" fmla="*/ 4735538 h 494"/>
                <a:gd name="T64" fmla="*/ 25773218 w 357"/>
                <a:gd name="T65" fmla="*/ 6415846 h 494"/>
                <a:gd name="T66" fmla="*/ 29454973 w 357"/>
                <a:gd name="T67" fmla="*/ 7026892 h 494"/>
                <a:gd name="T68" fmla="*/ 30327164 w 357"/>
                <a:gd name="T69" fmla="*/ 7561385 h 494"/>
                <a:gd name="T70" fmla="*/ 30423971 w 357"/>
                <a:gd name="T71" fmla="*/ 8554369 h 494"/>
                <a:gd name="T72" fmla="*/ 27517289 w 357"/>
                <a:gd name="T73" fmla="*/ 10463785 h 494"/>
                <a:gd name="T74" fmla="*/ 25191757 w 357"/>
                <a:gd name="T75" fmla="*/ 10310954 h 494"/>
                <a:gd name="T76" fmla="*/ 18215784 w 357"/>
                <a:gd name="T77" fmla="*/ 8096154 h 494"/>
                <a:gd name="T78" fmla="*/ 12111380 w 357"/>
                <a:gd name="T79" fmla="*/ 6415846 h 494"/>
                <a:gd name="T80" fmla="*/ 9495429 w 357"/>
                <a:gd name="T81" fmla="*/ 5422861 h 494"/>
                <a:gd name="T82" fmla="*/ 4941483 w 357"/>
                <a:gd name="T83" fmla="*/ 3207785 h 494"/>
                <a:gd name="T84" fmla="*/ 4166409 w 357"/>
                <a:gd name="T85" fmla="*/ 2367631 h 494"/>
                <a:gd name="T86" fmla="*/ 4457140 w 357"/>
                <a:gd name="T87" fmla="*/ 1527477 h 494"/>
                <a:gd name="T88" fmla="*/ 6879167 w 357"/>
                <a:gd name="T89" fmla="*/ 458215 h 494"/>
                <a:gd name="T90" fmla="*/ 20831735 w 357"/>
                <a:gd name="T91" fmla="*/ 12373200 h 494"/>
                <a:gd name="T92" fmla="*/ 21510002 w 357"/>
                <a:gd name="T93" fmla="*/ 11991538 h 494"/>
                <a:gd name="T94" fmla="*/ 25191757 w 357"/>
                <a:gd name="T95" fmla="*/ 12678861 h 494"/>
                <a:gd name="T96" fmla="*/ 27323365 w 357"/>
                <a:gd name="T97" fmla="*/ 13977231 h 494"/>
                <a:gd name="T98" fmla="*/ 26935828 w 357"/>
                <a:gd name="T99" fmla="*/ 14741107 h 494"/>
                <a:gd name="T100" fmla="*/ 24513490 w 357"/>
                <a:gd name="T101" fmla="*/ 13977231 h 494"/>
                <a:gd name="T102" fmla="*/ 28001632 w 357"/>
                <a:gd name="T103" fmla="*/ 13366184 h 494"/>
                <a:gd name="T104" fmla="*/ 28389169 w 357"/>
                <a:gd name="T105" fmla="*/ 13060800 h 494"/>
                <a:gd name="T106" fmla="*/ 30908625 w 357"/>
                <a:gd name="T107" fmla="*/ 14435446 h 494"/>
                <a:gd name="T108" fmla="*/ 30520777 w 357"/>
                <a:gd name="T109" fmla="*/ 14817384 h 494"/>
                <a:gd name="T110" fmla="*/ 28583093 w 357"/>
                <a:gd name="T111" fmla="*/ 14282892 h 494"/>
                <a:gd name="T112" fmla="*/ 28001632 w 357"/>
                <a:gd name="T113" fmla="*/ 13366184 h 49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8" name="稻壳儿小白白(http://dwz.cn/Wu2UP)">
              <a:extLst>
                <a:ext uri="{FF2B5EF4-FFF2-40B4-BE49-F238E27FC236}">
                  <a16:creationId xmlns:a16="http://schemas.microsoft.com/office/drawing/2014/main" xmlns="" id="{A016CA0B-C8D7-4869-8C32-C31BFC533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6996" y="1430955"/>
              <a:ext cx="1198563" cy="1139825"/>
            </a:xfrm>
            <a:custGeom>
              <a:avLst/>
              <a:gdLst>
                <a:gd name="T0" fmla="*/ 32315426 w 4137"/>
                <a:gd name="T1" fmla="*/ 5543798 h 3992"/>
                <a:gd name="T2" fmla="*/ 51704797 w 4137"/>
                <a:gd name="T3" fmla="*/ 163036 h 3992"/>
                <a:gd name="T4" fmla="*/ 74955239 w 4137"/>
                <a:gd name="T5" fmla="*/ 8560109 h 3992"/>
                <a:gd name="T6" fmla="*/ 102990082 w 4137"/>
                <a:gd name="T7" fmla="*/ 16142001 h 3992"/>
                <a:gd name="T8" fmla="*/ 112223102 w 4137"/>
                <a:gd name="T9" fmla="*/ 26658828 h 3992"/>
                <a:gd name="T10" fmla="*/ 122379453 w 4137"/>
                <a:gd name="T11" fmla="*/ 39540107 h 3992"/>
                <a:gd name="T12" fmla="*/ 132116003 w 4137"/>
                <a:gd name="T13" fmla="*/ 57068057 h 3992"/>
                <a:gd name="T14" fmla="*/ 136228839 w 4137"/>
                <a:gd name="T15" fmla="*/ 64079180 h 3992"/>
                <a:gd name="T16" fmla="*/ 149406948 w 4137"/>
                <a:gd name="T17" fmla="*/ 85276156 h 3992"/>
                <a:gd name="T18" fmla="*/ 157296835 w 4137"/>
                <a:gd name="T19" fmla="*/ 105412969 h 3992"/>
                <a:gd name="T20" fmla="*/ 171650040 w 4137"/>
                <a:gd name="T21" fmla="*/ 119109143 h 3992"/>
                <a:gd name="T22" fmla="*/ 193221856 w 4137"/>
                <a:gd name="T23" fmla="*/ 119679912 h 3992"/>
                <a:gd name="T24" fmla="*/ 208582121 w 4137"/>
                <a:gd name="T25" fmla="*/ 118783071 h 3992"/>
                <a:gd name="T26" fmla="*/ 225033752 w 4137"/>
                <a:gd name="T27" fmla="*/ 132397869 h 3992"/>
                <a:gd name="T28" fmla="*/ 238715391 w 4137"/>
                <a:gd name="T29" fmla="*/ 138186364 h 3992"/>
                <a:gd name="T30" fmla="*/ 246941062 w 4137"/>
                <a:gd name="T31" fmla="*/ 151149018 h 3992"/>
                <a:gd name="T32" fmla="*/ 258020744 w 4137"/>
                <a:gd name="T33" fmla="*/ 171285831 h 3992"/>
                <a:gd name="T34" fmla="*/ 280767366 w 4137"/>
                <a:gd name="T35" fmla="*/ 165823694 h 3992"/>
                <a:gd name="T36" fmla="*/ 295456354 w 4137"/>
                <a:gd name="T37" fmla="*/ 153105451 h 3992"/>
                <a:gd name="T38" fmla="*/ 306536036 w 4137"/>
                <a:gd name="T39" fmla="*/ 144382307 h 3992"/>
                <a:gd name="T40" fmla="*/ 328107563 w 4137"/>
                <a:gd name="T41" fmla="*/ 130359775 h 3992"/>
                <a:gd name="T42" fmla="*/ 346154092 w 4137"/>
                <a:gd name="T43" fmla="*/ 122451811 h 3992"/>
                <a:gd name="T44" fmla="*/ 341957238 w 4137"/>
                <a:gd name="T45" fmla="*/ 143974574 h 3992"/>
                <a:gd name="T46" fmla="*/ 336501270 w 4137"/>
                <a:gd name="T47" fmla="*/ 165660372 h 3992"/>
                <a:gd name="T48" fmla="*/ 335158428 w 4137"/>
                <a:gd name="T49" fmla="*/ 196721746 h 3992"/>
                <a:gd name="T50" fmla="*/ 331297357 w 4137"/>
                <a:gd name="T51" fmla="*/ 220608960 h 3992"/>
                <a:gd name="T52" fmla="*/ 328611382 w 4137"/>
                <a:gd name="T53" fmla="*/ 248001593 h 3992"/>
                <a:gd name="T54" fmla="*/ 295288608 w 4137"/>
                <a:gd name="T55" fmla="*/ 248083254 h 3992"/>
                <a:gd name="T56" fmla="*/ 282278245 w 4137"/>
                <a:gd name="T57" fmla="*/ 265855901 h 3992"/>
                <a:gd name="T58" fmla="*/ 289245092 w 4137"/>
                <a:gd name="T59" fmla="*/ 291780924 h 3992"/>
                <a:gd name="T60" fmla="*/ 292434596 w 4137"/>
                <a:gd name="T61" fmla="*/ 318521412 h 3992"/>
                <a:gd name="T62" fmla="*/ 273297280 w 4137"/>
                <a:gd name="T63" fmla="*/ 314282188 h 3992"/>
                <a:gd name="T64" fmla="*/ 261965833 w 4137"/>
                <a:gd name="T65" fmla="*/ 308982802 h 3992"/>
                <a:gd name="T66" fmla="*/ 246101749 w 4137"/>
                <a:gd name="T67" fmla="*/ 312407131 h 3992"/>
                <a:gd name="T68" fmla="*/ 236029416 w 4137"/>
                <a:gd name="T69" fmla="*/ 325369499 h 3992"/>
                <a:gd name="T70" fmla="*/ 217227593 w 4137"/>
                <a:gd name="T71" fmla="*/ 301645606 h 3992"/>
                <a:gd name="T72" fmla="*/ 208162319 w 4137"/>
                <a:gd name="T73" fmla="*/ 308493693 h 3992"/>
                <a:gd name="T74" fmla="*/ 194900482 w 4137"/>
                <a:gd name="T75" fmla="*/ 304662202 h 3992"/>
                <a:gd name="T76" fmla="*/ 182813740 w 4137"/>
                <a:gd name="T77" fmla="*/ 296101808 h 3992"/>
                <a:gd name="T78" fmla="*/ 176098659 w 4137"/>
                <a:gd name="T79" fmla="*/ 282487010 h 3992"/>
                <a:gd name="T80" fmla="*/ 151253610 w 4137"/>
                <a:gd name="T81" fmla="*/ 282079277 h 3992"/>
                <a:gd name="T82" fmla="*/ 134130412 w 4137"/>
                <a:gd name="T83" fmla="*/ 274742082 h 3992"/>
                <a:gd name="T84" fmla="*/ 116084173 w 4137"/>
                <a:gd name="T85" fmla="*/ 276617140 h 3992"/>
                <a:gd name="T86" fmla="*/ 95183923 w 4137"/>
                <a:gd name="T87" fmla="*/ 262024125 h 3992"/>
                <a:gd name="T88" fmla="*/ 81754049 w 4137"/>
                <a:gd name="T89" fmla="*/ 252159442 h 3992"/>
                <a:gd name="T90" fmla="*/ 72940830 w 4137"/>
                <a:gd name="T91" fmla="*/ 241642614 h 3992"/>
                <a:gd name="T92" fmla="*/ 80662971 w 4137"/>
                <a:gd name="T93" fmla="*/ 231288823 h 3992"/>
                <a:gd name="T94" fmla="*/ 71765734 w 4137"/>
                <a:gd name="T95" fmla="*/ 233163881 h 3992"/>
                <a:gd name="T96" fmla="*/ 59175173 w 4137"/>
                <a:gd name="T97" fmla="*/ 225581989 h 3992"/>
                <a:gd name="T98" fmla="*/ 67400844 w 4137"/>
                <a:gd name="T99" fmla="*/ 196477334 h 3992"/>
                <a:gd name="T100" fmla="*/ 91826382 w 4137"/>
                <a:gd name="T101" fmla="*/ 177400113 h 3992"/>
                <a:gd name="T102" fmla="*/ 97618133 w 4137"/>
                <a:gd name="T103" fmla="*/ 155632939 h 3992"/>
                <a:gd name="T104" fmla="*/ 104249196 w 4137"/>
                <a:gd name="T105" fmla="*/ 127995609 h 3992"/>
                <a:gd name="T106" fmla="*/ 109285363 w 4137"/>
                <a:gd name="T107" fmla="*/ 99543099 h 3992"/>
                <a:gd name="T108" fmla="*/ 114237511 w 4137"/>
                <a:gd name="T109" fmla="*/ 75492848 h 3992"/>
                <a:gd name="T110" fmla="*/ 91406870 w 4137"/>
                <a:gd name="T111" fmla="*/ 63100963 h 3992"/>
                <a:gd name="T112" fmla="*/ 76550136 w 4137"/>
                <a:gd name="T113" fmla="*/ 74677668 h 3992"/>
                <a:gd name="T114" fmla="*/ 56153415 w 4137"/>
                <a:gd name="T115" fmla="*/ 78183372 h 3992"/>
                <a:gd name="T116" fmla="*/ 42388048 w 4137"/>
                <a:gd name="T117" fmla="*/ 68481725 h 3992"/>
                <a:gd name="T118" fmla="*/ 36008750 w 4137"/>
                <a:gd name="T119" fmla="*/ 48263251 h 3992"/>
                <a:gd name="T120" fmla="*/ 21991328 w 4137"/>
                <a:gd name="T121" fmla="*/ 42230345 h 3992"/>
                <a:gd name="T122" fmla="*/ 0 w 4137"/>
                <a:gd name="T123" fmla="*/ 40436948 h 3992"/>
                <a:gd name="T124" fmla="*/ 7302340 w 4137"/>
                <a:gd name="T125" fmla="*/ 17609611 h 399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9" name="稻壳儿小白白(http://dwz.cn/Wu2UP)">
              <a:extLst>
                <a:ext uri="{FF2B5EF4-FFF2-40B4-BE49-F238E27FC236}">
                  <a16:creationId xmlns:a16="http://schemas.microsoft.com/office/drawing/2014/main" xmlns="" id="{DD90A620-3D24-4040-A271-14A69CA05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4959" y="4032867"/>
              <a:ext cx="835025" cy="522288"/>
            </a:xfrm>
            <a:custGeom>
              <a:avLst/>
              <a:gdLst>
                <a:gd name="T0" fmla="*/ 235156603 w 2869"/>
                <a:gd name="T1" fmla="*/ 100527635 h 1815"/>
                <a:gd name="T2" fmla="*/ 231598797 w 2869"/>
                <a:gd name="T3" fmla="*/ 89100318 h 1815"/>
                <a:gd name="T4" fmla="*/ 235156603 w 2869"/>
                <a:gd name="T5" fmla="*/ 79163322 h 1815"/>
                <a:gd name="T6" fmla="*/ 229227023 w 2869"/>
                <a:gd name="T7" fmla="*/ 70386006 h 1815"/>
                <a:gd name="T8" fmla="*/ 217706356 w 2869"/>
                <a:gd name="T9" fmla="*/ 63181597 h 1815"/>
                <a:gd name="T10" fmla="*/ 211268310 w 2869"/>
                <a:gd name="T11" fmla="*/ 59952332 h 1815"/>
                <a:gd name="T12" fmla="*/ 203474841 w 2869"/>
                <a:gd name="T13" fmla="*/ 60863098 h 1815"/>
                <a:gd name="T14" fmla="*/ 192038869 w 2869"/>
                <a:gd name="T15" fmla="*/ 54569744 h 1815"/>
                <a:gd name="T16" fmla="*/ 178061732 w 2869"/>
                <a:gd name="T17" fmla="*/ 49352907 h 1815"/>
                <a:gd name="T18" fmla="*/ 170692033 w 2869"/>
                <a:gd name="T19" fmla="*/ 49021693 h 1815"/>
                <a:gd name="T20" fmla="*/ 166964544 w 2869"/>
                <a:gd name="T21" fmla="*/ 37842715 h 1815"/>
                <a:gd name="T22" fmla="*/ 164253987 w 2869"/>
                <a:gd name="T23" fmla="*/ 28237220 h 1815"/>
                <a:gd name="T24" fmla="*/ 151970766 w 2869"/>
                <a:gd name="T25" fmla="*/ 31218147 h 1815"/>
                <a:gd name="T26" fmla="*/ 140789173 w 2869"/>
                <a:gd name="T27" fmla="*/ 30141629 h 1815"/>
                <a:gd name="T28" fmla="*/ 116053631 w 2869"/>
                <a:gd name="T29" fmla="*/ 29479201 h 1815"/>
                <a:gd name="T30" fmla="*/ 100551388 w 2869"/>
                <a:gd name="T31" fmla="*/ 23931150 h 1815"/>
                <a:gd name="T32" fmla="*/ 89115707 w 2869"/>
                <a:gd name="T33" fmla="*/ 12089744 h 1815"/>
                <a:gd name="T34" fmla="*/ 80051510 w 2869"/>
                <a:gd name="T35" fmla="*/ 331214 h 1815"/>
                <a:gd name="T36" fmla="*/ 69801570 w 2869"/>
                <a:gd name="T37" fmla="*/ 3560767 h 1815"/>
                <a:gd name="T38" fmla="*/ 57179567 w 2869"/>
                <a:gd name="T39" fmla="*/ 2484249 h 1815"/>
                <a:gd name="T40" fmla="*/ 36849080 w 2869"/>
                <a:gd name="T41" fmla="*/ 579553 h 1815"/>
                <a:gd name="T42" fmla="*/ 43964692 w 2869"/>
                <a:gd name="T43" fmla="*/ 8363514 h 1815"/>
                <a:gd name="T44" fmla="*/ 55570055 w 2869"/>
                <a:gd name="T45" fmla="*/ 16147476 h 1815"/>
                <a:gd name="T46" fmla="*/ 49386388 w 2869"/>
                <a:gd name="T47" fmla="*/ 25256006 h 1815"/>
                <a:gd name="T48" fmla="*/ 37611633 w 2869"/>
                <a:gd name="T49" fmla="*/ 28237220 h 1815"/>
                <a:gd name="T50" fmla="*/ 38204504 w 2869"/>
                <a:gd name="T51" fmla="*/ 43887731 h 1815"/>
                <a:gd name="T52" fmla="*/ 42185789 w 2869"/>
                <a:gd name="T53" fmla="*/ 58378849 h 1815"/>
                <a:gd name="T54" fmla="*/ 54977184 w 2869"/>
                <a:gd name="T55" fmla="*/ 66576900 h 1815"/>
                <a:gd name="T56" fmla="*/ 53452369 w 2869"/>
                <a:gd name="T57" fmla="*/ 87361373 h 1815"/>
                <a:gd name="T58" fmla="*/ 38373895 w 2869"/>
                <a:gd name="T59" fmla="*/ 92826548 h 1815"/>
                <a:gd name="T60" fmla="*/ 29733468 w 2869"/>
                <a:gd name="T61" fmla="*/ 95559136 h 1815"/>
                <a:gd name="T62" fmla="*/ 19737616 w 2869"/>
                <a:gd name="T63" fmla="*/ 93985941 h 1815"/>
                <a:gd name="T64" fmla="*/ 8809819 w 2869"/>
                <a:gd name="T65" fmla="*/ 96387315 h 1815"/>
                <a:gd name="T66" fmla="*/ 3727198 w 2869"/>
                <a:gd name="T67" fmla="*/ 106324024 h 1815"/>
                <a:gd name="T68" fmla="*/ 4574447 w 2869"/>
                <a:gd name="T69" fmla="*/ 121063769 h 1815"/>
                <a:gd name="T70" fmla="*/ 4574447 w 2869"/>
                <a:gd name="T71" fmla="*/ 127936676 h 1815"/>
                <a:gd name="T72" fmla="*/ 14316211 w 2869"/>
                <a:gd name="T73" fmla="*/ 130835014 h 1815"/>
                <a:gd name="T74" fmla="*/ 18043409 w 2869"/>
                <a:gd name="T75" fmla="*/ 142262331 h 1815"/>
                <a:gd name="T76" fmla="*/ 26599141 w 2869"/>
                <a:gd name="T77" fmla="*/ 149632203 h 1815"/>
                <a:gd name="T78" fmla="*/ 30411034 w 2869"/>
                <a:gd name="T79" fmla="*/ 141268688 h 1815"/>
                <a:gd name="T80" fmla="*/ 41084743 w 2869"/>
                <a:gd name="T81" fmla="*/ 131331979 h 1815"/>
                <a:gd name="T82" fmla="*/ 56925479 w 2869"/>
                <a:gd name="T83" fmla="*/ 126197730 h 1815"/>
                <a:gd name="T84" fmla="*/ 70733224 w 2869"/>
                <a:gd name="T85" fmla="*/ 126528944 h 1815"/>
                <a:gd name="T86" fmla="*/ 65735298 w 2869"/>
                <a:gd name="T87" fmla="*/ 116095270 h 1815"/>
                <a:gd name="T88" fmla="*/ 75477063 w 2869"/>
                <a:gd name="T89" fmla="*/ 112783130 h 1815"/>
                <a:gd name="T90" fmla="*/ 92588818 w 2869"/>
                <a:gd name="T91" fmla="*/ 118331181 h 1815"/>
                <a:gd name="T92" fmla="*/ 108260162 w 2869"/>
                <a:gd name="T93" fmla="*/ 121809072 h 1815"/>
                <a:gd name="T94" fmla="*/ 119018276 w 2869"/>
                <a:gd name="T95" fmla="*/ 130338050 h 1815"/>
                <a:gd name="T96" fmla="*/ 127404907 w 2869"/>
                <a:gd name="T97" fmla="*/ 131580318 h 1815"/>
                <a:gd name="T98" fmla="*/ 140111316 w 2869"/>
                <a:gd name="T99" fmla="*/ 125121213 h 1815"/>
                <a:gd name="T100" fmla="*/ 146718753 w 2869"/>
                <a:gd name="T101" fmla="*/ 127771213 h 1815"/>
                <a:gd name="T102" fmla="*/ 148328264 w 2869"/>
                <a:gd name="T103" fmla="*/ 136300190 h 1815"/>
                <a:gd name="T104" fmla="*/ 162559780 w 2869"/>
                <a:gd name="T105" fmla="*/ 122388625 h 1815"/>
                <a:gd name="T106" fmla="*/ 166879848 w 2869"/>
                <a:gd name="T107" fmla="*/ 132325622 h 1815"/>
                <a:gd name="T108" fmla="*/ 167896489 w 2869"/>
                <a:gd name="T109" fmla="*/ 143504599 h 1815"/>
                <a:gd name="T110" fmla="*/ 173148502 w 2869"/>
                <a:gd name="T111" fmla="*/ 148721436 h 1815"/>
                <a:gd name="T112" fmla="*/ 184838561 w 2869"/>
                <a:gd name="T113" fmla="*/ 142924759 h 1815"/>
                <a:gd name="T114" fmla="*/ 199070076 w 2869"/>
                <a:gd name="T115" fmla="*/ 136134727 h 1815"/>
                <a:gd name="T116" fmla="*/ 206355080 w 2869"/>
                <a:gd name="T117" fmla="*/ 131497443 h 1815"/>
                <a:gd name="T118" fmla="*/ 213470692 w 2869"/>
                <a:gd name="T119" fmla="*/ 130255462 h 1815"/>
                <a:gd name="T120" fmla="*/ 219569955 w 2869"/>
                <a:gd name="T121" fmla="*/ 125783641 h 1815"/>
                <a:gd name="T122" fmla="*/ 234817820 w 2869"/>
                <a:gd name="T123" fmla="*/ 121394983 h 181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0" name="稻壳儿小白白(http://dwz.cn/Wu2UP)">
              <a:extLst>
                <a:ext uri="{FF2B5EF4-FFF2-40B4-BE49-F238E27FC236}">
                  <a16:creationId xmlns:a16="http://schemas.microsoft.com/office/drawing/2014/main" xmlns="" id="{A44FCC4B-C46C-48CD-BCBD-63FF3F5B9C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5359" y="3370880"/>
              <a:ext cx="752475" cy="481012"/>
            </a:xfrm>
            <a:custGeom>
              <a:avLst/>
              <a:gdLst>
                <a:gd name="T0" fmla="*/ 69284583 w 2606"/>
                <a:gd name="T1" fmla="*/ 12677876 h 1671"/>
                <a:gd name="T2" fmla="*/ 51192266 w 2606"/>
                <a:gd name="T3" fmla="*/ 16323895 h 1671"/>
                <a:gd name="T4" fmla="*/ 36018027 w 2606"/>
                <a:gd name="T5" fmla="*/ 28339120 h 1671"/>
                <a:gd name="T6" fmla="*/ 30598533 w 2606"/>
                <a:gd name="T7" fmla="*/ 34056571 h 1671"/>
                <a:gd name="T8" fmla="*/ 21010396 w 2606"/>
                <a:gd name="T9" fmla="*/ 55103652 h 1671"/>
                <a:gd name="T10" fmla="*/ 12756270 w 2606"/>
                <a:gd name="T11" fmla="*/ 73167654 h 1671"/>
                <a:gd name="T12" fmla="*/ 13089773 w 2606"/>
                <a:gd name="T13" fmla="*/ 89077320 h 1671"/>
                <a:gd name="T14" fmla="*/ 19759832 w 2606"/>
                <a:gd name="T15" fmla="*/ 88663091 h 1671"/>
                <a:gd name="T16" fmla="*/ 33350004 w 2606"/>
                <a:gd name="T17" fmla="*/ 84851265 h 1671"/>
                <a:gd name="T18" fmla="*/ 23845315 w 2606"/>
                <a:gd name="T19" fmla="*/ 92557532 h 1671"/>
                <a:gd name="T20" fmla="*/ 13673620 w 2606"/>
                <a:gd name="T21" fmla="*/ 103661109 h 1671"/>
                <a:gd name="T22" fmla="*/ 2251073 w 2606"/>
                <a:gd name="T23" fmla="*/ 115427623 h 1671"/>
                <a:gd name="T24" fmla="*/ 6086501 w 2606"/>
                <a:gd name="T25" fmla="*/ 123548119 h 1671"/>
                <a:gd name="T26" fmla="*/ 17758814 w 2606"/>
                <a:gd name="T27" fmla="*/ 131420193 h 1671"/>
                <a:gd name="T28" fmla="*/ 35601076 w 2606"/>
                <a:gd name="T29" fmla="*/ 135314634 h 1671"/>
                <a:gd name="T30" fmla="*/ 45856219 w 2606"/>
                <a:gd name="T31" fmla="*/ 129597183 h 1671"/>
                <a:gd name="T32" fmla="*/ 54860798 w 2606"/>
                <a:gd name="T33" fmla="*/ 118162282 h 1671"/>
                <a:gd name="T34" fmla="*/ 58445882 w 2606"/>
                <a:gd name="T35" fmla="*/ 119073643 h 1671"/>
                <a:gd name="T36" fmla="*/ 67617069 w 2606"/>
                <a:gd name="T37" fmla="*/ 132746070 h 1671"/>
                <a:gd name="T38" fmla="*/ 83708368 w 2606"/>
                <a:gd name="T39" fmla="*/ 137303450 h 1671"/>
                <a:gd name="T40" fmla="*/ 88627464 w 2606"/>
                <a:gd name="T41" fmla="*/ 130840158 h 1671"/>
                <a:gd name="T42" fmla="*/ 98966055 w 2606"/>
                <a:gd name="T43" fmla="*/ 136889222 h 1671"/>
                <a:gd name="T44" fmla="*/ 106303119 w 2606"/>
                <a:gd name="T45" fmla="*/ 132746070 h 1671"/>
                <a:gd name="T46" fmla="*/ 114890747 w 2606"/>
                <a:gd name="T47" fmla="*/ 124211058 h 1671"/>
                <a:gd name="T48" fmla="*/ 124145093 w 2606"/>
                <a:gd name="T49" fmla="*/ 111284472 h 1671"/>
                <a:gd name="T50" fmla="*/ 135317585 w 2606"/>
                <a:gd name="T51" fmla="*/ 100097993 h 1671"/>
                <a:gd name="T52" fmla="*/ 139652834 w 2606"/>
                <a:gd name="T53" fmla="*/ 89906065 h 1671"/>
                <a:gd name="T54" fmla="*/ 145155777 w 2606"/>
                <a:gd name="T55" fmla="*/ 85017072 h 1671"/>
                <a:gd name="T56" fmla="*/ 147906960 w 2606"/>
                <a:gd name="T57" fmla="*/ 79879656 h 1671"/>
                <a:gd name="T58" fmla="*/ 152075890 w 2606"/>
                <a:gd name="T59" fmla="*/ 75653602 h 1671"/>
                <a:gd name="T60" fmla="*/ 147906960 w 2606"/>
                <a:gd name="T61" fmla="*/ 68196045 h 1671"/>
                <a:gd name="T62" fmla="*/ 153993460 w 2606"/>
                <a:gd name="T63" fmla="*/ 66290132 h 1671"/>
                <a:gd name="T64" fmla="*/ 157245041 w 2606"/>
                <a:gd name="T65" fmla="*/ 72836328 h 1671"/>
                <a:gd name="T66" fmla="*/ 165249112 w 2606"/>
                <a:gd name="T67" fmla="*/ 66290132 h 1671"/>
                <a:gd name="T68" fmla="*/ 167250129 w 2606"/>
                <a:gd name="T69" fmla="*/ 55932398 h 1671"/>
                <a:gd name="T70" fmla="*/ 170084760 w 2606"/>
                <a:gd name="T71" fmla="*/ 56429530 h 1671"/>
                <a:gd name="T72" fmla="*/ 165916118 w 2606"/>
                <a:gd name="T73" fmla="*/ 53114836 h 1671"/>
                <a:gd name="T74" fmla="*/ 171668826 w 2606"/>
                <a:gd name="T75" fmla="*/ 52037669 h 1671"/>
                <a:gd name="T76" fmla="*/ 183758380 w 2606"/>
                <a:gd name="T77" fmla="*/ 41016996 h 1671"/>
                <a:gd name="T78" fmla="*/ 186843065 w 2606"/>
                <a:gd name="T79" fmla="*/ 44000076 h 1671"/>
                <a:gd name="T80" fmla="*/ 197848662 w 2606"/>
                <a:gd name="T81" fmla="*/ 32896500 h 1671"/>
                <a:gd name="T82" fmla="*/ 203434764 w 2606"/>
                <a:gd name="T83" fmla="*/ 31570622 h 1671"/>
                <a:gd name="T84" fmla="*/ 211438834 w 2606"/>
                <a:gd name="T85" fmla="*/ 37951012 h 1671"/>
                <a:gd name="T86" fmla="*/ 211855496 w 2606"/>
                <a:gd name="T87" fmla="*/ 31156394 h 1671"/>
                <a:gd name="T88" fmla="*/ 215023918 w 2606"/>
                <a:gd name="T89" fmla="*/ 24361487 h 1671"/>
                <a:gd name="T90" fmla="*/ 216107875 w 2606"/>
                <a:gd name="T91" fmla="*/ 15495437 h 1671"/>
                <a:gd name="T92" fmla="*/ 202434255 w 2606"/>
                <a:gd name="T93" fmla="*/ 13423718 h 1671"/>
                <a:gd name="T94" fmla="*/ 195680748 w 2606"/>
                <a:gd name="T95" fmla="*/ 18229808 h 1671"/>
                <a:gd name="T96" fmla="*/ 182424368 w 2606"/>
                <a:gd name="T97" fmla="*/ 17566869 h 1671"/>
                <a:gd name="T98" fmla="*/ 172586176 w 2606"/>
                <a:gd name="T99" fmla="*/ 11435190 h 1671"/>
                <a:gd name="T100" fmla="*/ 164665554 w 2606"/>
                <a:gd name="T101" fmla="*/ 6712003 h 1671"/>
                <a:gd name="T102" fmla="*/ 146823292 w 2606"/>
                <a:gd name="T103" fmla="*/ 13175296 h 1671"/>
                <a:gd name="T104" fmla="*/ 144572219 w 2606"/>
                <a:gd name="T105" fmla="*/ 21875827 h 1671"/>
                <a:gd name="T106" fmla="*/ 138819221 w 2606"/>
                <a:gd name="T107" fmla="*/ 31156394 h 1671"/>
                <a:gd name="T108" fmla="*/ 118975942 w 2606"/>
                <a:gd name="T109" fmla="*/ 36459616 h 1671"/>
                <a:gd name="T110" fmla="*/ 112055828 w 2606"/>
                <a:gd name="T111" fmla="*/ 18726940 h 1671"/>
                <a:gd name="T112" fmla="*/ 114140294 w 2606"/>
                <a:gd name="T113" fmla="*/ 11766515 h 1671"/>
                <a:gd name="T114" fmla="*/ 104302102 w 2606"/>
                <a:gd name="T115" fmla="*/ 331325 h 1671"/>
                <a:gd name="T116" fmla="*/ 95464130 w 2606"/>
                <a:gd name="T117" fmla="*/ 3480212 h 1671"/>
                <a:gd name="T118" fmla="*/ 85292435 w 2606"/>
                <a:gd name="T119" fmla="*/ 9529277 h 1671"/>
                <a:gd name="T120" fmla="*/ 80123284 w 2606"/>
                <a:gd name="T121" fmla="*/ 4226055 h 167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1" name="稻壳儿小白白(http://dwz.cn/Wu2UP)">
              <a:extLst>
                <a:ext uri="{FF2B5EF4-FFF2-40B4-BE49-F238E27FC236}">
                  <a16:creationId xmlns:a16="http://schemas.microsoft.com/office/drawing/2014/main" xmlns="" id="{39280A8C-C528-4526-86C1-1819A96906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7109" y="3831255"/>
              <a:ext cx="512762" cy="646112"/>
            </a:xfrm>
            <a:custGeom>
              <a:avLst/>
              <a:gdLst>
                <a:gd name="T0" fmla="*/ 138546901 w 1769"/>
                <a:gd name="T1" fmla="*/ 115108513 h 2242"/>
                <a:gd name="T2" fmla="*/ 122751281 w 1769"/>
                <a:gd name="T3" fmla="*/ 117932155 h 2242"/>
                <a:gd name="T4" fmla="*/ 123759413 w 1769"/>
                <a:gd name="T5" fmla="*/ 110042499 h 2242"/>
                <a:gd name="T6" fmla="*/ 120902845 w 1769"/>
                <a:gd name="T7" fmla="*/ 103730659 h 2242"/>
                <a:gd name="T8" fmla="*/ 116954085 w 1769"/>
                <a:gd name="T9" fmla="*/ 101571285 h 2242"/>
                <a:gd name="T10" fmla="*/ 108215971 w 1769"/>
                <a:gd name="T11" fmla="*/ 95176447 h 2242"/>
                <a:gd name="T12" fmla="*/ 114265345 w 1769"/>
                <a:gd name="T13" fmla="*/ 83466028 h 2242"/>
                <a:gd name="T14" fmla="*/ 112921265 w 1769"/>
                <a:gd name="T15" fmla="*/ 72918725 h 2242"/>
                <a:gd name="T16" fmla="*/ 123591584 w 1769"/>
                <a:gd name="T17" fmla="*/ 69762805 h 2242"/>
                <a:gd name="T18" fmla="*/ 130480972 w 1769"/>
                <a:gd name="T19" fmla="*/ 63699957 h 2242"/>
                <a:gd name="T20" fmla="*/ 119642534 w 1769"/>
                <a:gd name="T21" fmla="*/ 55893299 h 2242"/>
                <a:gd name="T22" fmla="*/ 115189708 w 1769"/>
                <a:gd name="T23" fmla="*/ 64281516 h 2242"/>
                <a:gd name="T24" fmla="*/ 101242524 w 1769"/>
                <a:gd name="T25" fmla="*/ 57471115 h 2242"/>
                <a:gd name="T26" fmla="*/ 95529387 w 1769"/>
                <a:gd name="T27" fmla="*/ 50162729 h 2242"/>
                <a:gd name="T28" fmla="*/ 91328449 w 1769"/>
                <a:gd name="T29" fmla="*/ 43601609 h 2242"/>
                <a:gd name="T30" fmla="*/ 94941261 w 1769"/>
                <a:gd name="T31" fmla="*/ 34383130 h 2242"/>
                <a:gd name="T32" fmla="*/ 83766586 w 1769"/>
                <a:gd name="T33" fmla="*/ 30230664 h 2242"/>
                <a:gd name="T34" fmla="*/ 79817826 w 1769"/>
                <a:gd name="T35" fmla="*/ 22423718 h 2242"/>
                <a:gd name="T36" fmla="*/ 73348445 w 1769"/>
                <a:gd name="T37" fmla="*/ 20513624 h 2242"/>
                <a:gd name="T38" fmla="*/ 61333756 w 1769"/>
                <a:gd name="T39" fmla="*/ 17274706 h 2242"/>
                <a:gd name="T40" fmla="*/ 54444078 w 1769"/>
                <a:gd name="T41" fmla="*/ 8221934 h 2242"/>
                <a:gd name="T42" fmla="*/ 40496893 w 1769"/>
                <a:gd name="T43" fmla="*/ 0 h 2242"/>
                <a:gd name="T44" fmla="*/ 38312510 w 1769"/>
                <a:gd name="T45" fmla="*/ 11377854 h 2242"/>
                <a:gd name="T46" fmla="*/ 46462208 w 1769"/>
                <a:gd name="T47" fmla="*/ 19267798 h 2242"/>
                <a:gd name="T48" fmla="*/ 43605640 w 1769"/>
                <a:gd name="T49" fmla="*/ 29649106 h 2242"/>
                <a:gd name="T50" fmla="*/ 32851261 w 1769"/>
                <a:gd name="T51" fmla="*/ 30811934 h 2242"/>
                <a:gd name="T52" fmla="*/ 23861259 w 1769"/>
                <a:gd name="T53" fmla="*/ 22589712 h 2242"/>
                <a:gd name="T54" fmla="*/ 19324374 w 1769"/>
                <a:gd name="T55" fmla="*/ 30230664 h 2242"/>
                <a:gd name="T56" fmla="*/ 19744381 w 1769"/>
                <a:gd name="T57" fmla="*/ 40528975 h 2242"/>
                <a:gd name="T58" fmla="*/ 12350637 w 1769"/>
                <a:gd name="T59" fmla="*/ 51242272 h 2242"/>
                <a:gd name="T60" fmla="*/ 1008132 w 1769"/>
                <a:gd name="T61" fmla="*/ 57637398 h 2242"/>
                <a:gd name="T62" fmla="*/ 3108746 w 1769"/>
                <a:gd name="T63" fmla="*/ 66108612 h 2242"/>
                <a:gd name="T64" fmla="*/ 8905943 w 1769"/>
                <a:gd name="T65" fmla="*/ 74911816 h 2242"/>
                <a:gd name="T66" fmla="*/ 16215627 w 1769"/>
                <a:gd name="T67" fmla="*/ 78151022 h 2242"/>
                <a:gd name="T68" fmla="*/ 26129702 w 1769"/>
                <a:gd name="T69" fmla="*/ 79645840 h 2242"/>
                <a:gd name="T70" fmla="*/ 30750937 w 1769"/>
                <a:gd name="T71" fmla="*/ 78400014 h 2242"/>
                <a:gd name="T72" fmla="*/ 32179076 w 1769"/>
                <a:gd name="T73" fmla="*/ 100574739 h 2242"/>
                <a:gd name="T74" fmla="*/ 19492202 w 1769"/>
                <a:gd name="T75" fmla="*/ 110374777 h 2242"/>
                <a:gd name="T76" fmla="*/ 21928764 w 1769"/>
                <a:gd name="T77" fmla="*/ 125739101 h 2242"/>
                <a:gd name="T78" fmla="*/ 32851261 w 1769"/>
                <a:gd name="T79" fmla="*/ 128064470 h 2242"/>
                <a:gd name="T80" fmla="*/ 34111572 w 1769"/>
                <a:gd name="T81" fmla="*/ 137615228 h 2242"/>
                <a:gd name="T82" fmla="*/ 31170944 w 1769"/>
                <a:gd name="T83" fmla="*/ 146418720 h 2242"/>
                <a:gd name="T84" fmla="*/ 34867816 w 1769"/>
                <a:gd name="T85" fmla="*/ 155969477 h 2242"/>
                <a:gd name="T86" fmla="*/ 41589375 w 1769"/>
                <a:gd name="T87" fmla="*/ 169922269 h 2242"/>
                <a:gd name="T88" fmla="*/ 48730941 w 1769"/>
                <a:gd name="T89" fmla="*/ 176234109 h 2242"/>
                <a:gd name="T90" fmla="*/ 63014073 w 1769"/>
                <a:gd name="T91" fmla="*/ 166683063 h 2242"/>
                <a:gd name="T92" fmla="*/ 62173769 w 1769"/>
                <a:gd name="T93" fmla="*/ 176317106 h 2242"/>
                <a:gd name="T94" fmla="*/ 67550959 w 1769"/>
                <a:gd name="T95" fmla="*/ 182794941 h 2242"/>
                <a:gd name="T96" fmla="*/ 73264385 w 1769"/>
                <a:gd name="T97" fmla="*/ 173991737 h 2242"/>
                <a:gd name="T98" fmla="*/ 81245965 w 1769"/>
                <a:gd name="T99" fmla="*/ 173078189 h 2242"/>
                <a:gd name="T100" fmla="*/ 92672528 w 1769"/>
                <a:gd name="T101" fmla="*/ 181964678 h 2242"/>
                <a:gd name="T102" fmla="*/ 106115647 w 1769"/>
                <a:gd name="T103" fmla="*/ 181715398 h 2242"/>
                <a:gd name="T104" fmla="*/ 114181286 w 1769"/>
                <a:gd name="T105" fmla="*/ 181798395 h 2242"/>
                <a:gd name="T106" fmla="*/ 119894712 w 1769"/>
                <a:gd name="T107" fmla="*/ 177479935 h 2242"/>
                <a:gd name="T108" fmla="*/ 127960351 w 1769"/>
                <a:gd name="T109" fmla="*/ 165935798 h 2242"/>
                <a:gd name="T110" fmla="*/ 129304721 w 1769"/>
                <a:gd name="T111" fmla="*/ 156384753 h 2242"/>
                <a:gd name="T112" fmla="*/ 133337830 w 1769"/>
                <a:gd name="T113" fmla="*/ 150903463 h 2242"/>
                <a:gd name="T114" fmla="*/ 143083787 w 1769"/>
                <a:gd name="T115" fmla="*/ 147664546 h 2242"/>
                <a:gd name="T116" fmla="*/ 140395337 w 1769"/>
                <a:gd name="T117" fmla="*/ 138944051 h 2242"/>
                <a:gd name="T118" fmla="*/ 145268460 w 1769"/>
                <a:gd name="T119" fmla="*/ 133878038 h 2242"/>
                <a:gd name="T120" fmla="*/ 148376917 w 1769"/>
                <a:gd name="T121" fmla="*/ 119925534 h 224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2" name="稻壳儿小白白(http://dwz.cn/Wu2UP)">
              <a:extLst>
                <a:ext uri="{FF2B5EF4-FFF2-40B4-BE49-F238E27FC236}">
                  <a16:creationId xmlns:a16="http://schemas.microsoft.com/office/drawing/2014/main" xmlns="" id="{B9D2B3B5-3833-4A75-A08C-776D8BA5E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2921" y="3075605"/>
              <a:ext cx="419100" cy="784225"/>
            </a:xfrm>
            <a:custGeom>
              <a:avLst/>
              <a:gdLst>
                <a:gd name="T0" fmla="*/ 360558 w 1396"/>
                <a:gd name="T1" fmla="*/ 211001493 h 2738"/>
                <a:gd name="T2" fmla="*/ 9643803 w 1396"/>
                <a:gd name="T3" fmla="*/ 188194810 h 2738"/>
                <a:gd name="T4" fmla="*/ 6849703 w 1396"/>
                <a:gd name="T5" fmla="*/ 173674331 h 2738"/>
                <a:gd name="T6" fmla="*/ 5858394 w 1396"/>
                <a:gd name="T7" fmla="*/ 157922808 h 2738"/>
                <a:gd name="T8" fmla="*/ 5047213 w 1396"/>
                <a:gd name="T9" fmla="*/ 148160381 h 2738"/>
                <a:gd name="T10" fmla="*/ 4055903 w 1396"/>
                <a:gd name="T11" fmla="*/ 140859183 h 2738"/>
                <a:gd name="T12" fmla="*/ 12257474 w 1396"/>
                <a:gd name="T13" fmla="*/ 127240649 h 2738"/>
                <a:gd name="T14" fmla="*/ 14781081 w 1396"/>
                <a:gd name="T15" fmla="*/ 119939452 h 2738"/>
                <a:gd name="T16" fmla="*/ 13429213 w 1396"/>
                <a:gd name="T17" fmla="*/ 111735736 h 2738"/>
                <a:gd name="T18" fmla="*/ 6940068 w 1396"/>
                <a:gd name="T19" fmla="*/ 103613938 h 2738"/>
                <a:gd name="T20" fmla="*/ 8111506 w 1396"/>
                <a:gd name="T21" fmla="*/ 92538836 h 2738"/>
                <a:gd name="T22" fmla="*/ 14691016 w 1396"/>
                <a:gd name="T23" fmla="*/ 86057666 h 2738"/>
                <a:gd name="T24" fmla="*/ 20008723 w 1396"/>
                <a:gd name="T25" fmla="*/ 73669890 h 2738"/>
                <a:gd name="T26" fmla="*/ 22622394 w 1396"/>
                <a:gd name="T27" fmla="*/ 64974101 h 2738"/>
                <a:gd name="T28" fmla="*/ 29382032 w 1396"/>
                <a:gd name="T29" fmla="*/ 55293591 h 2738"/>
                <a:gd name="T30" fmla="*/ 23794132 w 1396"/>
                <a:gd name="T31" fmla="*/ 51847927 h 2738"/>
                <a:gd name="T32" fmla="*/ 32716819 w 1396"/>
                <a:gd name="T33" fmla="*/ 47910190 h 2738"/>
                <a:gd name="T34" fmla="*/ 34699739 w 1396"/>
                <a:gd name="T35" fmla="*/ 42085501 h 2738"/>
                <a:gd name="T36" fmla="*/ 48759703 w 1396"/>
                <a:gd name="T37" fmla="*/ 42741695 h 2738"/>
                <a:gd name="T38" fmla="*/ 56330522 w 1396"/>
                <a:gd name="T39" fmla="*/ 26416181 h 2738"/>
                <a:gd name="T40" fmla="*/ 69850100 w 1396"/>
                <a:gd name="T41" fmla="*/ 21986083 h 2738"/>
                <a:gd name="T42" fmla="*/ 79042981 w 1396"/>
                <a:gd name="T43" fmla="*/ 15505199 h 2738"/>
                <a:gd name="T44" fmla="*/ 98781510 w 1396"/>
                <a:gd name="T45" fmla="*/ 13454127 h 2738"/>
                <a:gd name="T46" fmla="*/ 109777181 w 1396"/>
                <a:gd name="T47" fmla="*/ 4922172 h 2738"/>
                <a:gd name="T48" fmla="*/ 116266326 w 1396"/>
                <a:gd name="T49" fmla="*/ 6398967 h 2738"/>
                <a:gd name="T50" fmla="*/ 122124719 w 1396"/>
                <a:gd name="T51" fmla="*/ 13454127 h 2738"/>
                <a:gd name="T52" fmla="*/ 118789932 w 1396"/>
                <a:gd name="T53" fmla="*/ 17720105 h 2738"/>
                <a:gd name="T54" fmla="*/ 111399542 w 1396"/>
                <a:gd name="T55" fmla="*/ 23791118 h 2738"/>
                <a:gd name="T56" fmla="*/ 107884326 w 1396"/>
                <a:gd name="T57" fmla="*/ 26006024 h 2738"/>
                <a:gd name="T58" fmla="*/ 112570981 w 1396"/>
                <a:gd name="T59" fmla="*/ 30190085 h 2738"/>
                <a:gd name="T60" fmla="*/ 121854526 w 1396"/>
                <a:gd name="T61" fmla="*/ 37409366 h 2738"/>
                <a:gd name="T62" fmla="*/ 125008884 w 1396"/>
                <a:gd name="T63" fmla="*/ 46269275 h 2738"/>
                <a:gd name="T64" fmla="*/ 123657016 w 1396"/>
                <a:gd name="T65" fmla="*/ 56359942 h 2738"/>
                <a:gd name="T66" fmla="*/ 118429374 w 1396"/>
                <a:gd name="T67" fmla="*/ 60297966 h 2738"/>
                <a:gd name="T68" fmla="*/ 110768490 w 1396"/>
                <a:gd name="T69" fmla="*/ 58657051 h 2738"/>
                <a:gd name="T70" fmla="*/ 105991771 w 1396"/>
                <a:gd name="T71" fmla="*/ 68993755 h 2738"/>
                <a:gd name="T72" fmla="*/ 102386490 w 1396"/>
                <a:gd name="T73" fmla="*/ 75639045 h 2738"/>
                <a:gd name="T74" fmla="*/ 98330587 w 1396"/>
                <a:gd name="T75" fmla="*/ 83514520 h 2738"/>
                <a:gd name="T76" fmla="*/ 101935868 w 1396"/>
                <a:gd name="T77" fmla="*/ 92374716 h 2738"/>
                <a:gd name="T78" fmla="*/ 107163510 w 1396"/>
                <a:gd name="T79" fmla="*/ 93933428 h 2738"/>
                <a:gd name="T80" fmla="*/ 111219113 w 1396"/>
                <a:gd name="T81" fmla="*/ 104680289 h 2738"/>
                <a:gd name="T82" fmla="*/ 112931539 w 1396"/>
                <a:gd name="T83" fmla="*/ 109602748 h 2738"/>
                <a:gd name="T84" fmla="*/ 115184952 w 1396"/>
                <a:gd name="T85" fmla="*/ 118462657 h 2738"/>
                <a:gd name="T86" fmla="*/ 106712587 w 1396"/>
                <a:gd name="T87" fmla="*/ 132491062 h 2738"/>
                <a:gd name="T88" fmla="*/ 104279345 w 1396"/>
                <a:gd name="T89" fmla="*/ 140859183 h 2738"/>
                <a:gd name="T90" fmla="*/ 98871574 w 1396"/>
                <a:gd name="T91" fmla="*/ 147340067 h 2738"/>
                <a:gd name="T92" fmla="*/ 103648293 w 1396"/>
                <a:gd name="T93" fmla="*/ 154887588 h 2738"/>
                <a:gd name="T94" fmla="*/ 105450784 w 1396"/>
                <a:gd name="T95" fmla="*/ 168013475 h 2738"/>
                <a:gd name="T96" fmla="*/ 104279345 w 1396"/>
                <a:gd name="T97" fmla="*/ 173428008 h 2738"/>
                <a:gd name="T98" fmla="*/ 103468165 w 1396"/>
                <a:gd name="T99" fmla="*/ 180401252 h 2738"/>
                <a:gd name="T100" fmla="*/ 98420952 w 1396"/>
                <a:gd name="T101" fmla="*/ 190327799 h 2738"/>
                <a:gd name="T102" fmla="*/ 93643932 w 1396"/>
                <a:gd name="T103" fmla="*/ 192707111 h 2738"/>
                <a:gd name="T104" fmla="*/ 86433671 w 1396"/>
                <a:gd name="T105" fmla="*/ 196070571 h 2738"/>
                <a:gd name="T106" fmla="*/ 80395148 w 1396"/>
                <a:gd name="T107" fmla="*/ 199352115 h 2738"/>
                <a:gd name="T108" fmla="*/ 73545145 w 1396"/>
                <a:gd name="T109" fmla="*/ 200336549 h 2738"/>
                <a:gd name="T110" fmla="*/ 59575245 w 1396"/>
                <a:gd name="T111" fmla="*/ 199352115 h 2738"/>
                <a:gd name="T112" fmla="*/ 55699771 w 1396"/>
                <a:gd name="T113" fmla="*/ 205751081 h 2738"/>
                <a:gd name="T114" fmla="*/ 48759703 w 1396"/>
                <a:gd name="T115" fmla="*/ 207145673 h 2738"/>
                <a:gd name="T116" fmla="*/ 40197574 w 1396"/>
                <a:gd name="T117" fmla="*/ 214939231 h 2738"/>
                <a:gd name="T118" fmla="*/ 23974261 w 1396"/>
                <a:gd name="T119" fmla="*/ 219533449 h 2738"/>
                <a:gd name="T120" fmla="*/ 11806852 w 1396"/>
                <a:gd name="T121" fmla="*/ 224373704 h 27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3" name="稻壳儿小白白(http://dwz.cn/Wu2UP)">
              <a:extLst>
                <a:ext uri="{FF2B5EF4-FFF2-40B4-BE49-F238E27FC236}">
                  <a16:creationId xmlns:a16="http://schemas.microsoft.com/office/drawing/2014/main" xmlns="" id="{6E066069-D268-414A-A18D-42C937849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6696" y="2305667"/>
              <a:ext cx="876300" cy="647700"/>
            </a:xfrm>
            <a:custGeom>
              <a:avLst/>
              <a:gdLst>
                <a:gd name="T0" fmla="*/ 248419918 w 3070"/>
                <a:gd name="T1" fmla="*/ 86786664 h 2270"/>
                <a:gd name="T2" fmla="*/ 237257797 w 3070"/>
                <a:gd name="T3" fmla="*/ 92322930 h 2270"/>
                <a:gd name="T4" fmla="*/ 239457395 w 3070"/>
                <a:gd name="T5" fmla="*/ 101034067 h 2270"/>
                <a:gd name="T6" fmla="*/ 236116894 w 3070"/>
                <a:gd name="T7" fmla="*/ 102418204 h 2270"/>
                <a:gd name="T8" fmla="*/ 228784233 w 3070"/>
                <a:gd name="T9" fmla="*/ 93136977 h 2270"/>
                <a:gd name="T10" fmla="*/ 219821710 w 3070"/>
                <a:gd name="T11" fmla="*/ 89473335 h 2270"/>
                <a:gd name="T12" fmla="*/ 217703462 w 3070"/>
                <a:gd name="T13" fmla="*/ 110803780 h 2270"/>
                <a:gd name="T14" fmla="*/ 208659589 w 3070"/>
                <a:gd name="T15" fmla="*/ 113083284 h 2270"/>
                <a:gd name="T16" fmla="*/ 200104675 w 3070"/>
                <a:gd name="T17" fmla="*/ 130017358 h 2270"/>
                <a:gd name="T18" fmla="*/ 184461435 w 3070"/>
                <a:gd name="T19" fmla="*/ 132622424 h 2270"/>
                <a:gd name="T20" fmla="*/ 184135463 w 3070"/>
                <a:gd name="T21" fmla="*/ 144508718 h 2270"/>
                <a:gd name="T22" fmla="*/ 182668874 w 3070"/>
                <a:gd name="T23" fmla="*/ 155743888 h 2270"/>
                <a:gd name="T24" fmla="*/ 163684848 w 3070"/>
                <a:gd name="T25" fmla="*/ 157290664 h 2270"/>
                <a:gd name="T26" fmla="*/ 155944864 w 3070"/>
                <a:gd name="T27" fmla="*/ 151429121 h 2270"/>
                <a:gd name="T28" fmla="*/ 149345211 w 3070"/>
                <a:gd name="T29" fmla="*/ 150533469 h 2270"/>
                <a:gd name="T30" fmla="*/ 143397504 w 3070"/>
                <a:gd name="T31" fmla="*/ 161198549 h 2270"/>
                <a:gd name="T32" fmla="*/ 137531146 w 3070"/>
                <a:gd name="T33" fmla="*/ 174061814 h 2270"/>
                <a:gd name="T34" fmla="*/ 128079951 w 3070"/>
                <a:gd name="T35" fmla="*/ 184320012 h 2270"/>
                <a:gd name="T36" fmla="*/ 124821085 w 3070"/>
                <a:gd name="T37" fmla="*/ 180167884 h 2270"/>
                <a:gd name="T38" fmla="*/ 123272860 w 3070"/>
                <a:gd name="T39" fmla="*/ 171863628 h 2270"/>
                <a:gd name="T40" fmla="*/ 111133108 w 3070"/>
                <a:gd name="T41" fmla="*/ 157534907 h 2270"/>
                <a:gd name="T42" fmla="*/ 111866403 w 3070"/>
                <a:gd name="T43" fmla="*/ 140438194 h 2270"/>
                <a:gd name="T44" fmla="*/ 103637175 w 3070"/>
                <a:gd name="T45" fmla="*/ 135146172 h 2270"/>
                <a:gd name="T46" fmla="*/ 97282145 w 3070"/>
                <a:gd name="T47" fmla="*/ 125376744 h 2270"/>
                <a:gd name="T48" fmla="*/ 91904746 w 3070"/>
                <a:gd name="T49" fmla="*/ 113246208 h 2270"/>
                <a:gd name="T50" fmla="*/ 81883242 w 3070"/>
                <a:gd name="T51" fmla="*/ 119759159 h 2270"/>
                <a:gd name="T52" fmla="*/ 80335302 w 3070"/>
                <a:gd name="T53" fmla="*/ 112431875 h 2270"/>
                <a:gd name="T54" fmla="*/ 66321353 w 3070"/>
                <a:gd name="T55" fmla="*/ 103476495 h 2270"/>
                <a:gd name="T56" fmla="*/ 56788522 w 3070"/>
                <a:gd name="T57" fmla="*/ 103639419 h 2270"/>
                <a:gd name="T58" fmla="*/ 55159232 w 3070"/>
                <a:gd name="T59" fmla="*/ 95660725 h 2270"/>
                <a:gd name="T60" fmla="*/ 48803916 w 3070"/>
                <a:gd name="T61" fmla="*/ 79133817 h 2270"/>
                <a:gd name="T62" fmla="*/ 37723431 w 3070"/>
                <a:gd name="T63" fmla="*/ 67410447 h 2270"/>
                <a:gd name="T64" fmla="*/ 20613316 w 3070"/>
                <a:gd name="T65" fmla="*/ 70422680 h 2270"/>
                <a:gd name="T66" fmla="*/ 14828594 w 3070"/>
                <a:gd name="T67" fmla="*/ 60245801 h 2270"/>
                <a:gd name="T68" fmla="*/ 15561889 w 3070"/>
                <a:gd name="T69" fmla="*/ 43474651 h 2270"/>
                <a:gd name="T70" fmla="*/ 8310578 w 3070"/>
                <a:gd name="T71" fmla="*/ 29797339 h 2270"/>
                <a:gd name="T72" fmla="*/ 2525856 w 3070"/>
                <a:gd name="T73" fmla="*/ 23284102 h 2270"/>
                <a:gd name="T74" fmla="*/ 7740269 w 3070"/>
                <a:gd name="T75" fmla="*/ 17422559 h 2270"/>
                <a:gd name="T76" fmla="*/ 19228363 w 3070"/>
                <a:gd name="T77" fmla="*/ 18643773 h 2270"/>
                <a:gd name="T78" fmla="*/ 25990715 w 3070"/>
                <a:gd name="T79" fmla="*/ 12537703 h 2270"/>
                <a:gd name="T80" fmla="*/ 35930869 w 3070"/>
                <a:gd name="T81" fmla="*/ 3663642 h 2270"/>
                <a:gd name="T82" fmla="*/ 51085436 w 3070"/>
                <a:gd name="T83" fmla="*/ 81319 h 2270"/>
                <a:gd name="T84" fmla="*/ 56381199 w 3070"/>
                <a:gd name="T85" fmla="*/ 13107508 h 2270"/>
                <a:gd name="T86" fmla="*/ 69335882 w 3070"/>
                <a:gd name="T87" fmla="*/ 28494805 h 2270"/>
                <a:gd name="T88" fmla="*/ 82860873 w 3070"/>
                <a:gd name="T89" fmla="*/ 24423997 h 2270"/>
                <a:gd name="T90" fmla="*/ 95245247 w 3070"/>
                <a:gd name="T91" fmla="*/ 22388735 h 2270"/>
                <a:gd name="T92" fmla="*/ 105674073 w 3070"/>
                <a:gd name="T93" fmla="*/ 31507038 h 2270"/>
                <a:gd name="T94" fmla="*/ 124821085 w 3070"/>
                <a:gd name="T95" fmla="*/ 27843396 h 2270"/>
                <a:gd name="T96" fmla="*/ 137286810 w 3070"/>
                <a:gd name="T97" fmla="*/ 36798776 h 2270"/>
                <a:gd name="T98" fmla="*/ 139731030 w 3070"/>
                <a:gd name="T99" fmla="*/ 48847993 h 2270"/>
                <a:gd name="T100" fmla="*/ 150567464 w 3070"/>
                <a:gd name="T101" fmla="*/ 47464141 h 2270"/>
                <a:gd name="T102" fmla="*/ 155537256 w 3070"/>
                <a:gd name="T103" fmla="*/ 60083163 h 2270"/>
                <a:gd name="T104" fmla="*/ 165314423 w 3070"/>
                <a:gd name="T105" fmla="*/ 58861949 h 2270"/>
                <a:gd name="T106" fmla="*/ 169877177 w 3070"/>
                <a:gd name="T107" fmla="*/ 45754441 h 2270"/>
                <a:gd name="T108" fmla="*/ 182179916 w 3070"/>
                <a:gd name="T109" fmla="*/ 65293581 h 2270"/>
                <a:gd name="T110" fmla="*/ 192690378 w 3070"/>
                <a:gd name="T111" fmla="*/ 75633099 h 2270"/>
                <a:gd name="T112" fmla="*/ 199045408 w 3070"/>
                <a:gd name="T113" fmla="*/ 64968019 h 2270"/>
                <a:gd name="T114" fmla="*/ 211755754 w 3070"/>
                <a:gd name="T115" fmla="*/ 54465578 h 2270"/>
                <a:gd name="T116" fmla="*/ 221777258 w 3070"/>
                <a:gd name="T117" fmla="*/ 51453345 h 2270"/>
                <a:gd name="T118" fmla="*/ 227887952 w 3070"/>
                <a:gd name="T119" fmla="*/ 64235291 h 2270"/>
                <a:gd name="T120" fmla="*/ 241820266 w 3070"/>
                <a:gd name="T121" fmla="*/ 67003281 h 22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4" name="稻壳儿小白白(http://dwz.cn/Wu2UP)">
              <a:extLst>
                <a:ext uri="{FF2B5EF4-FFF2-40B4-BE49-F238E27FC236}">
                  <a16:creationId xmlns:a16="http://schemas.microsoft.com/office/drawing/2014/main" xmlns="" id="{683BC541-4EF8-4CFE-A65F-88DB25B1C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9409" y="4423392"/>
              <a:ext cx="612775" cy="674688"/>
            </a:xfrm>
            <a:custGeom>
              <a:avLst/>
              <a:gdLst>
                <a:gd name="T0" fmla="*/ 160442773 w 2092"/>
                <a:gd name="T1" fmla="*/ 165754102 h 2386"/>
                <a:gd name="T2" fmla="*/ 148345153 w 2092"/>
                <a:gd name="T3" fmla="*/ 159677385 h 2386"/>
                <a:gd name="T4" fmla="*/ 135132412 w 2092"/>
                <a:gd name="T5" fmla="*/ 168152835 h 2386"/>
                <a:gd name="T6" fmla="*/ 140623368 w 2092"/>
                <a:gd name="T7" fmla="*/ 177507981 h 2386"/>
                <a:gd name="T8" fmla="*/ 133330701 w 2092"/>
                <a:gd name="T9" fmla="*/ 181106223 h 2386"/>
                <a:gd name="T10" fmla="*/ 115570185 w 2092"/>
                <a:gd name="T11" fmla="*/ 172470725 h 2386"/>
                <a:gd name="T12" fmla="*/ 109821758 w 2092"/>
                <a:gd name="T13" fmla="*/ 184544417 h 2386"/>
                <a:gd name="T14" fmla="*/ 91889888 w 2092"/>
                <a:gd name="T15" fmla="*/ 190781181 h 2386"/>
                <a:gd name="T16" fmla="*/ 88372290 w 2092"/>
                <a:gd name="T17" fmla="*/ 179427138 h 2386"/>
                <a:gd name="T18" fmla="*/ 83996455 w 2092"/>
                <a:gd name="T19" fmla="*/ 175189271 h 2386"/>
                <a:gd name="T20" fmla="*/ 73529192 w 2092"/>
                <a:gd name="T21" fmla="*/ 181745847 h 2386"/>
                <a:gd name="T22" fmla="*/ 76960966 w 2092"/>
                <a:gd name="T23" fmla="*/ 168712719 h 2386"/>
                <a:gd name="T24" fmla="*/ 83996455 w 2092"/>
                <a:gd name="T25" fmla="*/ 152161090 h 2386"/>
                <a:gd name="T26" fmla="*/ 82623863 w 2092"/>
                <a:gd name="T27" fmla="*/ 148243318 h 2386"/>
                <a:gd name="T28" fmla="*/ 81336801 w 2092"/>
                <a:gd name="T29" fmla="*/ 138888173 h 2386"/>
                <a:gd name="T30" fmla="*/ 69839947 w 2092"/>
                <a:gd name="T31" fmla="*/ 131531924 h 2386"/>
                <a:gd name="T32" fmla="*/ 57227385 w 2092"/>
                <a:gd name="T33" fmla="*/ 134090423 h 2386"/>
                <a:gd name="T34" fmla="*/ 47618066 w 2092"/>
                <a:gd name="T35" fmla="*/ 145124936 h 2386"/>
                <a:gd name="T36" fmla="*/ 42127110 w 2092"/>
                <a:gd name="T37" fmla="*/ 139127961 h 2386"/>
                <a:gd name="T38" fmla="*/ 32431673 w 2092"/>
                <a:gd name="T39" fmla="*/ 146324162 h 2386"/>
                <a:gd name="T40" fmla="*/ 29686195 w 2092"/>
                <a:gd name="T41" fmla="*/ 144725100 h 2386"/>
                <a:gd name="T42" fmla="*/ 22136058 w 2092"/>
                <a:gd name="T43" fmla="*/ 139927633 h 2386"/>
                <a:gd name="T44" fmla="*/ 18275165 w 2092"/>
                <a:gd name="T45" fmla="*/ 135849532 h 2386"/>
                <a:gd name="T46" fmla="*/ 19733581 w 2092"/>
                <a:gd name="T47" fmla="*/ 119458233 h 2386"/>
                <a:gd name="T48" fmla="*/ 21020643 w 2092"/>
                <a:gd name="T49" fmla="*/ 114020858 h 2386"/>
                <a:gd name="T50" fmla="*/ 21449468 w 2092"/>
                <a:gd name="T51" fmla="*/ 104985525 h 2386"/>
                <a:gd name="T52" fmla="*/ 10381732 w 2092"/>
                <a:gd name="T53" fmla="*/ 105625149 h 2386"/>
                <a:gd name="T54" fmla="*/ 3174596 w 2092"/>
                <a:gd name="T55" fmla="*/ 104985525 h 2386"/>
                <a:gd name="T56" fmla="*/ 16730632 w 2092"/>
                <a:gd name="T57" fmla="*/ 94351130 h 2386"/>
                <a:gd name="T58" fmla="*/ 16816456 w 2092"/>
                <a:gd name="T59" fmla="*/ 82997086 h 2386"/>
                <a:gd name="T60" fmla="*/ 16558985 w 2092"/>
                <a:gd name="T61" fmla="*/ 71243207 h 2386"/>
                <a:gd name="T62" fmla="*/ 15443570 w 2092"/>
                <a:gd name="T63" fmla="*/ 59569069 h 2386"/>
                <a:gd name="T64" fmla="*/ 15443570 w 2092"/>
                <a:gd name="T65" fmla="*/ 50533735 h 2386"/>
                <a:gd name="T66" fmla="*/ 15615218 w 2092"/>
                <a:gd name="T67" fmla="*/ 37340559 h 2386"/>
                <a:gd name="T68" fmla="*/ 17846047 w 2092"/>
                <a:gd name="T69" fmla="*/ 27665601 h 2386"/>
                <a:gd name="T70" fmla="*/ 28656604 w 2092"/>
                <a:gd name="T71" fmla="*/ 18070667 h 2386"/>
                <a:gd name="T72" fmla="*/ 44700940 w 2092"/>
                <a:gd name="T73" fmla="*/ 13113152 h 2386"/>
                <a:gd name="T74" fmla="*/ 58686094 w 2092"/>
                <a:gd name="T75" fmla="*/ 13432965 h 2386"/>
                <a:gd name="T76" fmla="*/ 53538140 w 2092"/>
                <a:gd name="T77" fmla="*/ 3038358 h 2386"/>
                <a:gd name="T78" fmla="*/ 63490754 w 2092"/>
                <a:gd name="T79" fmla="*/ 160048 h 2386"/>
                <a:gd name="T80" fmla="*/ 80821859 w 2092"/>
                <a:gd name="T81" fmla="*/ 5517115 h 2386"/>
                <a:gd name="T82" fmla="*/ 96694548 w 2092"/>
                <a:gd name="T83" fmla="*/ 8875286 h 2386"/>
                <a:gd name="T84" fmla="*/ 107591222 w 2092"/>
                <a:gd name="T85" fmla="*/ 17111230 h 2386"/>
                <a:gd name="T86" fmla="*/ 116085127 w 2092"/>
                <a:gd name="T87" fmla="*/ 18310455 h 2386"/>
                <a:gd name="T88" fmla="*/ 128954867 w 2092"/>
                <a:gd name="T89" fmla="*/ 12073692 h 2386"/>
                <a:gd name="T90" fmla="*/ 136076179 w 2092"/>
                <a:gd name="T91" fmla="*/ 12953388 h 2386"/>
                <a:gd name="T92" fmla="*/ 137019946 w 2092"/>
                <a:gd name="T93" fmla="*/ 23107923 h 2386"/>
                <a:gd name="T94" fmla="*/ 151348102 w 2092"/>
                <a:gd name="T95" fmla="*/ 9195098 h 2386"/>
                <a:gd name="T96" fmla="*/ 156581880 w 2092"/>
                <a:gd name="T97" fmla="*/ 18150691 h 2386"/>
                <a:gd name="T98" fmla="*/ 155723937 w 2092"/>
                <a:gd name="T99" fmla="*/ 29264945 h 2386"/>
                <a:gd name="T100" fmla="*/ 161472364 w 2092"/>
                <a:gd name="T101" fmla="*/ 34062413 h 2386"/>
                <a:gd name="T102" fmla="*/ 169966562 w 2092"/>
                <a:gd name="T103" fmla="*/ 41658449 h 2386"/>
                <a:gd name="T104" fmla="*/ 174771221 w 2092"/>
                <a:gd name="T105" fmla="*/ 53412329 h 2386"/>
                <a:gd name="T106" fmla="*/ 177002051 w 2092"/>
                <a:gd name="T107" fmla="*/ 59968905 h 2386"/>
                <a:gd name="T108" fmla="*/ 169794914 w 2092"/>
                <a:gd name="T109" fmla="*/ 70603300 h 2386"/>
                <a:gd name="T110" fmla="*/ 156496057 w 2092"/>
                <a:gd name="T111" fmla="*/ 85555585 h 2386"/>
                <a:gd name="T112" fmla="*/ 158555238 w 2092"/>
                <a:gd name="T113" fmla="*/ 92752068 h 2386"/>
                <a:gd name="T114" fmla="*/ 165590727 w 2092"/>
                <a:gd name="T115" fmla="*/ 95550638 h 2386"/>
                <a:gd name="T116" fmla="*/ 165762375 w 2092"/>
                <a:gd name="T117" fmla="*/ 115060319 h 2386"/>
                <a:gd name="T118" fmla="*/ 173741631 w 2092"/>
                <a:gd name="T119" fmla="*/ 127454105 h 2386"/>
                <a:gd name="T120" fmla="*/ 178717938 w 2092"/>
                <a:gd name="T121" fmla="*/ 134090423 h 2386"/>
                <a:gd name="T122" fmla="*/ 170052385 w 2092"/>
                <a:gd name="T123" fmla="*/ 150562028 h 2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5" name="稻壳儿小白白(http://dwz.cn/Wu2UP)">
              <a:extLst>
                <a:ext uri="{FF2B5EF4-FFF2-40B4-BE49-F238E27FC236}">
                  <a16:creationId xmlns:a16="http://schemas.microsoft.com/office/drawing/2014/main" xmlns="" id="{93572D85-FED2-4F34-A207-ECCDCCD8878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8871" y="3755055"/>
              <a:ext cx="598488" cy="522287"/>
            </a:xfrm>
            <a:custGeom>
              <a:avLst/>
              <a:gdLst>
                <a:gd name="T0" fmla="*/ 140797541 w 2079"/>
                <a:gd name="T1" fmla="*/ 112353201 h 1843"/>
                <a:gd name="T2" fmla="*/ 136985526 w 2079"/>
                <a:gd name="T3" fmla="*/ 105847993 h 1843"/>
                <a:gd name="T4" fmla="*/ 127123860 w 2079"/>
                <a:gd name="T5" fmla="*/ 107293563 h 1843"/>
                <a:gd name="T6" fmla="*/ 130852967 w 2079"/>
                <a:gd name="T7" fmla="*/ 102314408 h 1843"/>
                <a:gd name="T8" fmla="*/ 140466199 w 2079"/>
                <a:gd name="T9" fmla="*/ 110184987 h 1843"/>
                <a:gd name="T10" fmla="*/ 152233872 w 2079"/>
                <a:gd name="T11" fmla="*/ 107855808 h 1843"/>
                <a:gd name="T12" fmla="*/ 171211325 w 2079"/>
                <a:gd name="T13" fmla="*/ 112513882 h 1843"/>
                <a:gd name="T14" fmla="*/ 167896467 w 2079"/>
                <a:gd name="T15" fmla="*/ 101832646 h 1843"/>
                <a:gd name="T16" fmla="*/ 155962979 w 2079"/>
                <a:gd name="T17" fmla="*/ 96211047 h 1843"/>
                <a:gd name="T18" fmla="*/ 151653808 w 2079"/>
                <a:gd name="T19" fmla="*/ 87617824 h 1843"/>
                <a:gd name="T20" fmla="*/ 137980127 w 2079"/>
                <a:gd name="T21" fmla="*/ 78301959 h 1843"/>
                <a:gd name="T22" fmla="*/ 138062747 w 2079"/>
                <a:gd name="T23" fmla="*/ 72118114 h 1843"/>
                <a:gd name="T24" fmla="*/ 131598846 w 2079"/>
                <a:gd name="T25" fmla="*/ 61758241 h 1843"/>
                <a:gd name="T26" fmla="*/ 124471974 w 2079"/>
                <a:gd name="T27" fmla="*/ 46659811 h 1843"/>
                <a:gd name="T28" fmla="*/ 119582739 w 2079"/>
                <a:gd name="T29" fmla="*/ 36299938 h 1843"/>
                <a:gd name="T30" fmla="*/ 106986279 w 2079"/>
                <a:gd name="T31" fmla="*/ 21924435 h 1843"/>
                <a:gd name="T32" fmla="*/ 99527777 w 2079"/>
                <a:gd name="T33" fmla="*/ 19836421 h 1843"/>
                <a:gd name="T34" fmla="*/ 92732535 w 2079"/>
                <a:gd name="T35" fmla="*/ 20800229 h 1843"/>
                <a:gd name="T36" fmla="*/ 88671798 w 2079"/>
                <a:gd name="T37" fmla="*/ 11805443 h 1843"/>
                <a:gd name="T38" fmla="*/ 81793648 w 2079"/>
                <a:gd name="T39" fmla="*/ 4256512 h 1843"/>
                <a:gd name="T40" fmla="*/ 74335146 w 2079"/>
                <a:gd name="T41" fmla="*/ 2730459 h 1843"/>
                <a:gd name="T42" fmla="*/ 69114281 w 2079"/>
                <a:gd name="T43" fmla="*/ 15017948 h 1843"/>
                <a:gd name="T44" fmla="*/ 60330124 w 2079"/>
                <a:gd name="T45" fmla="*/ 20880428 h 1843"/>
                <a:gd name="T46" fmla="*/ 54114657 w 2079"/>
                <a:gd name="T47" fmla="*/ 27626517 h 1843"/>
                <a:gd name="T48" fmla="*/ 46987785 w 2079"/>
                <a:gd name="T49" fmla="*/ 18471333 h 1843"/>
                <a:gd name="T50" fmla="*/ 39612191 w 2079"/>
                <a:gd name="T51" fmla="*/ 23932250 h 1843"/>
                <a:gd name="T52" fmla="*/ 27430268 w 2079"/>
                <a:gd name="T53" fmla="*/ 22968442 h 1843"/>
                <a:gd name="T54" fmla="*/ 19640424 w 2079"/>
                <a:gd name="T55" fmla="*/ 16463518 h 1843"/>
                <a:gd name="T56" fmla="*/ 5635114 w 2079"/>
                <a:gd name="T57" fmla="*/ 1124206 h 1843"/>
                <a:gd name="T58" fmla="*/ 7789844 w 2079"/>
                <a:gd name="T59" fmla="*/ 11725244 h 1843"/>
                <a:gd name="T60" fmla="*/ 82907 w 2079"/>
                <a:gd name="T61" fmla="*/ 22727561 h 1843"/>
                <a:gd name="T62" fmla="*/ 12596460 w 2079"/>
                <a:gd name="T63" fmla="*/ 29312968 h 1843"/>
                <a:gd name="T64" fmla="*/ 19889147 w 2079"/>
                <a:gd name="T65" fmla="*/ 36059057 h 1843"/>
                <a:gd name="T66" fmla="*/ 30745126 w 2079"/>
                <a:gd name="T67" fmla="*/ 41198894 h 1843"/>
                <a:gd name="T68" fmla="*/ 36380240 w 2079"/>
                <a:gd name="T69" fmla="*/ 43367108 h 1843"/>
                <a:gd name="T70" fmla="*/ 42181169 w 2079"/>
                <a:gd name="T71" fmla="*/ 46740294 h 1843"/>
                <a:gd name="T72" fmla="*/ 52705807 w 2079"/>
                <a:gd name="T73" fmla="*/ 50675442 h 1843"/>
                <a:gd name="T74" fmla="*/ 54694722 w 2079"/>
                <a:gd name="T75" fmla="*/ 59348863 h 1843"/>
                <a:gd name="T76" fmla="*/ 50385550 w 2079"/>
                <a:gd name="T77" fmla="*/ 67058477 h 1843"/>
                <a:gd name="T78" fmla="*/ 55689323 w 2079"/>
                <a:gd name="T79" fmla="*/ 69708736 h 1843"/>
                <a:gd name="T80" fmla="*/ 60495651 w 2079"/>
                <a:gd name="T81" fmla="*/ 76454825 h 1843"/>
                <a:gd name="T82" fmla="*/ 65468081 w 2079"/>
                <a:gd name="T83" fmla="*/ 85208446 h 1843"/>
                <a:gd name="T84" fmla="*/ 75743996 w 2079"/>
                <a:gd name="T85" fmla="*/ 80791536 h 1843"/>
                <a:gd name="T86" fmla="*/ 83036684 w 2079"/>
                <a:gd name="T87" fmla="*/ 77257951 h 1843"/>
                <a:gd name="T88" fmla="*/ 89583492 w 2079"/>
                <a:gd name="T89" fmla="*/ 89063395 h 1843"/>
                <a:gd name="T90" fmla="*/ 79804733 w 2079"/>
                <a:gd name="T91" fmla="*/ 88902713 h 1843"/>
                <a:gd name="T92" fmla="*/ 72429139 w 2079"/>
                <a:gd name="T93" fmla="*/ 93400105 h 1843"/>
                <a:gd name="T94" fmla="*/ 73837989 w 2079"/>
                <a:gd name="T95" fmla="*/ 102796454 h 1843"/>
                <a:gd name="T96" fmla="*/ 66628210 w 2079"/>
                <a:gd name="T97" fmla="*/ 109381861 h 1843"/>
                <a:gd name="T98" fmla="*/ 71351918 w 2079"/>
                <a:gd name="T99" fmla="*/ 118055282 h 1843"/>
                <a:gd name="T100" fmla="*/ 76489875 w 2079"/>
                <a:gd name="T101" fmla="*/ 123195119 h 1843"/>
                <a:gd name="T102" fmla="*/ 80964861 w 2079"/>
                <a:gd name="T103" fmla="*/ 122713073 h 1843"/>
                <a:gd name="T104" fmla="*/ 81793648 w 2079"/>
                <a:gd name="T105" fmla="*/ 131547177 h 1843"/>
                <a:gd name="T106" fmla="*/ 83782563 w 2079"/>
                <a:gd name="T107" fmla="*/ 136365933 h 1843"/>
                <a:gd name="T108" fmla="*/ 97539150 w 2079"/>
                <a:gd name="T109" fmla="*/ 133715674 h 1843"/>
                <a:gd name="T110" fmla="*/ 105328994 w 2079"/>
                <a:gd name="T111" fmla="*/ 137811504 h 1843"/>
                <a:gd name="T112" fmla="*/ 116184973 w 2079"/>
                <a:gd name="T113" fmla="*/ 136446133 h 1843"/>
                <a:gd name="T114" fmla="*/ 127869739 w 2079"/>
                <a:gd name="T115" fmla="*/ 143272421 h 1843"/>
                <a:gd name="T116" fmla="*/ 136156740 w 2079"/>
                <a:gd name="T117" fmla="*/ 146243761 h 1843"/>
                <a:gd name="T118" fmla="*/ 142703548 w 2079"/>
                <a:gd name="T119" fmla="*/ 138935710 h 1843"/>
                <a:gd name="T120" fmla="*/ 150742114 w 2079"/>
                <a:gd name="T121" fmla="*/ 124881571 h 184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6" name="稻壳儿小白白(http://dwz.cn/Wu2UP)">
              <a:extLst>
                <a:ext uri="{FF2B5EF4-FFF2-40B4-BE49-F238E27FC236}">
                  <a16:creationId xmlns:a16="http://schemas.microsoft.com/office/drawing/2014/main" xmlns="" id="{D38932BC-1131-42B5-9AAB-21F1DB629A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4271" y="4610717"/>
              <a:ext cx="487363" cy="590550"/>
            </a:xfrm>
            <a:custGeom>
              <a:avLst/>
              <a:gdLst>
                <a:gd name="T0" fmla="*/ 130304823 w 1689"/>
                <a:gd name="T1" fmla="*/ 27342694 h 2064"/>
                <a:gd name="T2" fmla="*/ 120063563 w 1689"/>
                <a:gd name="T3" fmla="*/ 32172672 h 2064"/>
                <a:gd name="T4" fmla="*/ 114568105 w 1689"/>
                <a:gd name="T5" fmla="*/ 22021449 h 2064"/>
                <a:gd name="T6" fmla="*/ 108823051 w 1689"/>
                <a:gd name="T7" fmla="*/ 25623404 h 2064"/>
                <a:gd name="T8" fmla="*/ 98998170 w 1689"/>
                <a:gd name="T9" fmla="*/ 28324941 h 2064"/>
                <a:gd name="T10" fmla="*/ 91587887 w 1689"/>
                <a:gd name="T11" fmla="*/ 25050307 h 2064"/>
                <a:gd name="T12" fmla="*/ 86009326 w 1689"/>
                <a:gd name="T13" fmla="*/ 6385322 h 2064"/>
                <a:gd name="T14" fmla="*/ 80181169 w 1689"/>
                <a:gd name="T15" fmla="*/ 1801120 h 2064"/>
                <a:gd name="T16" fmla="*/ 72604391 w 1689"/>
                <a:gd name="T17" fmla="*/ 1882950 h 2064"/>
                <a:gd name="T18" fmla="*/ 65943475 w 1689"/>
                <a:gd name="T19" fmla="*/ 10560373 h 2064"/>
                <a:gd name="T20" fmla="*/ 55452329 w 1689"/>
                <a:gd name="T21" fmla="*/ 17273301 h 2064"/>
                <a:gd name="T22" fmla="*/ 45377564 w 1689"/>
                <a:gd name="T23" fmla="*/ 15554297 h 2064"/>
                <a:gd name="T24" fmla="*/ 34387225 w 1689"/>
                <a:gd name="T25" fmla="*/ 26032840 h 2064"/>
                <a:gd name="T26" fmla="*/ 33804352 w 1689"/>
                <a:gd name="T27" fmla="*/ 30944648 h 2064"/>
                <a:gd name="T28" fmla="*/ 31472858 w 1689"/>
                <a:gd name="T29" fmla="*/ 48381610 h 2064"/>
                <a:gd name="T30" fmla="*/ 17734646 w 1689"/>
                <a:gd name="T31" fmla="*/ 60415783 h 2064"/>
                <a:gd name="T32" fmla="*/ 20732116 w 1689"/>
                <a:gd name="T33" fmla="*/ 72531786 h 2064"/>
                <a:gd name="T34" fmla="*/ 15486832 w 1689"/>
                <a:gd name="T35" fmla="*/ 80390622 h 2064"/>
                <a:gd name="T36" fmla="*/ 8076260 w 1689"/>
                <a:gd name="T37" fmla="*/ 91196771 h 2064"/>
                <a:gd name="T38" fmla="*/ 5745055 w 1689"/>
                <a:gd name="T39" fmla="*/ 103721924 h 2064"/>
                <a:gd name="T40" fmla="*/ 1415344 w 1689"/>
                <a:gd name="T41" fmla="*/ 119931149 h 2064"/>
                <a:gd name="T42" fmla="*/ 8159651 w 1689"/>
                <a:gd name="T43" fmla="*/ 128363081 h 2064"/>
                <a:gd name="T44" fmla="*/ 18317520 w 1689"/>
                <a:gd name="T45" fmla="*/ 130327861 h 2064"/>
                <a:gd name="T46" fmla="*/ 32055731 w 1689"/>
                <a:gd name="T47" fmla="*/ 133356719 h 2064"/>
                <a:gd name="T48" fmla="*/ 35636075 w 1689"/>
                <a:gd name="T49" fmla="*/ 143507942 h 2064"/>
                <a:gd name="T50" fmla="*/ 38383660 w 1689"/>
                <a:gd name="T51" fmla="*/ 155787605 h 2064"/>
                <a:gd name="T52" fmla="*/ 46793196 w 1689"/>
                <a:gd name="T53" fmla="*/ 168558249 h 2064"/>
                <a:gd name="T54" fmla="*/ 50290148 w 1689"/>
                <a:gd name="T55" fmla="*/ 166347978 h 2064"/>
                <a:gd name="T56" fmla="*/ 55369227 w 1689"/>
                <a:gd name="T57" fmla="*/ 161763776 h 2064"/>
                <a:gd name="T58" fmla="*/ 61613764 w 1689"/>
                <a:gd name="T59" fmla="*/ 159307729 h 2064"/>
                <a:gd name="T60" fmla="*/ 62696119 w 1689"/>
                <a:gd name="T61" fmla="*/ 157097459 h 2064"/>
                <a:gd name="T62" fmla="*/ 65943475 w 1689"/>
                <a:gd name="T63" fmla="*/ 157424779 h 2064"/>
                <a:gd name="T64" fmla="*/ 77183699 w 1689"/>
                <a:gd name="T65" fmla="*/ 144735965 h 2064"/>
                <a:gd name="T66" fmla="*/ 68274680 w 1689"/>
                <a:gd name="T67" fmla="*/ 137777547 h 2064"/>
                <a:gd name="T68" fmla="*/ 69273933 w 1689"/>
                <a:gd name="T69" fmla="*/ 134339252 h 2064"/>
                <a:gd name="T70" fmla="*/ 74852493 w 1689"/>
                <a:gd name="T71" fmla="*/ 137941207 h 2064"/>
                <a:gd name="T72" fmla="*/ 76933813 w 1689"/>
                <a:gd name="T73" fmla="*/ 129672935 h 2064"/>
                <a:gd name="T74" fmla="*/ 82595765 w 1689"/>
                <a:gd name="T75" fmla="*/ 131965035 h 2064"/>
                <a:gd name="T76" fmla="*/ 86592199 w 1689"/>
                <a:gd name="T77" fmla="*/ 130327861 h 2064"/>
                <a:gd name="T78" fmla="*/ 93419610 w 1689"/>
                <a:gd name="T79" fmla="*/ 131637715 h 2064"/>
                <a:gd name="T80" fmla="*/ 94085874 w 1689"/>
                <a:gd name="T81" fmla="*/ 124269860 h 2064"/>
                <a:gd name="T82" fmla="*/ 102495411 w 1689"/>
                <a:gd name="T83" fmla="*/ 120176639 h 2064"/>
                <a:gd name="T84" fmla="*/ 102495411 w 1689"/>
                <a:gd name="T85" fmla="*/ 114855394 h 2064"/>
                <a:gd name="T86" fmla="*/ 100746791 w 1689"/>
                <a:gd name="T87" fmla="*/ 113463711 h 2064"/>
                <a:gd name="T88" fmla="*/ 102162134 w 1689"/>
                <a:gd name="T89" fmla="*/ 108633733 h 2064"/>
                <a:gd name="T90" fmla="*/ 117482472 w 1689"/>
                <a:gd name="T91" fmla="*/ 109288659 h 2064"/>
                <a:gd name="T92" fmla="*/ 106408454 w 1689"/>
                <a:gd name="T93" fmla="*/ 100038140 h 2064"/>
                <a:gd name="T94" fmla="*/ 114318508 w 1689"/>
                <a:gd name="T95" fmla="*/ 98482510 h 2064"/>
                <a:gd name="T96" fmla="*/ 122727756 w 1689"/>
                <a:gd name="T97" fmla="*/ 99465043 h 2064"/>
                <a:gd name="T98" fmla="*/ 115484255 w 1689"/>
                <a:gd name="T99" fmla="*/ 92342678 h 2064"/>
                <a:gd name="T100" fmla="*/ 122727756 w 1689"/>
                <a:gd name="T101" fmla="*/ 80800058 h 2064"/>
                <a:gd name="T102" fmla="*/ 120563045 w 1689"/>
                <a:gd name="T103" fmla="*/ 70567005 h 2064"/>
                <a:gd name="T104" fmla="*/ 126890973 w 1689"/>
                <a:gd name="T105" fmla="*/ 64918440 h 2064"/>
                <a:gd name="T106" fmla="*/ 120146666 w 1689"/>
                <a:gd name="T107" fmla="*/ 65491251 h 2064"/>
                <a:gd name="T108" fmla="*/ 124226491 w 1689"/>
                <a:gd name="T109" fmla="*/ 60825219 h 2064"/>
                <a:gd name="T110" fmla="*/ 116316726 w 1689"/>
                <a:gd name="T111" fmla="*/ 57550585 h 2064"/>
                <a:gd name="T112" fmla="*/ 119897069 w 1689"/>
                <a:gd name="T113" fmla="*/ 51819904 h 2064"/>
                <a:gd name="T114" fmla="*/ 120563045 w 1689"/>
                <a:gd name="T115" fmla="*/ 51001317 h 2064"/>
                <a:gd name="T116" fmla="*/ 122727756 w 1689"/>
                <a:gd name="T117" fmla="*/ 50592167 h 2064"/>
                <a:gd name="T118" fmla="*/ 127223961 w 1689"/>
                <a:gd name="T119" fmla="*/ 49364143 h 2064"/>
                <a:gd name="T120" fmla="*/ 124642871 w 1689"/>
                <a:gd name="T121" fmla="*/ 57714245 h 2064"/>
                <a:gd name="T122" fmla="*/ 133052407 w 1689"/>
                <a:gd name="T123" fmla="*/ 52393001 h 2064"/>
                <a:gd name="T124" fmla="*/ 135050625 w 1689"/>
                <a:gd name="T125" fmla="*/ 43060651 h 20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7" name="稻壳儿小白白(http://dwz.cn/Wu2UP)">
              <a:extLst>
                <a:ext uri="{FF2B5EF4-FFF2-40B4-BE49-F238E27FC236}">
                  <a16:creationId xmlns:a16="http://schemas.microsoft.com/office/drawing/2014/main" xmlns="" id="{76EAC0D7-F56D-4795-AEB0-5A8436ED8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2446" y="3628055"/>
              <a:ext cx="641350" cy="617537"/>
            </a:xfrm>
            <a:custGeom>
              <a:avLst/>
              <a:gdLst>
                <a:gd name="T0" fmla="*/ 49548414 w 2215"/>
                <a:gd name="T1" fmla="*/ 40476639 h 2153"/>
                <a:gd name="T2" fmla="*/ 65309988 w 2215"/>
                <a:gd name="T3" fmla="*/ 41957236 h 2153"/>
                <a:gd name="T4" fmla="*/ 73610186 w 2215"/>
                <a:gd name="T5" fmla="*/ 40887948 h 2153"/>
                <a:gd name="T6" fmla="*/ 80233319 w 2215"/>
                <a:gd name="T7" fmla="*/ 37679222 h 2153"/>
                <a:gd name="T8" fmla="*/ 85934240 w 2215"/>
                <a:gd name="T9" fmla="*/ 32496271 h 2153"/>
                <a:gd name="T10" fmla="*/ 93479875 w 2215"/>
                <a:gd name="T11" fmla="*/ 22870955 h 2153"/>
                <a:gd name="T12" fmla="*/ 94234439 w 2215"/>
                <a:gd name="T13" fmla="*/ 13903618 h 2153"/>
                <a:gd name="T14" fmla="*/ 96162542 w 2215"/>
                <a:gd name="T15" fmla="*/ 987256 h 2153"/>
                <a:gd name="T16" fmla="*/ 110498959 w 2215"/>
                <a:gd name="T17" fmla="*/ 2550459 h 2153"/>
                <a:gd name="T18" fmla="*/ 129865702 w 2215"/>
                <a:gd name="T19" fmla="*/ 6992825 h 2153"/>
                <a:gd name="T20" fmla="*/ 140429301 w 2215"/>
                <a:gd name="T21" fmla="*/ 5594260 h 2153"/>
                <a:gd name="T22" fmla="*/ 145962574 w 2215"/>
                <a:gd name="T23" fmla="*/ 9625603 h 2153"/>
                <a:gd name="T24" fmla="*/ 145040361 w 2215"/>
                <a:gd name="T25" fmla="*/ 16865099 h 2153"/>
                <a:gd name="T26" fmla="*/ 155352343 w 2215"/>
                <a:gd name="T27" fmla="*/ 10448221 h 2153"/>
                <a:gd name="T28" fmla="*/ 159712075 w 2215"/>
                <a:gd name="T29" fmla="*/ 11188520 h 2153"/>
                <a:gd name="T30" fmla="*/ 152753355 w 2215"/>
                <a:gd name="T31" fmla="*/ 19415558 h 2153"/>
                <a:gd name="T32" fmla="*/ 143363586 w 2215"/>
                <a:gd name="T33" fmla="*/ 29041162 h 2153"/>
                <a:gd name="T34" fmla="*/ 133051604 w 2215"/>
                <a:gd name="T35" fmla="*/ 39242426 h 2153"/>
                <a:gd name="T36" fmla="*/ 134141465 w 2215"/>
                <a:gd name="T37" fmla="*/ 48703391 h 2153"/>
                <a:gd name="T38" fmla="*/ 144118149 w 2215"/>
                <a:gd name="T39" fmla="*/ 53228362 h 2153"/>
                <a:gd name="T40" fmla="*/ 158538245 w 2215"/>
                <a:gd name="T41" fmla="*/ 61619752 h 2153"/>
                <a:gd name="T42" fmla="*/ 170443323 w 2215"/>
                <a:gd name="T43" fmla="*/ 64170211 h 2153"/>
                <a:gd name="T44" fmla="*/ 180252359 w 2215"/>
                <a:gd name="T45" fmla="*/ 71080717 h 2153"/>
                <a:gd name="T46" fmla="*/ 185450334 w 2215"/>
                <a:gd name="T47" fmla="*/ 81775609 h 2153"/>
                <a:gd name="T48" fmla="*/ 176982777 w 2215"/>
                <a:gd name="T49" fmla="*/ 89591339 h 2153"/>
                <a:gd name="T50" fmla="*/ 166922123 w 2215"/>
                <a:gd name="T51" fmla="*/ 85889272 h 2153"/>
                <a:gd name="T52" fmla="*/ 156693821 w 2215"/>
                <a:gd name="T53" fmla="*/ 80294725 h 2153"/>
                <a:gd name="T54" fmla="*/ 154933366 w 2215"/>
                <a:gd name="T55" fmla="*/ 89180030 h 2153"/>
                <a:gd name="T56" fmla="*/ 153256591 w 2215"/>
                <a:gd name="T57" fmla="*/ 98229686 h 2153"/>
                <a:gd name="T58" fmla="*/ 147723318 w 2215"/>
                <a:gd name="T59" fmla="*/ 109335887 h 2153"/>
                <a:gd name="T60" fmla="*/ 136656484 w 2215"/>
                <a:gd name="T61" fmla="*/ 115012466 h 2153"/>
                <a:gd name="T62" fmla="*/ 139003854 w 2215"/>
                <a:gd name="T63" fmla="*/ 123403856 h 2153"/>
                <a:gd name="T64" fmla="*/ 144705064 w 2215"/>
                <a:gd name="T65" fmla="*/ 131959884 h 2153"/>
                <a:gd name="T66" fmla="*/ 151160549 w 2215"/>
                <a:gd name="T67" fmla="*/ 135086290 h 2153"/>
                <a:gd name="T68" fmla="*/ 160969584 w 2215"/>
                <a:gd name="T69" fmla="*/ 136896164 h 2153"/>
                <a:gd name="T70" fmla="*/ 167593007 w 2215"/>
                <a:gd name="T71" fmla="*/ 132700469 h 2153"/>
                <a:gd name="T72" fmla="*/ 168682868 w 2215"/>
                <a:gd name="T73" fmla="*/ 153925902 h 2153"/>
                <a:gd name="T74" fmla="*/ 158454566 w 2215"/>
                <a:gd name="T75" fmla="*/ 164374123 h 2153"/>
                <a:gd name="T76" fmla="*/ 149483773 w 2215"/>
                <a:gd name="T77" fmla="*/ 177043527 h 2153"/>
                <a:gd name="T78" fmla="*/ 146717137 w 2215"/>
                <a:gd name="T79" fmla="*/ 170050702 h 2153"/>
                <a:gd name="T80" fmla="*/ 136237217 w 2215"/>
                <a:gd name="T81" fmla="*/ 175727281 h 2153"/>
                <a:gd name="T82" fmla="*/ 128440255 w 2215"/>
                <a:gd name="T83" fmla="*/ 169310403 h 2153"/>
                <a:gd name="T84" fmla="*/ 116619146 w 2215"/>
                <a:gd name="T85" fmla="*/ 162152940 h 2153"/>
                <a:gd name="T86" fmla="*/ 109744395 w 2215"/>
                <a:gd name="T87" fmla="*/ 163304548 h 2153"/>
                <a:gd name="T88" fmla="*/ 104630389 w 2215"/>
                <a:gd name="T89" fmla="*/ 158944214 h 2153"/>
                <a:gd name="T90" fmla="*/ 102701996 w 2215"/>
                <a:gd name="T91" fmla="*/ 150223835 h 2153"/>
                <a:gd name="T92" fmla="*/ 100270657 w 2215"/>
                <a:gd name="T93" fmla="*/ 143560000 h 2153"/>
                <a:gd name="T94" fmla="*/ 90377652 w 2215"/>
                <a:gd name="T95" fmla="*/ 147755694 h 2153"/>
                <a:gd name="T96" fmla="*/ 82580689 w 2215"/>
                <a:gd name="T97" fmla="*/ 145205235 h 2153"/>
                <a:gd name="T98" fmla="*/ 65477637 w 2215"/>
                <a:gd name="T99" fmla="*/ 146439449 h 2153"/>
                <a:gd name="T100" fmla="*/ 49129147 w 2215"/>
                <a:gd name="T101" fmla="*/ 143313042 h 2153"/>
                <a:gd name="T102" fmla="*/ 37056421 w 2215"/>
                <a:gd name="T103" fmla="*/ 138870677 h 2153"/>
                <a:gd name="T104" fmla="*/ 28756513 w 2215"/>
                <a:gd name="T105" fmla="*/ 128586807 h 2153"/>
                <a:gd name="T106" fmla="*/ 22887943 w 2215"/>
                <a:gd name="T107" fmla="*/ 119537437 h 2153"/>
                <a:gd name="T108" fmla="*/ 19199095 w 2215"/>
                <a:gd name="T109" fmla="*/ 104481925 h 2153"/>
                <a:gd name="T110" fmla="*/ 7042399 w 2215"/>
                <a:gd name="T111" fmla="*/ 92470788 h 2153"/>
                <a:gd name="T112" fmla="*/ 6958720 w 2215"/>
                <a:gd name="T113" fmla="*/ 84326068 h 2153"/>
                <a:gd name="T114" fmla="*/ 3185903 w 2215"/>
                <a:gd name="T115" fmla="*/ 75194093 h 2153"/>
                <a:gd name="T116" fmla="*/ 1676776 w 2215"/>
                <a:gd name="T117" fmla="*/ 66309075 h 2153"/>
                <a:gd name="T118" fmla="*/ 19199095 w 2215"/>
                <a:gd name="T119" fmla="*/ 61208443 h 2153"/>
                <a:gd name="T120" fmla="*/ 37392008 w 2215"/>
                <a:gd name="T121" fmla="*/ 53392714 h 2153"/>
                <a:gd name="T122" fmla="*/ 46614129 w 2215"/>
                <a:gd name="T123" fmla="*/ 47963092 h 215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8" name="稻壳儿小白白(http://dwz.cn/Wu2UP)">
              <a:extLst>
                <a:ext uri="{FF2B5EF4-FFF2-40B4-BE49-F238E27FC236}">
                  <a16:creationId xmlns:a16="http://schemas.microsoft.com/office/drawing/2014/main" xmlns="" id="{2B6275DB-43F1-4547-9A76-D26256B365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16671" y="2646980"/>
              <a:ext cx="654050" cy="630237"/>
            </a:xfrm>
            <a:custGeom>
              <a:avLst/>
              <a:gdLst>
                <a:gd name="T0" fmla="*/ 22643968 w 2212"/>
                <a:gd name="T1" fmla="*/ 127639274 h 2187"/>
                <a:gd name="T2" fmla="*/ 11977808 w 2212"/>
                <a:gd name="T3" fmla="*/ 120580447 h 2187"/>
                <a:gd name="T4" fmla="*/ 699289 w 2212"/>
                <a:gd name="T5" fmla="*/ 112359125 h 2187"/>
                <a:gd name="T6" fmla="*/ 2273208 w 2212"/>
                <a:gd name="T7" fmla="*/ 103722544 h 2187"/>
                <a:gd name="T8" fmla="*/ 9005015 w 2212"/>
                <a:gd name="T9" fmla="*/ 93923180 h 2187"/>
                <a:gd name="T10" fmla="*/ 13463909 w 2212"/>
                <a:gd name="T11" fmla="*/ 86117117 h 2187"/>
                <a:gd name="T12" fmla="*/ 10054392 w 2212"/>
                <a:gd name="T13" fmla="*/ 76234759 h 2187"/>
                <a:gd name="T14" fmla="*/ 7343870 w 2212"/>
                <a:gd name="T15" fmla="*/ 60373362 h 2187"/>
                <a:gd name="T16" fmla="*/ 19146634 w 2212"/>
                <a:gd name="T17" fmla="*/ 58463343 h 2187"/>
                <a:gd name="T18" fmla="*/ 29725567 w 2212"/>
                <a:gd name="T19" fmla="*/ 75570517 h 2187"/>
                <a:gd name="T20" fmla="*/ 39255419 w 2212"/>
                <a:gd name="T21" fmla="*/ 65355894 h 2187"/>
                <a:gd name="T22" fmla="*/ 54467699 w 2212"/>
                <a:gd name="T23" fmla="*/ 54145053 h 2187"/>
                <a:gd name="T24" fmla="*/ 71691213 w 2212"/>
                <a:gd name="T25" fmla="*/ 44677953 h 2187"/>
                <a:gd name="T26" fmla="*/ 81395813 w 2212"/>
                <a:gd name="T27" fmla="*/ 34463330 h 2187"/>
                <a:gd name="T28" fmla="*/ 91886929 w 2212"/>
                <a:gd name="T29" fmla="*/ 32553312 h 2187"/>
                <a:gd name="T30" fmla="*/ 97919742 w 2212"/>
                <a:gd name="T31" fmla="*/ 30062046 h 2187"/>
                <a:gd name="T32" fmla="*/ 109984776 w 2212"/>
                <a:gd name="T33" fmla="*/ 27487785 h 2187"/>
                <a:gd name="T34" fmla="*/ 117416168 w 2212"/>
                <a:gd name="T35" fmla="*/ 17522433 h 2187"/>
                <a:gd name="T36" fmla="*/ 124323019 w 2212"/>
                <a:gd name="T37" fmla="*/ 0 h 2187"/>
                <a:gd name="T38" fmla="*/ 139972614 w 2212"/>
                <a:gd name="T39" fmla="*/ 7806063 h 2187"/>
                <a:gd name="T40" fmla="*/ 143207382 w 2212"/>
                <a:gd name="T41" fmla="*/ 16359650 h 2187"/>
                <a:gd name="T42" fmla="*/ 148190817 w 2212"/>
                <a:gd name="T43" fmla="*/ 19598440 h 2187"/>
                <a:gd name="T44" fmla="*/ 157108605 w 2212"/>
                <a:gd name="T45" fmla="*/ 15031167 h 2187"/>
                <a:gd name="T46" fmla="*/ 162092041 w 2212"/>
                <a:gd name="T47" fmla="*/ 26491279 h 2187"/>
                <a:gd name="T48" fmla="*/ 168736325 w 2212"/>
                <a:gd name="T49" fmla="*/ 34463330 h 2187"/>
                <a:gd name="T50" fmla="*/ 175118635 w 2212"/>
                <a:gd name="T51" fmla="*/ 42186399 h 2187"/>
                <a:gd name="T52" fmla="*/ 174943887 w 2212"/>
                <a:gd name="T53" fmla="*/ 51653498 h 2187"/>
                <a:gd name="T54" fmla="*/ 181413423 w 2212"/>
                <a:gd name="T55" fmla="*/ 62947622 h 2187"/>
                <a:gd name="T56" fmla="*/ 191555337 w 2212"/>
                <a:gd name="T57" fmla="*/ 75321246 h 2187"/>
                <a:gd name="T58" fmla="*/ 188495318 w 2212"/>
                <a:gd name="T59" fmla="*/ 85618864 h 2187"/>
                <a:gd name="T60" fmla="*/ 191293067 w 2212"/>
                <a:gd name="T61" fmla="*/ 91016655 h 2187"/>
                <a:gd name="T62" fmla="*/ 177741636 w 2212"/>
                <a:gd name="T63" fmla="*/ 100483754 h 2187"/>
                <a:gd name="T64" fmla="*/ 161217707 w 2212"/>
                <a:gd name="T65" fmla="*/ 117009392 h 2187"/>
                <a:gd name="T66" fmla="*/ 151425585 w 2212"/>
                <a:gd name="T67" fmla="*/ 131708294 h 2187"/>
                <a:gd name="T68" fmla="*/ 135338971 w 2212"/>
                <a:gd name="T69" fmla="*/ 135362343 h 2187"/>
                <a:gd name="T70" fmla="*/ 116629356 w 2212"/>
                <a:gd name="T71" fmla="*/ 145493684 h 2187"/>
                <a:gd name="T72" fmla="*/ 98706553 w 2212"/>
                <a:gd name="T73" fmla="*/ 162434869 h 2187"/>
                <a:gd name="T74" fmla="*/ 97569949 w 2212"/>
                <a:gd name="T75" fmla="*/ 165839648 h 2187"/>
                <a:gd name="T76" fmla="*/ 94247659 w 2212"/>
                <a:gd name="T77" fmla="*/ 171403715 h 2187"/>
                <a:gd name="T78" fmla="*/ 86991015 w 2212"/>
                <a:gd name="T79" fmla="*/ 170074944 h 2187"/>
                <a:gd name="T80" fmla="*/ 85242644 w 2212"/>
                <a:gd name="T81" fmla="*/ 174974482 h 2187"/>
                <a:gd name="T82" fmla="*/ 74576188 w 2212"/>
                <a:gd name="T83" fmla="*/ 181452062 h 2187"/>
                <a:gd name="T84" fmla="*/ 74925981 w 2212"/>
                <a:gd name="T85" fmla="*/ 173645711 h 2187"/>
                <a:gd name="T86" fmla="*/ 84455537 w 2212"/>
                <a:gd name="T87" fmla="*/ 168330914 h 2187"/>
                <a:gd name="T88" fmla="*/ 85242644 w 2212"/>
                <a:gd name="T89" fmla="*/ 161604351 h 2187"/>
                <a:gd name="T90" fmla="*/ 91100117 w 2212"/>
                <a:gd name="T91" fmla="*/ 156621819 h 2187"/>
                <a:gd name="T92" fmla="*/ 82182624 w 2212"/>
                <a:gd name="T93" fmla="*/ 157535043 h 2187"/>
                <a:gd name="T94" fmla="*/ 78947561 w 2212"/>
                <a:gd name="T95" fmla="*/ 144414183 h 2187"/>
                <a:gd name="T96" fmla="*/ 87603079 w 2212"/>
                <a:gd name="T97" fmla="*/ 132788083 h 2187"/>
                <a:gd name="T98" fmla="*/ 93548074 w 2212"/>
                <a:gd name="T99" fmla="*/ 124234496 h 2187"/>
                <a:gd name="T100" fmla="*/ 92586514 w 2212"/>
                <a:gd name="T101" fmla="*/ 108123829 h 2187"/>
                <a:gd name="T102" fmla="*/ 83231706 w 2212"/>
                <a:gd name="T103" fmla="*/ 95667210 h 2187"/>
                <a:gd name="T104" fmla="*/ 79122605 w 2212"/>
                <a:gd name="T105" fmla="*/ 101729243 h 2187"/>
                <a:gd name="T106" fmla="*/ 68718715 w 2212"/>
                <a:gd name="T107" fmla="*/ 100234483 h 2187"/>
                <a:gd name="T108" fmla="*/ 57265448 w 2212"/>
                <a:gd name="T109" fmla="*/ 108040834 h 2187"/>
                <a:gd name="T110" fmla="*/ 54030680 w 2212"/>
                <a:gd name="T111" fmla="*/ 116345151 h 2187"/>
                <a:gd name="T112" fmla="*/ 46686810 w 2212"/>
                <a:gd name="T113" fmla="*/ 130047546 h 2187"/>
                <a:gd name="T114" fmla="*/ 76761875 w 2212"/>
                <a:gd name="T115" fmla="*/ 148483203 h 2187"/>
                <a:gd name="T116" fmla="*/ 74313918 w 2212"/>
                <a:gd name="T117" fmla="*/ 152635505 h 2187"/>
                <a:gd name="T118" fmla="*/ 78598064 w 2212"/>
                <a:gd name="T119" fmla="*/ 156621819 h 2187"/>
                <a:gd name="T120" fmla="*/ 73876899 w 2212"/>
                <a:gd name="T121" fmla="*/ 157701320 h 2187"/>
                <a:gd name="T122" fmla="*/ 107449297 w 2212"/>
                <a:gd name="T123" fmla="*/ 161023104 h 2187"/>
                <a:gd name="T124" fmla="*/ 118028231 w 2212"/>
                <a:gd name="T125" fmla="*/ 165258400 h 218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AD2117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9" name="稻壳儿小白白(http://dwz.cn/Wu2UP)">
              <a:extLst>
                <a:ext uri="{FF2B5EF4-FFF2-40B4-BE49-F238E27FC236}">
                  <a16:creationId xmlns:a16="http://schemas.microsoft.com/office/drawing/2014/main" xmlns="" id="{E9B63A3F-D430-4125-B308-26C801262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2234" y="4239242"/>
              <a:ext cx="431800" cy="495300"/>
            </a:xfrm>
            <a:custGeom>
              <a:avLst/>
              <a:gdLst>
                <a:gd name="T0" fmla="*/ 73775908 w 1493"/>
                <a:gd name="T1" fmla="*/ 132880320 h 1731"/>
                <a:gd name="T2" fmla="*/ 66331479 w 1493"/>
                <a:gd name="T3" fmla="*/ 136810387 h 1731"/>
                <a:gd name="T4" fmla="*/ 58886761 w 1493"/>
                <a:gd name="T5" fmla="*/ 132225357 h 1731"/>
                <a:gd name="T6" fmla="*/ 54035446 w 1493"/>
                <a:gd name="T7" fmla="*/ 125675722 h 1731"/>
                <a:gd name="T8" fmla="*/ 48263845 w 1493"/>
                <a:gd name="T9" fmla="*/ 131816183 h 1731"/>
                <a:gd name="T10" fmla="*/ 39229883 w 1493"/>
                <a:gd name="T11" fmla="*/ 134026578 h 1731"/>
                <a:gd name="T12" fmla="*/ 33040075 w 1493"/>
                <a:gd name="T13" fmla="*/ 131324889 h 1731"/>
                <a:gd name="T14" fmla="*/ 25595646 w 1493"/>
                <a:gd name="T15" fmla="*/ 114622606 h 1731"/>
                <a:gd name="T16" fmla="*/ 25010272 w 1493"/>
                <a:gd name="T17" fmla="*/ 106107796 h 1731"/>
                <a:gd name="T18" fmla="*/ 18569425 w 1493"/>
                <a:gd name="T19" fmla="*/ 108072686 h 1731"/>
                <a:gd name="T20" fmla="*/ 15809144 w 1493"/>
                <a:gd name="T21" fmla="*/ 102341684 h 1731"/>
                <a:gd name="T22" fmla="*/ 11877826 w 1493"/>
                <a:gd name="T23" fmla="*/ 88996340 h 1731"/>
                <a:gd name="T24" fmla="*/ 6608015 w 1493"/>
                <a:gd name="T25" fmla="*/ 83429007 h 1731"/>
                <a:gd name="T26" fmla="*/ 836414 w 1493"/>
                <a:gd name="T27" fmla="*/ 74832362 h 1731"/>
                <a:gd name="T28" fmla="*/ 5938768 w 1493"/>
                <a:gd name="T29" fmla="*/ 67463523 h 1731"/>
                <a:gd name="T30" fmla="*/ 13968860 w 1493"/>
                <a:gd name="T31" fmla="*/ 61487017 h 1731"/>
                <a:gd name="T32" fmla="*/ 20493292 w 1493"/>
                <a:gd name="T33" fmla="*/ 55018931 h 1731"/>
                <a:gd name="T34" fmla="*/ 23421029 w 1493"/>
                <a:gd name="T35" fmla="*/ 42164880 h 1731"/>
                <a:gd name="T36" fmla="*/ 23253572 w 1493"/>
                <a:gd name="T37" fmla="*/ 35205501 h 1731"/>
                <a:gd name="T38" fmla="*/ 33792905 w 1493"/>
                <a:gd name="T39" fmla="*/ 33650070 h 1731"/>
                <a:gd name="T40" fmla="*/ 36720642 w 1493"/>
                <a:gd name="T41" fmla="*/ 25544432 h 1731"/>
                <a:gd name="T42" fmla="*/ 37222433 w 1493"/>
                <a:gd name="T43" fmla="*/ 19076346 h 1731"/>
                <a:gd name="T44" fmla="*/ 41070167 w 1493"/>
                <a:gd name="T45" fmla="*/ 14982897 h 1731"/>
                <a:gd name="T46" fmla="*/ 45085357 w 1493"/>
                <a:gd name="T47" fmla="*/ 818633 h 1731"/>
                <a:gd name="T48" fmla="*/ 55122900 w 1493"/>
                <a:gd name="T49" fmla="*/ 4912369 h 1731"/>
                <a:gd name="T50" fmla="*/ 69258927 w 1493"/>
                <a:gd name="T51" fmla="*/ 10479701 h 1731"/>
                <a:gd name="T52" fmla="*/ 77037979 w 1493"/>
                <a:gd name="T53" fmla="*/ 5976792 h 1731"/>
                <a:gd name="T54" fmla="*/ 85319110 w 1493"/>
                <a:gd name="T55" fmla="*/ 5158159 h 1731"/>
                <a:gd name="T56" fmla="*/ 94185616 w 1493"/>
                <a:gd name="T57" fmla="*/ 12772216 h 1731"/>
                <a:gd name="T58" fmla="*/ 85820901 w 1493"/>
                <a:gd name="T59" fmla="*/ 20140769 h 1731"/>
                <a:gd name="T60" fmla="*/ 75866942 w 1493"/>
                <a:gd name="T61" fmla="*/ 25298928 h 1731"/>
                <a:gd name="T62" fmla="*/ 66331479 w 1493"/>
                <a:gd name="T63" fmla="*/ 31521224 h 1731"/>
                <a:gd name="T64" fmla="*/ 75783358 w 1493"/>
                <a:gd name="T65" fmla="*/ 31521224 h 1731"/>
                <a:gd name="T66" fmla="*/ 86406275 w 1493"/>
                <a:gd name="T67" fmla="*/ 32831151 h 1731"/>
                <a:gd name="T68" fmla="*/ 101044381 w 1493"/>
                <a:gd name="T69" fmla="*/ 27591443 h 1731"/>
                <a:gd name="T70" fmla="*/ 119613806 w 1493"/>
                <a:gd name="T71" fmla="*/ 38807942 h 1731"/>
                <a:gd name="T72" fmla="*/ 119028432 w 1493"/>
                <a:gd name="T73" fmla="*/ 42328550 h 1731"/>
                <a:gd name="T74" fmla="*/ 121286922 w 1493"/>
                <a:gd name="T75" fmla="*/ 49042140 h 1731"/>
                <a:gd name="T76" fmla="*/ 109910887 w 1493"/>
                <a:gd name="T77" fmla="*/ 52971920 h 1731"/>
                <a:gd name="T78" fmla="*/ 117271732 w 1493"/>
                <a:gd name="T79" fmla="*/ 53217710 h 1731"/>
                <a:gd name="T80" fmla="*/ 121454089 w 1493"/>
                <a:gd name="T81" fmla="*/ 58457704 h 1731"/>
                <a:gd name="T82" fmla="*/ 122374376 w 1493"/>
                <a:gd name="T83" fmla="*/ 62469319 h 1731"/>
                <a:gd name="T84" fmla="*/ 116351735 w 1493"/>
                <a:gd name="T85" fmla="*/ 58375583 h 1731"/>
                <a:gd name="T86" fmla="*/ 110998340 w 1493"/>
                <a:gd name="T87" fmla="*/ 63287952 h 1731"/>
                <a:gd name="T88" fmla="*/ 109827303 w 1493"/>
                <a:gd name="T89" fmla="*/ 68282441 h 1731"/>
                <a:gd name="T90" fmla="*/ 114762491 w 1493"/>
                <a:gd name="T91" fmla="*/ 74668406 h 1731"/>
                <a:gd name="T92" fmla="*/ 111249380 w 1493"/>
                <a:gd name="T93" fmla="*/ 75978333 h 1731"/>
                <a:gd name="T94" fmla="*/ 108656266 w 1493"/>
                <a:gd name="T95" fmla="*/ 83101382 h 1731"/>
                <a:gd name="T96" fmla="*/ 113591454 w 1493"/>
                <a:gd name="T97" fmla="*/ 93008241 h 1731"/>
                <a:gd name="T98" fmla="*/ 112169377 w 1493"/>
                <a:gd name="T99" fmla="*/ 96610683 h 1731"/>
                <a:gd name="T100" fmla="*/ 108070892 w 1493"/>
                <a:gd name="T101" fmla="*/ 101440931 h 1731"/>
                <a:gd name="T102" fmla="*/ 104892116 w 1493"/>
                <a:gd name="T103" fmla="*/ 102914813 h 1731"/>
                <a:gd name="T104" fmla="*/ 102299291 w 1493"/>
                <a:gd name="T105" fmla="*/ 107499557 h 1731"/>
                <a:gd name="T106" fmla="*/ 104641365 w 1493"/>
                <a:gd name="T107" fmla="*/ 100294959 h 1731"/>
                <a:gd name="T108" fmla="*/ 97614854 w 1493"/>
                <a:gd name="T109" fmla="*/ 98247948 h 1731"/>
                <a:gd name="T110" fmla="*/ 98535140 w 1493"/>
                <a:gd name="T111" fmla="*/ 103979236 h 1731"/>
                <a:gd name="T112" fmla="*/ 93850992 w 1493"/>
                <a:gd name="T113" fmla="*/ 109956028 h 1731"/>
                <a:gd name="T114" fmla="*/ 90170425 w 1493"/>
                <a:gd name="T115" fmla="*/ 112084587 h 1731"/>
                <a:gd name="T116" fmla="*/ 88079391 w 1493"/>
                <a:gd name="T117" fmla="*/ 121008858 h 1731"/>
                <a:gd name="T118" fmla="*/ 87577601 w 1493"/>
                <a:gd name="T119" fmla="*/ 128541080 h 1731"/>
                <a:gd name="T120" fmla="*/ 85151654 w 1493"/>
                <a:gd name="T121" fmla="*/ 132880320 h 1731"/>
                <a:gd name="T122" fmla="*/ 84566280 w 1493"/>
                <a:gd name="T123" fmla="*/ 138857112 h 17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0" name="稻壳儿小白白(http://dwz.cn/Wu2UP)">
              <a:extLst>
                <a:ext uri="{FF2B5EF4-FFF2-40B4-BE49-F238E27FC236}">
                  <a16:creationId xmlns:a16="http://schemas.microsoft.com/office/drawing/2014/main" xmlns="" id="{CC8D72DF-82E7-411C-AD9C-2E2399BC0D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61009" y="4986955"/>
              <a:ext cx="862012" cy="658812"/>
            </a:xfrm>
            <a:custGeom>
              <a:avLst/>
              <a:gdLst>
                <a:gd name="T0" fmla="*/ 164488767 w 2993"/>
                <a:gd name="T1" fmla="*/ 103977933 h 2287"/>
                <a:gd name="T2" fmla="*/ 172534596 w 2993"/>
                <a:gd name="T3" fmla="*/ 94019991 h 2287"/>
                <a:gd name="T4" fmla="*/ 176433379 w 2993"/>
                <a:gd name="T5" fmla="*/ 100326668 h 2287"/>
                <a:gd name="T6" fmla="*/ 195428748 w 2993"/>
                <a:gd name="T7" fmla="*/ 98003398 h 2287"/>
                <a:gd name="T8" fmla="*/ 205714426 w 2993"/>
                <a:gd name="T9" fmla="*/ 95596876 h 2287"/>
                <a:gd name="T10" fmla="*/ 227115537 w 2993"/>
                <a:gd name="T11" fmla="*/ 84726046 h 2287"/>
                <a:gd name="T12" fmla="*/ 236737642 w 2993"/>
                <a:gd name="T13" fmla="*/ 73938180 h 2287"/>
                <a:gd name="T14" fmla="*/ 235908175 w 2993"/>
                <a:gd name="T15" fmla="*/ 70369879 h 2287"/>
                <a:gd name="T16" fmla="*/ 244369026 w 2993"/>
                <a:gd name="T17" fmla="*/ 58005415 h 2287"/>
                <a:gd name="T18" fmla="*/ 238230682 w 2993"/>
                <a:gd name="T19" fmla="*/ 37674425 h 2287"/>
                <a:gd name="T20" fmla="*/ 230018672 w 2993"/>
                <a:gd name="T21" fmla="*/ 24645964 h 2287"/>
                <a:gd name="T22" fmla="*/ 215917157 w 2993"/>
                <a:gd name="T23" fmla="*/ 20413954 h 2287"/>
                <a:gd name="T24" fmla="*/ 200488784 w 2993"/>
                <a:gd name="T25" fmla="*/ 18837068 h 2287"/>
                <a:gd name="T26" fmla="*/ 194267494 w 2993"/>
                <a:gd name="T27" fmla="*/ 27799447 h 2287"/>
                <a:gd name="T28" fmla="*/ 173032564 w 2993"/>
                <a:gd name="T29" fmla="*/ 27965374 h 2287"/>
                <a:gd name="T30" fmla="*/ 157935690 w 2993"/>
                <a:gd name="T31" fmla="*/ 34437979 h 2287"/>
                <a:gd name="T32" fmla="*/ 153373334 w 2993"/>
                <a:gd name="T33" fmla="*/ 25641816 h 2287"/>
                <a:gd name="T34" fmla="*/ 165235287 w 2993"/>
                <a:gd name="T35" fmla="*/ 7468456 h 2287"/>
                <a:gd name="T36" fmla="*/ 146405812 w 2993"/>
                <a:gd name="T37" fmla="*/ 5477041 h 2287"/>
                <a:gd name="T38" fmla="*/ 133548498 w 2993"/>
                <a:gd name="T39" fmla="*/ 5393789 h 2287"/>
                <a:gd name="T40" fmla="*/ 117373317 w 2993"/>
                <a:gd name="T41" fmla="*/ 0 h 2287"/>
                <a:gd name="T42" fmla="*/ 109078359 w 2993"/>
                <a:gd name="T43" fmla="*/ 10040906 h 2287"/>
                <a:gd name="T44" fmla="*/ 103935664 w 2993"/>
                <a:gd name="T45" fmla="*/ 22737512 h 2287"/>
                <a:gd name="T46" fmla="*/ 82866340 w 2993"/>
                <a:gd name="T47" fmla="*/ 13194388 h 2287"/>
                <a:gd name="T48" fmla="*/ 74737276 w 2993"/>
                <a:gd name="T49" fmla="*/ 34603906 h 2287"/>
                <a:gd name="T50" fmla="*/ 75401137 w 2993"/>
                <a:gd name="T51" fmla="*/ 54520078 h 2287"/>
                <a:gd name="T52" fmla="*/ 65778745 w 2993"/>
                <a:gd name="T53" fmla="*/ 67133433 h 2287"/>
                <a:gd name="T54" fmla="*/ 59391849 w 2993"/>
                <a:gd name="T55" fmla="*/ 90119835 h 2287"/>
                <a:gd name="T56" fmla="*/ 41972467 w 2993"/>
                <a:gd name="T57" fmla="*/ 106052600 h 2287"/>
                <a:gd name="T58" fmla="*/ 37576005 w 2993"/>
                <a:gd name="T59" fmla="*/ 117172321 h 2287"/>
                <a:gd name="T60" fmla="*/ 23640672 w 2993"/>
                <a:gd name="T61" fmla="*/ 120574695 h 2287"/>
                <a:gd name="T62" fmla="*/ 17585275 w 2993"/>
                <a:gd name="T63" fmla="*/ 130615600 h 2287"/>
                <a:gd name="T64" fmla="*/ 3317868 w 2993"/>
                <a:gd name="T65" fmla="*/ 140905685 h 2287"/>
                <a:gd name="T66" fmla="*/ 7133704 w 2993"/>
                <a:gd name="T67" fmla="*/ 149950739 h 2287"/>
                <a:gd name="T68" fmla="*/ 2239561 w 2993"/>
                <a:gd name="T69" fmla="*/ 172688251 h 2287"/>
                <a:gd name="T70" fmla="*/ 19410102 w 2993"/>
                <a:gd name="T71" fmla="*/ 188786943 h 2287"/>
                <a:gd name="T72" fmla="*/ 23640672 w 2993"/>
                <a:gd name="T73" fmla="*/ 175343664 h 2287"/>
                <a:gd name="T74" fmla="*/ 24636032 w 2993"/>
                <a:gd name="T75" fmla="*/ 172356396 h 2287"/>
                <a:gd name="T76" fmla="*/ 22064397 w 2993"/>
                <a:gd name="T77" fmla="*/ 160157860 h 2287"/>
                <a:gd name="T78" fmla="*/ 30359354 w 2993"/>
                <a:gd name="T79" fmla="*/ 161651493 h 2287"/>
                <a:gd name="T80" fmla="*/ 26958540 w 2993"/>
                <a:gd name="T81" fmla="*/ 148705996 h 2287"/>
                <a:gd name="T82" fmla="*/ 30774088 w 2993"/>
                <a:gd name="T83" fmla="*/ 153270149 h 2287"/>
                <a:gd name="T84" fmla="*/ 33428670 w 2993"/>
                <a:gd name="T85" fmla="*/ 154348964 h 2287"/>
                <a:gd name="T86" fmla="*/ 54331813 w 2993"/>
                <a:gd name="T87" fmla="*/ 144888804 h 2287"/>
                <a:gd name="T88" fmla="*/ 61548463 w 2993"/>
                <a:gd name="T89" fmla="*/ 143809989 h 2287"/>
                <a:gd name="T90" fmla="*/ 72082981 w 2993"/>
                <a:gd name="T91" fmla="*/ 137752202 h 2287"/>
                <a:gd name="T92" fmla="*/ 74488436 w 2993"/>
                <a:gd name="T93" fmla="*/ 137586275 h 2287"/>
                <a:gd name="T94" fmla="*/ 77972485 w 2993"/>
                <a:gd name="T95" fmla="*/ 138499163 h 2287"/>
                <a:gd name="T96" fmla="*/ 80046152 w 2993"/>
                <a:gd name="T97" fmla="*/ 133022122 h 2287"/>
                <a:gd name="T98" fmla="*/ 91493084 w 2993"/>
                <a:gd name="T99" fmla="*/ 128873076 h 2287"/>
                <a:gd name="T100" fmla="*/ 93815879 w 2993"/>
                <a:gd name="T101" fmla="*/ 130615600 h 2287"/>
                <a:gd name="T102" fmla="*/ 109658986 w 2993"/>
                <a:gd name="T103" fmla="*/ 130698564 h 2287"/>
                <a:gd name="T104" fmla="*/ 114055449 w 2993"/>
                <a:gd name="T105" fmla="*/ 108459122 h 2287"/>
                <a:gd name="T106" fmla="*/ 125336487 w 2993"/>
                <a:gd name="T107" fmla="*/ 118168173 h 2287"/>
                <a:gd name="T108" fmla="*/ 128654643 w 2993"/>
                <a:gd name="T109" fmla="*/ 118915134 h 2287"/>
                <a:gd name="T110" fmla="*/ 131972511 w 2993"/>
                <a:gd name="T111" fmla="*/ 105388891 h 2287"/>
                <a:gd name="T112" fmla="*/ 131640724 w 2993"/>
                <a:gd name="T113" fmla="*/ 96426513 h 2287"/>
                <a:gd name="T114" fmla="*/ 132221351 w 2993"/>
                <a:gd name="T115" fmla="*/ 90700869 h 2287"/>
                <a:gd name="T116" fmla="*/ 142921762 w 2993"/>
                <a:gd name="T117" fmla="*/ 106550670 h 2287"/>
                <a:gd name="T118" fmla="*/ 30691141 w 2993"/>
                <a:gd name="T119" fmla="*/ 165800540 h 2287"/>
                <a:gd name="T120" fmla="*/ 152129133 w 2993"/>
                <a:gd name="T121" fmla="*/ 124474850 h 2287"/>
                <a:gd name="T122" fmla="*/ 157355063 w 2993"/>
                <a:gd name="T123" fmla="*/ 122068329 h 2287"/>
                <a:gd name="T124" fmla="*/ 244534919 w 2993"/>
                <a:gd name="T125" fmla="*/ 66469723 h 228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1" name="稻壳儿小白白(http://dwz.cn/Wu2UP)">
              <a:extLst>
                <a:ext uri="{FF2B5EF4-FFF2-40B4-BE49-F238E27FC236}">
                  <a16:creationId xmlns:a16="http://schemas.microsoft.com/office/drawing/2014/main" xmlns="" id="{6FABFF6F-3559-4BBE-BE9C-3F32046D6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5221" y="3127992"/>
              <a:ext cx="125413" cy="204788"/>
            </a:xfrm>
            <a:custGeom>
              <a:avLst/>
              <a:gdLst>
                <a:gd name="T0" fmla="*/ 11823821 w 430"/>
                <a:gd name="T1" fmla="*/ 3898870 h 726"/>
                <a:gd name="T2" fmla="*/ 12929789 w 430"/>
                <a:gd name="T3" fmla="*/ 3341768 h 726"/>
                <a:gd name="T4" fmla="*/ 14546158 w 430"/>
                <a:gd name="T5" fmla="*/ 1989208 h 726"/>
                <a:gd name="T6" fmla="*/ 15141432 w 430"/>
                <a:gd name="T7" fmla="*/ 318183 h 726"/>
                <a:gd name="T8" fmla="*/ 20160286 w 430"/>
                <a:gd name="T9" fmla="*/ 238637 h 726"/>
                <a:gd name="T10" fmla="*/ 21521454 w 430"/>
                <a:gd name="T11" fmla="*/ 1750571 h 726"/>
                <a:gd name="T12" fmla="*/ 25008810 w 430"/>
                <a:gd name="T13" fmla="*/ 4933247 h 726"/>
                <a:gd name="T14" fmla="*/ 25008810 w 430"/>
                <a:gd name="T15" fmla="*/ 7081546 h 726"/>
                <a:gd name="T16" fmla="*/ 23052368 w 430"/>
                <a:gd name="T17" fmla="*/ 7797740 h 726"/>
                <a:gd name="T18" fmla="*/ 19649884 w 430"/>
                <a:gd name="T19" fmla="*/ 8752289 h 726"/>
                <a:gd name="T20" fmla="*/ 19309519 w 430"/>
                <a:gd name="T21" fmla="*/ 12094339 h 726"/>
                <a:gd name="T22" fmla="*/ 22627130 w 430"/>
                <a:gd name="T23" fmla="*/ 16868213 h 726"/>
                <a:gd name="T24" fmla="*/ 24328372 w 430"/>
                <a:gd name="T25" fmla="*/ 19494069 h 726"/>
                <a:gd name="T26" fmla="*/ 25264011 w 430"/>
                <a:gd name="T27" fmla="*/ 22358562 h 726"/>
                <a:gd name="T28" fmla="*/ 26625180 w 430"/>
                <a:gd name="T29" fmla="*/ 22597199 h 726"/>
                <a:gd name="T30" fmla="*/ 30368029 w 430"/>
                <a:gd name="T31" fmla="*/ 21324185 h 726"/>
                <a:gd name="T32" fmla="*/ 32154435 w 430"/>
                <a:gd name="T33" fmla="*/ 21960551 h 726"/>
                <a:gd name="T34" fmla="*/ 31218796 w 430"/>
                <a:gd name="T35" fmla="*/ 25541238 h 726"/>
                <a:gd name="T36" fmla="*/ 32154435 w 430"/>
                <a:gd name="T37" fmla="*/ 26496069 h 726"/>
                <a:gd name="T38" fmla="*/ 35471755 w 430"/>
                <a:gd name="T39" fmla="*/ 28325904 h 726"/>
                <a:gd name="T40" fmla="*/ 36492558 w 430"/>
                <a:gd name="T41" fmla="*/ 32065682 h 726"/>
                <a:gd name="T42" fmla="*/ 33685640 w 430"/>
                <a:gd name="T43" fmla="*/ 34293528 h 726"/>
                <a:gd name="T44" fmla="*/ 29602426 w 430"/>
                <a:gd name="T45" fmla="*/ 36600919 h 726"/>
                <a:gd name="T46" fmla="*/ 28496459 w 430"/>
                <a:gd name="T47" fmla="*/ 40022514 h 726"/>
                <a:gd name="T48" fmla="*/ 27560819 w 430"/>
                <a:gd name="T49" fmla="*/ 44319113 h 726"/>
                <a:gd name="T50" fmla="*/ 24413536 w 430"/>
                <a:gd name="T51" fmla="*/ 50127646 h 726"/>
                <a:gd name="T52" fmla="*/ 23733098 w 430"/>
                <a:gd name="T53" fmla="*/ 55140156 h 726"/>
                <a:gd name="T54" fmla="*/ 18969445 w 430"/>
                <a:gd name="T55" fmla="*/ 56970273 h 726"/>
                <a:gd name="T56" fmla="*/ 16332272 w 430"/>
                <a:gd name="T57" fmla="*/ 57527375 h 726"/>
                <a:gd name="T58" fmla="*/ 15481797 w 430"/>
                <a:gd name="T59" fmla="*/ 56572544 h 726"/>
                <a:gd name="T60" fmla="*/ 13014953 w 430"/>
                <a:gd name="T61" fmla="*/ 56890727 h 726"/>
                <a:gd name="T62" fmla="*/ 11313711 w 430"/>
                <a:gd name="T63" fmla="*/ 57766012 h 726"/>
                <a:gd name="T64" fmla="*/ 9867378 w 430"/>
                <a:gd name="T65" fmla="*/ 54185607 h 726"/>
                <a:gd name="T66" fmla="*/ 8081264 w 430"/>
                <a:gd name="T67" fmla="*/ 53628505 h 726"/>
                <a:gd name="T68" fmla="*/ 2722045 w 430"/>
                <a:gd name="T69" fmla="*/ 53469413 h 726"/>
                <a:gd name="T70" fmla="*/ 680438 w 430"/>
                <a:gd name="T71" fmla="*/ 50525374 h 726"/>
                <a:gd name="T72" fmla="*/ 255201 w 430"/>
                <a:gd name="T73" fmla="*/ 45990138 h 726"/>
                <a:gd name="T74" fmla="*/ 85164 w 430"/>
                <a:gd name="T75" fmla="*/ 42648088 h 726"/>
                <a:gd name="T76" fmla="*/ 2636881 w 430"/>
                <a:gd name="T77" fmla="*/ 42329905 h 726"/>
                <a:gd name="T78" fmla="*/ 3828013 w 430"/>
                <a:gd name="T79" fmla="*/ 41215983 h 726"/>
                <a:gd name="T80" fmla="*/ 2807210 w 430"/>
                <a:gd name="T81" fmla="*/ 34293528 h 726"/>
                <a:gd name="T82" fmla="*/ 1361169 w 430"/>
                <a:gd name="T83" fmla="*/ 23074474 h 726"/>
                <a:gd name="T84" fmla="*/ 1871279 w 430"/>
                <a:gd name="T85" fmla="*/ 21881005 h 726"/>
                <a:gd name="T86" fmla="*/ 2466845 w 430"/>
                <a:gd name="T87" fmla="*/ 20607991 h 726"/>
                <a:gd name="T88" fmla="*/ 4338415 w 430"/>
                <a:gd name="T89" fmla="*/ 21562822 h 726"/>
                <a:gd name="T90" fmla="*/ 5444091 w 430"/>
                <a:gd name="T91" fmla="*/ 22279016 h 726"/>
                <a:gd name="T92" fmla="*/ 9186940 w 430"/>
                <a:gd name="T93" fmla="*/ 21483277 h 726"/>
                <a:gd name="T94" fmla="*/ 10718145 w 430"/>
                <a:gd name="T95" fmla="*/ 20050889 h 726"/>
                <a:gd name="T96" fmla="*/ 10888182 w 430"/>
                <a:gd name="T97" fmla="*/ 15913382 h 726"/>
                <a:gd name="T98" fmla="*/ 10973346 w 430"/>
                <a:gd name="T99" fmla="*/ 13844628 h 726"/>
                <a:gd name="T100" fmla="*/ 11994149 w 430"/>
                <a:gd name="T101" fmla="*/ 13128716 h 726"/>
                <a:gd name="T102" fmla="*/ 9697341 w 430"/>
                <a:gd name="T103" fmla="*/ 11616783 h 726"/>
                <a:gd name="T104" fmla="*/ 9356976 w 430"/>
                <a:gd name="T105" fmla="*/ 10423314 h 726"/>
                <a:gd name="T106" fmla="*/ 10377780 w 430"/>
                <a:gd name="T107" fmla="*/ 6763363 h 72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2" name="稻壳儿小白白(http://dwz.cn/Wu2UP)">
              <a:extLst>
                <a:ext uri="{FF2B5EF4-FFF2-40B4-BE49-F238E27FC236}">
                  <a16:creationId xmlns:a16="http://schemas.microsoft.com/office/drawing/2014/main" xmlns="" id="{052ADADE-099E-4B01-B40B-CDCDD158B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1871" y="3016867"/>
              <a:ext cx="179388" cy="207963"/>
            </a:xfrm>
            <a:custGeom>
              <a:avLst/>
              <a:gdLst>
                <a:gd name="T0" fmla="*/ 21082321 w 636"/>
                <a:gd name="T1" fmla="*/ 55609189 h 711"/>
                <a:gd name="T2" fmla="*/ 22434782 w 636"/>
                <a:gd name="T3" fmla="*/ 59373583 h 711"/>
                <a:gd name="T4" fmla="*/ 24184943 w 636"/>
                <a:gd name="T5" fmla="*/ 60827861 h 711"/>
                <a:gd name="T6" fmla="*/ 25855565 w 636"/>
                <a:gd name="T7" fmla="*/ 59544692 h 711"/>
                <a:gd name="T8" fmla="*/ 29594789 w 636"/>
                <a:gd name="T9" fmla="*/ 55266972 h 711"/>
                <a:gd name="T10" fmla="*/ 31902012 w 636"/>
                <a:gd name="T11" fmla="*/ 54154618 h 711"/>
                <a:gd name="T12" fmla="*/ 34049873 w 636"/>
                <a:gd name="T13" fmla="*/ 53983802 h 711"/>
                <a:gd name="T14" fmla="*/ 35640955 w 636"/>
                <a:gd name="T15" fmla="*/ 53470475 h 711"/>
                <a:gd name="T16" fmla="*/ 37470938 w 636"/>
                <a:gd name="T17" fmla="*/ 53555884 h 711"/>
                <a:gd name="T18" fmla="*/ 38664319 w 636"/>
                <a:gd name="T19" fmla="*/ 48593729 h 711"/>
                <a:gd name="T20" fmla="*/ 39459719 w 636"/>
                <a:gd name="T21" fmla="*/ 45770580 h 711"/>
                <a:gd name="T22" fmla="*/ 35481875 w 636"/>
                <a:gd name="T23" fmla="*/ 43888383 h 711"/>
                <a:gd name="T24" fmla="*/ 34606935 w 636"/>
                <a:gd name="T25" fmla="*/ 40124282 h 711"/>
                <a:gd name="T26" fmla="*/ 35481875 w 636"/>
                <a:gd name="T27" fmla="*/ 37728759 h 711"/>
                <a:gd name="T28" fmla="*/ 39459719 w 636"/>
                <a:gd name="T29" fmla="*/ 37300840 h 711"/>
                <a:gd name="T30" fmla="*/ 45505884 w 636"/>
                <a:gd name="T31" fmla="*/ 35589752 h 711"/>
                <a:gd name="T32" fmla="*/ 47654027 w 636"/>
                <a:gd name="T33" fmla="*/ 33451039 h 711"/>
                <a:gd name="T34" fmla="*/ 49245109 w 636"/>
                <a:gd name="T35" fmla="*/ 31312325 h 711"/>
                <a:gd name="T36" fmla="*/ 47892647 w 636"/>
                <a:gd name="T37" fmla="*/ 27376823 h 711"/>
                <a:gd name="T38" fmla="*/ 47256328 w 636"/>
                <a:gd name="T39" fmla="*/ 23099103 h 711"/>
                <a:gd name="T40" fmla="*/ 47494947 w 636"/>
                <a:gd name="T41" fmla="*/ 21216906 h 711"/>
                <a:gd name="T42" fmla="*/ 45664964 w 636"/>
                <a:gd name="T43" fmla="*/ 21559123 h 711"/>
                <a:gd name="T44" fmla="*/ 45346804 w 636"/>
                <a:gd name="T45" fmla="*/ 18821675 h 711"/>
                <a:gd name="T46" fmla="*/ 47097248 w 636"/>
                <a:gd name="T47" fmla="*/ 17024887 h 711"/>
                <a:gd name="T48" fmla="*/ 49881428 w 636"/>
                <a:gd name="T49" fmla="*/ 16597261 h 711"/>
                <a:gd name="T50" fmla="*/ 50358950 w 636"/>
                <a:gd name="T51" fmla="*/ 13773819 h 711"/>
                <a:gd name="T52" fmla="*/ 43358023 w 636"/>
                <a:gd name="T53" fmla="*/ 12576350 h 711"/>
                <a:gd name="T54" fmla="*/ 37709558 w 636"/>
                <a:gd name="T55" fmla="*/ 12148432 h 711"/>
                <a:gd name="T56" fmla="*/ 34129413 w 636"/>
                <a:gd name="T57" fmla="*/ 7956413 h 711"/>
                <a:gd name="T58" fmla="*/ 30390471 w 636"/>
                <a:gd name="T59" fmla="*/ 4192019 h 711"/>
                <a:gd name="T60" fmla="*/ 29117549 w 636"/>
                <a:gd name="T61" fmla="*/ 256517 h 711"/>
                <a:gd name="T62" fmla="*/ 28083248 w 636"/>
                <a:gd name="T63" fmla="*/ 256517 h 711"/>
                <a:gd name="T64" fmla="*/ 27048946 w 636"/>
                <a:gd name="T65" fmla="*/ 2395523 h 711"/>
                <a:gd name="T66" fmla="*/ 24503103 w 636"/>
                <a:gd name="T67" fmla="*/ 2908850 h 711"/>
                <a:gd name="T68" fmla="*/ 23866784 w 636"/>
                <a:gd name="T69" fmla="*/ 4363128 h 711"/>
                <a:gd name="T70" fmla="*/ 22912022 w 636"/>
                <a:gd name="T71" fmla="*/ 5389781 h 711"/>
                <a:gd name="T72" fmla="*/ 21161861 w 636"/>
                <a:gd name="T73" fmla="*/ 6159917 h 711"/>
                <a:gd name="T74" fmla="*/ 23707704 w 636"/>
                <a:gd name="T75" fmla="*/ 9239583 h 711"/>
                <a:gd name="T76" fmla="*/ 24025864 w 636"/>
                <a:gd name="T77" fmla="*/ 11036371 h 711"/>
                <a:gd name="T78" fmla="*/ 20048019 w 636"/>
                <a:gd name="T79" fmla="*/ 11891915 h 711"/>
                <a:gd name="T80" fmla="*/ 18536478 w 636"/>
                <a:gd name="T81" fmla="*/ 11207480 h 711"/>
                <a:gd name="T82" fmla="*/ 17184017 w 636"/>
                <a:gd name="T83" fmla="*/ 14800472 h 711"/>
                <a:gd name="T84" fmla="*/ 14001854 w 636"/>
                <a:gd name="T85" fmla="*/ 18564866 h 711"/>
                <a:gd name="T86" fmla="*/ 11456011 w 636"/>
                <a:gd name="T87" fmla="*/ 17880431 h 711"/>
                <a:gd name="T88" fmla="*/ 8432928 w 636"/>
                <a:gd name="T89" fmla="*/ 19420410 h 711"/>
                <a:gd name="T90" fmla="*/ 7160007 w 636"/>
                <a:gd name="T91" fmla="*/ 23184803 h 711"/>
                <a:gd name="T92" fmla="*/ 10899231 w 636"/>
                <a:gd name="T93" fmla="*/ 27205714 h 711"/>
                <a:gd name="T94" fmla="*/ 11535551 w 636"/>
                <a:gd name="T95" fmla="*/ 31996760 h 711"/>
                <a:gd name="T96" fmla="*/ 9149070 w 636"/>
                <a:gd name="T97" fmla="*/ 35589752 h 711"/>
                <a:gd name="T98" fmla="*/ 5012146 w 636"/>
                <a:gd name="T99" fmla="*/ 36958623 h 711"/>
                <a:gd name="T100" fmla="*/ 0 w 636"/>
                <a:gd name="T101" fmla="*/ 41150642 h 711"/>
                <a:gd name="T102" fmla="*/ 795682 w 636"/>
                <a:gd name="T103" fmla="*/ 44145192 h 711"/>
                <a:gd name="T104" fmla="*/ 3102623 w 636"/>
                <a:gd name="T105" fmla="*/ 48422620 h 711"/>
                <a:gd name="T106" fmla="*/ 1352461 w 636"/>
                <a:gd name="T107" fmla="*/ 49192756 h 711"/>
                <a:gd name="T108" fmla="*/ 1988781 w 636"/>
                <a:gd name="T109" fmla="*/ 51930496 h 711"/>
                <a:gd name="T110" fmla="*/ 2943543 w 636"/>
                <a:gd name="T111" fmla="*/ 55266972 h 711"/>
                <a:gd name="T112" fmla="*/ 5091686 w 636"/>
                <a:gd name="T113" fmla="*/ 56635842 h 711"/>
                <a:gd name="T114" fmla="*/ 7398627 w 636"/>
                <a:gd name="T115" fmla="*/ 56721250 h 711"/>
                <a:gd name="T116" fmla="*/ 9387690 w 636"/>
                <a:gd name="T117" fmla="*/ 58945665 h 711"/>
                <a:gd name="T118" fmla="*/ 12490313 w 636"/>
                <a:gd name="T119" fmla="*/ 57747903 h 711"/>
                <a:gd name="T120" fmla="*/ 15990635 w 636"/>
                <a:gd name="T121" fmla="*/ 55523489 h 7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3" name="稻壳儿小白白(http://dwz.cn/Wu2UP)">
              <a:extLst>
                <a:ext uri="{FF2B5EF4-FFF2-40B4-BE49-F238E27FC236}">
                  <a16:creationId xmlns:a16="http://schemas.microsoft.com/office/drawing/2014/main" xmlns="" id="{D65BF492-1C93-415F-BD1A-663AC8F395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7246" y="2824780"/>
              <a:ext cx="595313" cy="825500"/>
            </a:xfrm>
            <a:custGeom>
              <a:avLst/>
              <a:gdLst>
                <a:gd name="T0" fmla="*/ 99547850 w 2047"/>
                <a:gd name="T1" fmla="*/ 169422019 h 2907"/>
                <a:gd name="T2" fmla="*/ 77557622 w 2047"/>
                <a:gd name="T3" fmla="*/ 184904901 h 2907"/>
                <a:gd name="T4" fmla="*/ 66055023 w 2047"/>
                <a:gd name="T5" fmla="*/ 202403399 h 2907"/>
                <a:gd name="T6" fmla="*/ 53706713 w 2047"/>
                <a:gd name="T7" fmla="*/ 224821106 h 2907"/>
                <a:gd name="T8" fmla="*/ 51423178 w 2047"/>
                <a:gd name="T9" fmla="*/ 230868809 h 2907"/>
                <a:gd name="T10" fmla="*/ 27064784 w 2047"/>
                <a:gd name="T11" fmla="*/ 229981971 h 2907"/>
                <a:gd name="T12" fmla="*/ 8796208 w 2047"/>
                <a:gd name="T13" fmla="*/ 225466001 h 2907"/>
                <a:gd name="T14" fmla="*/ 2791020 w 2047"/>
                <a:gd name="T15" fmla="*/ 213370310 h 2907"/>
                <a:gd name="T16" fmla="*/ 9895515 w 2047"/>
                <a:gd name="T17" fmla="*/ 198855198 h 2907"/>
                <a:gd name="T18" fmla="*/ 13955393 w 2047"/>
                <a:gd name="T19" fmla="*/ 178534324 h 2907"/>
                <a:gd name="T20" fmla="*/ 8880546 w 2047"/>
                <a:gd name="T21" fmla="*/ 163777553 h 2907"/>
                <a:gd name="T22" fmla="*/ 0 w 2047"/>
                <a:gd name="T23" fmla="*/ 155471722 h 2907"/>
                <a:gd name="T24" fmla="*/ 8288723 w 2047"/>
                <a:gd name="T25" fmla="*/ 142005026 h 2907"/>
                <a:gd name="T26" fmla="*/ 14716475 w 2047"/>
                <a:gd name="T27" fmla="*/ 130634878 h 2907"/>
                <a:gd name="T28" fmla="*/ 25288733 w 2047"/>
                <a:gd name="T29" fmla="*/ 126119191 h 2907"/>
                <a:gd name="T30" fmla="*/ 22751310 w 2047"/>
                <a:gd name="T31" fmla="*/ 106523860 h 2907"/>
                <a:gd name="T32" fmla="*/ 9134434 w 2047"/>
                <a:gd name="T33" fmla="*/ 97250261 h 2907"/>
                <a:gd name="T34" fmla="*/ 15562186 w 2047"/>
                <a:gd name="T35" fmla="*/ 90396084 h 2907"/>
                <a:gd name="T36" fmla="*/ 18691723 w 2047"/>
                <a:gd name="T37" fmla="*/ 83541906 h 2907"/>
                <a:gd name="T38" fmla="*/ 5582041 w 2047"/>
                <a:gd name="T39" fmla="*/ 59269594 h 2907"/>
                <a:gd name="T40" fmla="*/ 6258784 w 2047"/>
                <a:gd name="T41" fmla="*/ 47254267 h 2907"/>
                <a:gd name="T42" fmla="*/ 16323558 w 2047"/>
                <a:gd name="T43" fmla="*/ 28546057 h 2907"/>
                <a:gd name="T44" fmla="*/ 30194322 w 2047"/>
                <a:gd name="T45" fmla="*/ 19917921 h 2907"/>
                <a:gd name="T46" fmla="*/ 32308599 w 2047"/>
                <a:gd name="T47" fmla="*/ 38867789 h 2907"/>
                <a:gd name="T48" fmla="*/ 44995135 w 2047"/>
                <a:gd name="T49" fmla="*/ 36206708 h 2907"/>
                <a:gd name="T50" fmla="*/ 60726579 w 2047"/>
                <a:gd name="T51" fmla="*/ 30159005 h 2907"/>
                <a:gd name="T52" fmla="*/ 72483066 w 2047"/>
                <a:gd name="T53" fmla="*/ 25078787 h 2907"/>
                <a:gd name="T54" fmla="*/ 83393551 w 2047"/>
                <a:gd name="T55" fmla="*/ 17256840 h 2907"/>
                <a:gd name="T56" fmla="*/ 89483076 w 2047"/>
                <a:gd name="T57" fmla="*/ 5644750 h 2907"/>
                <a:gd name="T58" fmla="*/ 110035480 w 2047"/>
                <a:gd name="T59" fmla="*/ 967769 h 2907"/>
                <a:gd name="T60" fmla="*/ 118154944 w 2047"/>
                <a:gd name="T61" fmla="*/ 15805187 h 2907"/>
                <a:gd name="T62" fmla="*/ 123990582 w 2047"/>
                <a:gd name="T63" fmla="*/ 27497925 h 2907"/>
                <a:gd name="T64" fmla="*/ 124751954 w 2047"/>
                <a:gd name="T65" fmla="*/ 38867789 h 2907"/>
                <a:gd name="T66" fmla="*/ 140398769 w 2047"/>
                <a:gd name="T67" fmla="*/ 41770811 h 2907"/>
                <a:gd name="T68" fmla="*/ 143781904 w 2047"/>
                <a:gd name="T69" fmla="*/ 50237937 h 2907"/>
                <a:gd name="T70" fmla="*/ 142259449 w 2047"/>
                <a:gd name="T71" fmla="*/ 60640316 h 2907"/>
                <a:gd name="T72" fmla="*/ 157568038 w 2047"/>
                <a:gd name="T73" fmla="*/ 68784851 h 2907"/>
                <a:gd name="T74" fmla="*/ 169916348 w 2047"/>
                <a:gd name="T75" fmla="*/ 83299964 h 2907"/>
                <a:gd name="T76" fmla="*/ 161120140 w 2047"/>
                <a:gd name="T77" fmla="*/ 95556949 h 2907"/>
                <a:gd name="T78" fmla="*/ 157483409 w 2047"/>
                <a:gd name="T79" fmla="*/ 107894582 h 2907"/>
                <a:gd name="T80" fmla="*/ 150717140 w 2047"/>
                <a:gd name="T81" fmla="*/ 117490771 h 2907"/>
                <a:gd name="T82" fmla="*/ 130926109 w 2047"/>
                <a:gd name="T83" fmla="*/ 124022359 h 2907"/>
                <a:gd name="T84" fmla="*/ 120099963 w 2047"/>
                <a:gd name="T85" fmla="*/ 111442784 h 2907"/>
                <a:gd name="T86" fmla="*/ 112319015 w 2047"/>
                <a:gd name="T87" fmla="*/ 102975659 h 2907"/>
                <a:gd name="T88" fmla="*/ 110542964 w 2047"/>
                <a:gd name="T89" fmla="*/ 87009177 h 2907"/>
                <a:gd name="T90" fmla="*/ 101831386 w 2047"/>
                <a:gd name="T91" fmla="*/ 77171329 h 2907"/>
                <a:gd name="T92" fmla="*/ 104284180 w 2047"/>
                <a:gd name="T93" fmla="*/ 70720105 h 2907"/>
                <a:gd name="T94" fmla="*/ 81871096 w 2047"/>
                <a:gd name="T95" fmla="*/ 57495351 h 2907"/>
                <a:gd name="T96" fmla="*/ 75104828 w 2047"/>
                <a:gd name="T97" fmla="*/ 61527437 h 2907"/>
                <a:gd name="T98" fmla="*/ 70283868 w 2047"/>
                <a:gd name="T99" fmla="*/ 67010893 h 2907"/>
                <a:gd name="T100" fmla="*/ 58358414 w 2047"/>
                <a:gd name="T101" fmla="*/ 78945288 h 2907"/>
                <a:gd name="T102" fmla="*/ 50492838 w 2047"/>
                <a:gd name="T103" fmla="*/ 96121481 h 2907"/>
                <a:gd name="T104" fmla="*/ 54383457 w 2047"/>
                <a:gd name="T105" fmla="*/ 109507530 h 2907"/>
                <a:gd name="T106" fmla="*/ 71298838 w 2047"/>
                <a:gd name="T107" fmla="*/ 108539761 h 2907"/>
                <a:gd name="T108" fmla="*/ 83224292 w 2047"/>
                <a:gd name="T109" fmla="*/ 107733571 h 2907"/>
                <a:gd name="T110" fmla="*/ 92443355 w 2047"/>
                <a:gd name="T111" fmla="*/ 124828833 h 2907"/>
                <a:gd name="T112" fmla="*/ 95657231 w 2047"/>
                <a:gd name="T113" fmla="*/ 138940709 h 2907"/>
                <a:gd name="T114" fmla="*/ 107582685 w 2047"/>
                <a:gd name="T115" fmla="*/ 142327616 h 2907"/>
                <a:gd name="T116" fmla="*/ 117562830 w 2047"/>
                <a:gd name="T117" fmla="*/ 154665248 h 2907"/>
                <a:gd name="T118" fmla="*/ 98363622 w 2047"/>
                <a:gd name="T119" fmla="*/ 96363423 h 2907"/>
                <a:gd name="T120" fmla="*/ 93627292 w 2047"/>
                <a:gd name="T121" fmla="*/ 107169040 h 2907"/>
                <a:gd name="T122" fmla="*/ 87368508 w 2047"/>
                <a:gd name="T123" fmla="*/ 95798892 h 29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4" name="稻壳儿小白白(http://dwz.cn/Wu2UP)">
              <a:extLst>
                <a:ext uri="{FF2B5EF4-FFF2-40B4-BE49-F238E27FC236}">
                  <a16:creationId xmlns:a16="http://schemas.microsoft.com/office/drawing/2014/main" xmlns="" id="{4B65186E-0C5A-4B9B-A2C5-B69D1F0F4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7534" y="1480167"/>
              <a:ext cx="2462212" cy="2003425"/>
            </a:xfrm>
            <a:custGeom>
              <a:avLst/>
              <a:gdLst>
                <a:gd name="T0" fmla="*/ 255014111 w 8497"/>
                <a:gd name="T1" fmla="*/ 518741594 h 7037"/>
                <a:gd name="T2" fmla="*/ 234525910 w 8497"/>
                <a:gd name="T3" fmla="*/ 511527897 h 7037"/>
                <a:gd name="T4" fmla="*/ 217060056 w 8497"/>
                <a:gd name="T5" fmla="*/ 558214504 h 7037"/>
                <a:gd name="T6" fmla="*/ 177678573 w 8497"/>
                <a:gd name="T7" fmla="*/ 569318894 h 7037"/>
                <a:gd name="T8" fmla="*/ 155510841 w 8497"/>
                <a:gd name="T9" fmla="*/ 535843732 h 7037"/>
                <a:gd name="T10" fmla="*/ 171968861 w 8497"/>
                <a:gd name="T11" fmla="*/ 498235029 h 7037"/>
                <a:gd name="T12" fmla="*/ 112602516 w 8497"/>
                <a:gd name="T13" fmla="*/ 506502395 h 7037"/>
                <a:gd name="T14" fmla="*/ 95220985 w 8497"/>
                <a:gd name="T15" fmla="*/ 511122486 h 7037"/>
                <a:gd name="T16" fmla="*/ 71877639 w 8497"/>
                <a:gd name="T17" fmla="*/ 485185578 h 7037"/>
                <a:gd name="T18" fmla="*/ 69022493 w 8497"/>
                <a:gd name="T19" fmla="*/ 455601108 h 7037"/>
                <a:gd name="T20" fmla="*/ 37198323 w 8497"/>
                <a:gd name="T21" fmla="*/ 440119761 h 7037"/>
                <a:gd name="T22" fmla="*/ 15450185 w 8497"/>
                <a:gd name="T23" fmla="*/ 425124963 h 7037"/>
                <a:gd name="T24" fmla="*/ 10328135 w 8497"/>
                <a:gd name="T25" fmla="*/ 364496944 h 7037"/>
                <a:gd name="T26" fmla="*/ 123938485 w 8497"/>
                <a:gd name="T27" fmla="*/ 388002525 h 7037"/>
                <a:gd name="T28" fmla="*/ 195983904 w 8497"/>
                <a:gd name="T29" fmla="*/ 420586011 h 7037"/>
                <a:gd name="T30" fmla="*/ 273907393 w 8497"/>
                <a:gd name="T31" fmla="*/ 395621633 h 7037"/>
                <a:gd name="T32" fmla="*/ 344021466 w 8497"/>
                <a:gd name="T33" fmla="*/ 386057179 h 7037"/>
                <a:gd name="T34" fmla="*/ 380464058 w 8497"/>
                <a:gd name="T35" fmla="*/ 337262947 h 7037"/>
                <a:gd name="T36" fmla="*/ 429166131 w 8497"/>
                <a:gd name="T37" fmla="*/ 311893443 h 7037"/>
                <a:gd name="T38" fmla="*/ 490211718 w 8497"/>
                <a:gd name="T39" fmla="*/ 276635213 h 7037"/>
                <a:gd name="T40" fmla="*/ 529845304 w 8497"/>
                <a:gd name="T41" fmla="*/ 242349514 h 7037"/>
                <a:gd name="T42" fmla="*/ 577203693 w 8497"/>
                <a:gd name="T43" fmla="*/ 236513759 h 7037"/>
                <a:gd name="T44" fmla="*/ 569226787 w 8497"/>
                <a:gd name="T45" fmla="*/ 208550365 h 7037"/>
                <a:gd name="T46" fmla="*/ 520020797 w 8497"/>
                <a:gd name="T47" fmla="*/ 204659672 h 7037"/>
                <a:gd name="T48" fmla="*/ 480303466 w 8497"/>
                <a:gd name="T49" fmla="*/ 179614154 h 7037"/>
                <a:gd name="T50" fmla="*/ 527578110 w 8497"/>
                <a:gd name="T51" fmla="*/ 135278020 h 7037"/>
                <a:gd name="T52" fmla="*/ 555959472 w 8497"/>
                <a:gd name="T53" fmla="*/ 107152632 h 7037"/>
                <a:gd name="T54" fmla="*/ 572501526 w 8497"/>
                <a:gd name="T55" fmla="*/ 63707890 h 7037"/>
                <a:gd name="T56" fmla="*/ 582493812 w 8497"/>
                <a:gd name="T57" fmla="*/ 28287666 h 7037"/>
                <a:gd name="T58" fmla="*/ 587195979 w 8497"/>
                <a:gd name="T59" fmla="*/ 2836738 h 7037"/>
                <a:gd name="T60" fmla="*/ 596852707 w 8497"/>
                <a:gd name="T61" fmla="*/ 28044534 h 7037"/>
                <a:gd name="T62" fmla="*/ 632287464 w 8497"/>
                <a:gd name="T63" fmla="*/ 33961427 h 7037"/>
                <a:gd name="T64" fmla="*/ 648661449 w 8497"/>
                <a:gd name="T65" fmla="*/ 66058363 h 7037"/>
                <a:gd name="T66" fmla="*/ 680653688 w 8497"/>
                <a:gd name="T67" fmla="*/ 57466724 h 7037"/>
                <a:gd name="T68" fmla="*/ 712981775 w 8497"/>
                <a:gd name="T69" fmla="*/ 68246842 h 7037"/>
                <a:gd name="T70" fmla="*/ 699462936 w 8497"/>
                <a:gd name="T71" fmla="*/ 114609462 h 7037"/>
                <a:gd name="T72" fmla="*/ 690478195 w 8497"/>
                <a:gd name="T73" fmla="*/ 168510050 h 7037"/>
                <a:gd name="T74" fmla="*/ 645806593 w 8497"/>
                <a:gd name="T75" fmla="*/ 202633471 h 7037"/>
                <a:gd name="T76" fmla="*/ 670325554 w 8497"/>
                <a:gd name="T77" fmla="*/ 216412605 h 7037"/>
                <a:gd name="T78" fmla="*/ 669065905 w 8497"/>
                <a:gd name="T79" fmla="*/ 227030444 h 7037"/>
                <a:gd name="T80" fmla="*/ 654875369 w 8497"/>
                <a:gd name="T81" fmla="*/ 257101179 h 7037"/>
                <a:gd name="T82" fmla="*/ 634722727 w 8497"/>
                <a:gd name="T83" fmla="*/ 262288674 h 7037"/>
                <a:gd name="T84" fmla="*/ 648073787 w 8497"/>
                <a:gd name="T85" fmla="*/ 293980483 h 7037"/>
                <a:gd name="T86" fmla="*/ 677462984 w 8497"/>
                <a:gd name="T87" fmla="*/ 301680730 h 7037"/>
                <a:gd name="T88" fmla="*/ 689134512 w 8497"/>
                <a:gd name="T89" fmla="*/ 337587219 h 7037"/>
                <a:gd name="T90" fmla="*/ 676875032 w 8497"/>
                <a:gd name="T91" fmla="*/ 364496944 h 7037"/>
                <a:gd name="T92" fmla="*/ 653195837 w 8497"/>
                <a:gd name="T93" fmla="*/ 372845449 h 7037"/>
                <a:gd name="T94" fmla="*/ 614486051 w 8497"/>
                <a:gd name="T95" fmla="*/ 398377232 h 7037"/>
                <a:gd name="T96" fmla="*/ 585348668 w 8497"/>
                <a:gd name="T97" fmla="*/ 392298345 h 7037"/>
                <a:gd name="T98" fmla="*/ 589211359 w 8497"/>
                <a:gd name="T99" fmla="*/ 423828160 h 7037"/>
                <a:gd name="T100" fmla="*/ 556883272 w 8497"/>
                <a:gd name="T101" fmla="*/ 409400482 h 7037"/>
                <a:gd name="T102" fmla="*/ 547898531 w 8497"/>
                <a:gd name="T103" fmla="*/ 385489774 h 7037"/>
                <a:gd name="T104" fmla="*/ 522119922 w 8497"/>
                <a:gd name="T105" fmla="*/ 403483589 h 7037"/>
                <a:gd name="T106" fmla="*/ 493990374 w 8497"/>
                <a:gd name="T107" fmla="*/ 409805893 h 7037"/>
                <a:gd name="T108" fmla="*/ 468128020 w 8497"/>
                <a:gd name="T109" fmla="*/ 407050010 h 7037"/>
                <a:gd name="T110" fmla="*/ 445875964 w 8497"/>
                <a:gd name="T111" fmla="*/ 426502905 h 7037"/>
                <a:gd name="T112" fmla="*/ 441509645 w 8497"/>
                <a:gd name="T113" fmla="*/ 463706197 h 7037"/>
                <a:gd name="T114" fmla="*/ 393227456 w 8497"/>
                <a:gd name="T115" fmla="*/ 495398291 h 7037"/>
                <a:gd name="T116" fmla="*/ 370303993 w 8497"/>
                <a:gd name="T117" fmla="*/ 499045566 h 7037"/>
                <a:gd name="T118" fmla="*/ 344357314 w 8497"/>
                <a:gd name="T119" fmla="*/ 508934007 h 7037"/>
                <a:gd name="T120" fmla="*/ 316479581 w 8497"/>
                <a:gd name="T121" fmla="*/ 534303796 h 7037"/>
                <a:gd name="T122" fmla="*/ 305143901 w 8497"/>
                <a:gd name="T123" fmla="*/ 564212537 h 7037"/>
                <a:gd name="T124" fmla="*/ 255937911 w 8497"/>
                <a:gd name="T125" fmla="*/ 549460872 h 703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5" name="稻壳儿小白白(http://dwz.cn/Wu2UP)">
              <a:extLst>
                <a:ext uri="{FF2B5EF4-FFF2-40B4-BE49-F238E27FC236}">
                  <a16:creationId xmlns:a16="http://schemas.microsoft.com/office/drawing/2014/main" xmlns="" id="{6CC19E71-6531-40B6-BBE8-7EE3F5B16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7146" y="3224830"/>
              <a:ext cx="582613" cy="1000125"/>
            </a:xfrm>
            <a:custGeom>
              <a:avLst/>
              <a:gdLst>
                <a:gd name="T0" fmla="*/ 44973993 w 2030"/>
                <a:gd name="T1" fmla="*/ 251389202 h 3463"/>
                <a:gd name="T2" fmla="*/ 34842553 w 2030"/>
                <a:gd name="T3" fmla="*/ 249554436 h 3463"/>
                <a:gd name="T4" fmla="*/ 23392916 w 2030"/>
                <a:gd name="T5" fmla="*/ 250805531 h 3463"/>
                <a:gd name="T6" fmla="*/ 17709426 w 2030"/>
                <a:gd name="T7" fmla="*/ 244299664 h 3463"/>
                <a:gd name="T8" fmla="*/ 5765860 w 2030"/>
                <a:gd name="T9" fmla="*/ 247886310 h 3463"/>
                <a:gd name="T10" fmla="*/ 0 w 2030"/>
                <a:gd name="T11" fmla="*/ 241880939 h 3463"/>
                <a:gd name="T12" fmla="*/ 11943567 w 2030"/>
                <a:gd name="T13" fmla="*/ 240045884 h 3463"/>
                <a:gd name="T14" fmla="*/ 14744127 w 2030"/>
                <a:gd name="T15" fmla="*/ 233957338 h 3463"/>
                <a:gd name="T16" fmla="*/ 7495618 w 2030"/>
                <a:gd name="T17" fmla="*/ 225199385 h 3463"/>
                <a:gd name="T18" fmla="*/ 16968101 w 2030"/>
                <a:gd name="T19" fmla="*/ 216608649 h 3463"/>
                <a:gd name="T20" fmla="*/ 28664847 w 2030"/>
                <a:gd name="T21" fmla="*/ 217192320 h 3463"/>
                <a:gd name="T22" fmla="*/ 30641713 w 2030"/>
                <a:gd name="T23" fmla="*/ 212688437 h 3463"/>
                <a:gd name="T24" fmla="*/ 31053560 w 2030"/>
                <a:gd name="T25" fmla="*/ 201011262 h 3463"/>
                <a:gd name="T26" fmla="*/ 37396006 w 2030"/>
                <a:gd name="T27" fmla="*/ 189417841 h 3463"/>
                <a:gd name="T28" fmla="*/ 29735649 w 2030"/>
                <a:gd name="T29" fmla="*/ 178408091 h 3463"/>
                <a:gd name="T30" fmla="*/ 34430706 w 2030"/>
                <a:gd name="T31" fmla="*/ 163311200 h 3463"/>
                <a:gd name="T32" fmla="*/ 54116999 w 2030"/>
                <a:gd name="T33" fmla="*/ 169817066 h 3463"/>
                <a:gd name="T34" fmla="*/ 70261406 w 2030"/>
                <a:gd name="T35" fmla="*/ 167147948 h 3463"/>
                <a:gd name="T36" fmla="*/ 67543215 w 2030"/>
                <a:gd name="T37" fmla="*/ 156805622 h 3463"/>
                <a:gd name="T38" fmla="*/ 80392845 w 2030"/>
                <a:gd name="T39" fmla="*/ 155804631 h 3463"/>
                <a:gd name="T40" fmla="*/ 91924851 w 2030"/>
                <a:gd name="T41" fmla="*/ 145712408 h 3463"/>
                <a:gd name="T42" fmla="*/ 95054889 w 2030"/>
                <a:gd name="T43" fmla="*/ 123359339 h 3463"/>
                <a:gd name="T44" fmla="*/ 86570839 w 2030"/>
                <a:gd name="T45" fmla="*/ 111515526 h 3463"/>
                <a:gd name="T46" fmla="*/ 76439113 w 2030"/>
                <a:gd name="T47" fmla="*/ 105426691 h 3463"/>
                <a:gd name="T48" fmla="*/ 63754221 w 2030"/>
                <a:gd name="T49" fmla="*/ 99087753 h 3463"/>
                <a:gd name="T50" fmla="*/ 56670451 w 2030"/>
                <a:gd name="T51" fmla="*/ 89162169 h 3463"/>
                <a:gd name="T52" fmla="*/ 57576514 w 2030"/>
                <a:gd name="T53" fmla="*/ 83740758 h 3463"/>
                <a:gd name="T54" fmla="*/ 58976795 w 2030"/>
                <a:gd name="T55" fmla="*/ 70228818 h 3463"/>
                <a:gd name="T56" fmla="*/ 70426145 w 2030"/>
                <a:gd name="T57" fmla="*/ 62221753 h 3463"/>
                <a:gd name="T58" fmla="*/ 89865616 w 2030"/>
                <a:gd name="T59" fmla="*/ 69645147 h 3463"/>
                <a:gd name="T60" fmla="*/ 102550507 w 2030"/>
                <a:gd name="T61" fmla="*/ 59052428 h 3463"/>
                <a:gd name="T62" fmla="*/ 103703679 w 2030"/>
                <a:gd name="T63" fmla="*/ 47125151 h 3463"/>
                <a:gd name="T64" fmla="*/ 114329335 w 2030"/>
                <a:gd name="T65" fmla="*/ 34530449 h 3463"/>
                <a:gd name="T66" fmla="*/ 121989691 w 2030"/>
                <a:gd name="T67" fmla="*/ 25772785 h 3463"/>
                <a:gd name="T68" fmla="*/ 133933258 w 2030"/>
                <a:gd name="T69" fmla="*/ 12677877 h 3463"/>
                <a:gd name="T70" fmla="*/ 141182054 w 2030"/>
                <a:gd name="T71" fmla="*/ 8674489 h 3463"/>
                <a:gd name="T72" fmla="*/ 150654538 w 2030"/>
                <a:gd name="T73" fmla="*/ 11093214 h 3463"/>
                <a:gd name="T74" fmla="*/ 161280193 w 2030"/>
                <a:gd name="T75" fmla="*/ 4837740 h 3463"/>
                <a:gd name="T76" fmla="*/ 164986818 w 2030"/>
                <a:gd name="T77" fmla="*/ 11593710 h 3463"/>
                <a:gd name="T78" fmla="*/ 158726741 w 2030"/>
                <a:gd name="T79" fmla="*/ 28191511 h 3463"/>
                <a:gd name="T80" fmla="*/ 149748474 w 2030"/>
                <a:gd name="T81" fmla="*/ 46791583 h 3463"/>
                <a:gd name="T82" fmla="*/ 148760041 w 2030"/>
                <a:gd name="T83" fmla="*/ 61637793 h 3463"/>
                <a:gd name="T84" fmla="*/ 154031684 w 2030"/>
                <a:gd name="T85" fmla="*/ 75400126 h 3463"/>
                <a:gd name="T86" fmla="*/ 144229723 w 2030"/>
                <a:gd name="T87" fmla="*/ 93249310 h 3463"/>
                <a:gd name="T88" fmla="*/ 144971047 w 2030"/>
                <a:gd name="T89" fmla="*/ 105760259 h 3463"/>
                <a:gd name="T90" fmla="*/ 145382895 w 2030"/>
                <a:gd name="T91" fmla="*/ 127946687 h 3463"/>
                <a:gd name="T92" fmla="*/ 142994181 w 2030"/>
                <a:gd name="T93" fmla="*/ 158473748 h 3463"/>
                <a:gd name="T94" fmla="*/ 144064984 w 2030"/>
                <a:gd name="T95" fmla="*/ 182661871 h 3463"/>
                <a:gd name="T96" fmla="*/ 146453697 w 2030"/>
                <a:gd name="T97" fmla="*/ 196090347 h 3463"/>
                <a:gd name="T98" fmla="*/ 150407429 w 2030"/>
                <a:gd name="T99" fmla="*/ 207850697 h 3463"/>
                <a:gd name="T100" fmla="*/ 162598104 w 2030"/>
                <a:gd name="T101" fmla="*/ 223531259 h 3463"/>
                <a:gd name="T102" fmla="*/ 152137187 w 2030"/>
                <a:gd name="T103" fmla="*/ 236376064 h 3463"/>
                <a:gd name="T104" fmla="*/ 140275990 w 2030"/>
                <a:gd name="T105" fmla="*/ 235041505 h 3463"/>
                <a:gd name="T106" fmla="*/ 119765717 w 2030"/>
                <a:gd name="T107" fmla="*/ 232706243 h 3463"/>
                <a:gd name="T108" fmla="*/ 125366838 w 2030"/>
                <a:gd name="T109" fmla="*/ 240546380 h 3463"/>
                <a:gd name="T110" fmla="*/ 136816187 w 2030"/>
                <a:gd name="T111" fmla="*/ 248970476 h 3463"/>
                <a:gd name="T112" fmla="*/ 128991092 w 2030"/>
                <a:gd name="T113" fmla="*/ 256393870 h 3463"/>
                <a:gd name="T114" fmla="*/ 118612545 w 2030"/>
                <a:gd name="T115" fmla="*/ 263149840 h 3463"/>
                <a:gd name="T116" fmla="*/ 120012825 w 2030"/>
                <a:gd name="T117" fmla="*/ 285502908 h 3463"/>
                <a:gd name="T118" fmla="*/ 101232596 w 2030"/>
                <a:gd name="T119" fmla="*/ 278246443 h 3463"/>
                <a:gd name="T120" fmla="*/ 81875495 w 2030"/>
                <a:gd name="T121" fmla="*/ 267570260 h 3463"/>
                <a:gd name="T122" fmla="*/ 66884259 w 2030"/>
                <a:gd name="T123" fmla="*/ 267653724 h 3463"/>
                <a:gd name="T124" fmla="*/ 56093865 w 2030"/>
                <a:gd name="T125" fmla="*/ 257394573 h 34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6" name="稻壳儿小白白(http://dwz.cn/Wu2UP)">
              <a:extLst>
                <a:ext uri="{FF2B5EF4-FFF2-40B4-BE49-F238E27FC236}">
                  <a16:creationId xmlns:a16="http://schemas.microsoft.com/office/drawing/2014/main" xmlns="" id="{65C68336-02CC-4F9A-A1E8-1A66797A52D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0159" y="4169392"/>
              <a:ext cx="512762" cy="495300"/>
            </a:xfrm>
            <a:custGeom>
              <a:avLst/>
              <a:gdLst>
                <a:gd name="T0" fmla="*/ 49653850 w 1775"/>
                <a:gd name="T1" fmla="*/ 114398195 h 1753"/>
                <a:gd name="T2" fmla="*/ 45564465 w 1775"/>
                <a:gd name="T3" fmla="*/ 117032637 h 1753"/>
                <a:gd name="T4" fmla="*/ 41809314 w 1775"/>
                <a:gd name="T5" fmla="*/ 126612299 h 1753"/>
                <a:gd name="T6" fmla="*/ 36551698 w 1775"/>
                <a:gd name="T7" fmla="*/ 126213064 h 1753"/>
                <a:gd name="T8" fmla="*/ 35049810 w 1775"/>
                <a:gd name="T9" fmla="*/ 117112315 h 1753"/>
                <a:gd name="T10" fmla="*/ 34298722 w 1775"/>
                <a:gd name="T11" fmla="*/ 120145992 h 1753"/>
                <a:gd name="T12" fmla="*/ 30543282 w 1775"/>
                <a:gd name="T13" fmla="*/ 124297131 h 1753"/>
                <a:gd name="T14" fmla="*/ 26120241 w 1775"/>
                <a:gd name="T15" fmla="*/ 117112315 h 1753"/>
                <a:gd name="T16" fmla="*/ 16857304 w 1775"/>
                <a:gd name="T17" fmla="*/ 110326733 h 1753"/>
                <a:gd name="T18" fmla="*/ 9596882 w 1775"/>
                <a:gd name="T19" fmla="*/ 103141916 h 1753"/>
                <a:gd name="T20" fmla="*/ 6175388 w 1775"/>
                <a:gd name="T21" fmla="*/ 97473797 h 1753"/>
                <a:gd name="T22" fmla="*/ 1502176 w 1775"/>
                <a:gd name="T23" fmla="*/ 89969705 h 1753"/>
                <a:gd name="T24" fmla="*/ 7677564 w 1775"/>
                <a:gd name="T25" fmla="*/ 78873346 h 1753"/>
                <a:gd name="T26" fmla="*/ 12183803 w 1775"/>
                <a:gd name="T27" fmla="*/ 72646355 h 1753"/>
                <a:gd name="T28" fmla="*/ 9096253 w 1775"/>
                <a:gd name="T29" fmla="*/ 67297793 h 1753"/>
                <a:gd name="T30" fmla="*/ 12768207 w 1775"/>
                <a:gd name="T31" fmla="*/ 60192653 h 1753"/>
                <a:gd name="T32" fmla="*/ 22448576 w 1775"/>
                <a:gd name="T33" fmla="*/ 61230438 h 1753"/>
                <a:gd name="T34" fmla="*/ 31961972 w 1775"/>
                <a:gd name="T35" fmla="*/ 65860773 h 1753"/>
                <a:gd name="T36" fmla="*/ 41308684 w 1775"/>
                <a:gd name="T37" fmla="*/ 70890060 h 1753"/>
                <a:gd name="T38" fmla="*/ 54410548 w 1775"/>
                <a:gd name="T39" fmla="*/ 69293402 h 1753"/>
                <a:gd name="T40" fmla="*/ 60585936 w 1775"/>
                <a:gd name="T41" fmla="*/ 61470036 h 1753"/>
                <a:gd name="T42" fmla="*/ 64424573 w 1775"/>
                <a:gd name="T43" fmla="*/ 49814805 h 1753"/>
                <a:gd name="T44" fmla="*/ 66177208 w 1775"/>
                <a:gd name="T45" fmla="*/ 44705558 h 1753"/>
                <a:gd name="T46" fmla="*/ 72269110 w 1775"/>
                <a:gd name="T47" fmla="*/ 44785235 h 1753"/>
                <a:gd name="T48" fmla="*/ 77860382 w 1775"/>
                <a:gd name="T49" fmla="*/ 43907088 h 1753"/>
                <a:gd name="T50" fmla="*/ 82283424 w 1775"/>
                <a:gd name="T51" fmla="*/ 36562633 h 1753"/>
                <a:gd name="T52" fmla="*/ 87207094 w 1775"/>
                <a:gd name="T53" fmla="*/ 28180394 h 1753"/>
                <a:gd name="T54" fmla="*/ 97304606 w 1775"/>
                <a:gd name="T55" fmla="*/ 18281458 h 1753"/>
                <a:gd name="T56" fmla="*/ 95134828 w 1775"/>
                <a:gd name="T57" fmla="*/ 13251889 h 1753"/>
                <a:gd name="T58" fmla="*/ 92047279 w 1775"/>
                <a:gd name="T59" fmla="*/ 4151140 h 1753"/>
                <a:gd name="T60" fmla="*/ 103813939 w 1775"/>
                <a:gd name="T61" fmla="*/ 2714402 h 1753"/>
                <a:gd name="T62" fmla="*/ 120921413 w 1775"/>
                <a:gd name="T63" fmla="*/ 16525163 h 1753"/>
                <a:gd name="T64" fmla="*/ 133939790 w 1775"/>
                <a:gd name="T65" fmla="*/ 17802263 h 1753"/>
                <a:gd name="T66" fmla="*/ 143286502 w 1775"/>
                <a:gd name="T67" fmla="*/ 26344422 h 1753"/>
                <a:gd name="T68" fmla="*/ 147125140 w 1775"/>
                <a:gd name="T69" fmla="*/ 37201466 h 1753"/>
                <a:gd name="T70" fmla="*/ 143036043 w 1775"/>
                <a:gd name="T71" fmla="*/ 47659275 h 1753"/>
                <a:gd name="T72" fmla="*/ 130351611 w 1775"/>
                <a:gd name="T73" fmla="*/ 52369287 h 1753"/>
                <a:gd name="T74" fmla="*/ 122590561 w 1775"/>
                <a:gd name="T75" fmla="*/ 58436359 h 1753"/>
                <a:gd name="T76" fmla="*/ 116164714 w 1775"/>
                <a:gd name="T77" fmla="*/ 57318896 h 1753"/>
                <a:gd name="T78" fmla="*/ 107569090 w 1775"/>
                <a:gd name="T79" fmla="*/ 58037406 h 1753"/>
                <a:gd name="T80" fmla="*/ 100726101 w 1775"/>
                <a:gd name="T81" fmla="*/ 56520426 h 1753"/>
                <a:gd name="T82" fmla="*/ 93465968 w 1775"/>
                <a:gd name="T83" fmla="*/ 63385968 h 1753"/>
                <a:gd name="T84" fmla="*/ 97137633 w 1775"/>
                <a:gd name="T85" fmla="*/ 74003414 h 1753"/>
                <a:gd name="T86" fmla="*/ 92547908 w 1775"/>
                <a:gd name="T87" fmla="*/ 81827064 h 1753"/>
                <a:gd name="T88" fmla="*/ 98639809 w 1775"/>
                <a:gd name="T89" fmla="*/ 83024486 h 1753"/>
                <a:gd name="T90" fmla="*/ 106066914 w 1775"/>
                <a:gd name="T91" fmla="*/ 88612645 h 1753"/>
                <a:gd name="T92" fmla="*/ 109238239 w 1775"/>
                <a:gd name="T93" fmla="*/ 98192307 h 1753"/>
                <a:gd name="T94" fmla="*/ 114495566 w 1775"/>
                <a:gd name="T95" fmla="*/ 98112629 h 1753"/>
                <a:gd name="T96" fmla="*/ 121255358 w 1775"/>
                <a:gd name="T97" fmla="*/ 109688183 h 1753"/>
                <a:gd name="T98" fmla="*/ 120921413 w 1775"/>
                <a:gd name="T99" fmla="*/ 121263737 h 1753"/>
                <a:gd name="T100" fmla="*/ 118584662 w 1775"/>
                <a:gd name="T101" fmla="*/ 124935964 h 1753"/>
                <a:gd name="T102" fmla="*/ 115580599 w 1775"/>
                <a:gd name="T103" fmla="*/ 135234135 h 1753"/>
                <a:gd name="T104" fmla="*/ 108654123 w 1775"/>
                <a:gd name="T105" fmla="*/ 138267812 h 1753"/>
                <a:gd name="T106" fmla="*/ 104314568 w 1775"/>
                <a:gd name="T107" fmla="*/ 131003036 h 1753"/>
                <a:gd name="T108" fmla="*/ 99724843 w 1775"/>
                <a:gd name="T109" fmla="*/ 134994538 h 1753"/>
                <a:gd name="T110" fmla="*/ 99223925 w 1775"/>
                <a:gd name="T111" fmla="*/ 124776326 h 1753"/>
                <a:gd name="T112" fmla="*/ 91963792 w 1775"/>
                <a:gd name="T113" fmla="*/ 118788932 h 1753"/>
                <a:gd name="T114" fmla="*/ 85287487 w 1775"/>
                <a:gd name="T115" fmla="*/ 108730076 h 1753"/>
                <a:gd name="T116" fmla="*/ 73854772 w 1775"/>
                <a:gd name="T117" fmla="*/ 104978171 h 1753"/>
                <a:gd name="T118" fmla="*/ 66093722 w 1775"/>
                <a:gd name="T119" fmla="*/ 103940386 h 1753"/>
                <a:gd name="T120" fmla="*/ 63756972 w 1775"/>
                <a:gd name="T121" fmla="*/ 113200773 h 175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7" name="稻壳儿小白白(http://dwz.cn/Wu2UP)">
              <a:extLst>
                <a:ext uri="{FF2B5EF4-FFF2-40B4-BE49-F238E27FC236}">
                  <a16:creationId xmlns:a16="http://schemas.microsoft.com/office/drawing/2014/main" xmlns="" id="{8841116F-F43C-49C0-83C6-9FF992C3E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2046" y="4875830"/>
              <a:ext cx="862013" cy="620712"/>
            </a:xfrm>
            <a:custGeom>
              <a:avLst/>
              <a:gdLst>
                <a:gd name="T0" fmla="*/ 85181058 w 2980"/>
                <a:gd name="T1" fmla="*/ 166304805 h 2145"/>
                <a:gd name="T2" fmla="*/ 73550247 w 2980"/>
                <a:gd name="T3" fmla="*/ 157344849 h 2145"/>
                <a:gd name="T4" fmla="*/ 65768410 w 2980"/>
                <a:gd name="T5" fmla="*/ 144197909 h 2145"/>
                <a:gd name="T6" fmla="*/ 72546204 w 2980"/>
                <a:gd name="T7" fmla="*/ 130883419 h 2145"/>
                <a:gd name="T8" fmla="*/ 64262201 w 2980"/>
                <a:gd name="T9" fmla="*/ 123263275 h 2145"/>
                <a:gd name="T10" fmla="*/ 46690442 w 2980"/>
                <a:gd name="T11" fmla="*/ 121421106 h 2145"/>
                <a:gd name="T12" fmla="*/ 35729282 w 2980"/>
                <a:gd name="T13" fmla="*/ 117485300 h 2145"/>
                <a:gd name="T14" fmla="*/ 34557754 w 2980"/>
                <a:gd name="T15" fmla="*/ 108106617 h 2145"/>
                <a:gd name="T16" fmla="*/ 41753827 w 2980"/>
                <a:gd name="T17" fmla="*/ 102914628 h 2145"/>
                <a:gd name="T18" fmla="*/ 50372221 w 2980"/>
                <a:gd name="T19" fmla="*/ 102579820 h 2145"/>
                <a:gd name="T20" fmla="*/ 51627347 w 2980"/>
                <a:gd name="T21" fmla="*/ 81728816 h 2145"/>
                <a:gd name="T22" fmla="*/ 41837425 w 2980"/>
                <a:gd name="T23" fmla="*/ 82315092 h 2145"/>
                <a:gd name="T24" fmla="*/ 34139475 w 2980"/>
                <a:gd name="T25" fmla="*/ 78714384 h 2145"/>
                <a:gd name="T26" fmla="*/ 28449322 w 2980"/>
                <a:gd name="T27" fmla="*/ 79970277 h 2145"/>
                <a:gd name="T28" fmla="*/ 22508664 w 2980"/>
                <a:gd name="T29" fmla="*/ 72936409 h 2145"/>
                <a:gd name="T30" fmla="*/ 9371643 w 2980"/>
                <a:gd name="T31" fmla="*/ 65567444 h 2145"/>
                <a:gd name="T32" fmla="*/ 1589807 w 2980"/>
                <a:gd name="T33" fmla="*/ 64981167 h 2145"/>
                <a:gd name="T34" fmla="*/ 7196073 w 2980"/>
                <a:gd name="T35" fmla="*/ 59286822 h 2145"/>
                <a:gd name="T36" fmla="*/ 18408606 w 2980"/>
                <a:gd name="T37" fmla="*/ 52252954 h 2145"/>
                <a:gd name="T38" fmla="*/ 29537251 w 2980"/>
                <a:gd name="T39" fmla="*/ 49322152 h 2145"/>
                <a:gd name="T40" fmla="*/ 41084465 w 2980"/>
                <a:gd name="T41" fmla="*/ 56021211 h 2145"/>
                <a:gd name="T42" fmla="*/ 53635722 w 2980"/>
                <a:gd name="T43" fmla="*/ 58114559 h 2145"/>
                <a:gd name="T44" fmla="*/ 63341757 w 2980"/>
                <a:gd name="T45" fmla="*/ 48903424 h 2145"/>
                <a:gd name="T46" fmla="*/ 82001445 w 2980"/>
                <a:gd name="T47" fmla="*/ 40194647 h 2145"/>
                <a:gd name="T48" fmla="*/ 84678892 w 2980"/>
                <a:gd name="T49" fmla="*/ 31318321 h 2145"/>
                <a:gd name="T50" fmla="*/ 94468815 w 2980"/>
                <a:gd name="T51" fmla="*/ 34835399 h 2145"/>
                <a:gd name="T52" fmla="*/ 105011986 w 2980"/>
                <a:gd name="T53" fmla="*/ 38352188 h 2145"/>
                <a:gd name="T54" fmla="*/ 111120129 w 2980"/>
                <a:gd name="T55" fmla="*/ 45051248 h 2145"/>
                <a:gd name="T56" fmla="*/ 123085621 w 2980"/>
                <a:gd name="T57" fmla="*/ 33579217 h 2145"/>
                <a:gd name="T58" fmla="*/ 134967516 w 2980"/>
                <a:gd name="T59" fmla="*/ 37179925 h 2145"/>
                <a:gd name="T60" fmla="*/ 139736936 w 2980"/>
                <a:gd name="T61" fmla="*/ 27717612 h 2145"/>
                <a:gd name="T62" fmla="*/ 150280107 w 2980"/>
                <a:gd name="T63" fmla="*/ 28973505 h 2145"/>
                <a:gd name="T64" fmla="*/ 149276064 w 2980"/>
                <a:gd name="T65" fmla="*/ 21855718 h 2145"/>
                <a:gd name="T66" fmla="*/ 161910918 w 2980"/>
                <a:gd name="T67" fmla="*/ 18757367 h 2145"/>
                <a:gd name="T68" fmla="*/ 172370202 w 2980"/>
                <a:gd name="T69" fmla="*/ 15826564 h 2145"/>
                <a:gd name="T70" fmla="*/ 177474303 w 2980"/>
                <a:gd name="T71" fmla="*/ 12477035 h 2145"/>
                <a:gd name="T72" fmla="*/ 187431710 w 2980"/>
                <a:gd name="T73" fmla="*/ 12979392 h 2145"/>
                <a:gd name="T74" fmla="*/ 198309562 w 2980"/>
                <a:gd name="T75" fmla="*/ 6531511 h 2145"/>
                <a:gd name="T76" fmla="*/ 211948459 w 2980"/>
                <a:gd name="T77" fmla="*/ 83630 h 2145"/>
                <a:gd name="T78" fmla="*/ 220399657 w 2980"/>
                <a:gd name="T79" fmla="*/ 14319204 h 2145"/>
                <a:gd name="T80" fmla="*/ 228850856 w 2980"/>
                <a:gd name="T81" fmla="*/ 19343643 h 2145"/>
                <a:gd name="T82" fmla="*/ 223244590 w 2980"/>
                <a:gd name="T83" fmla="*/ 34583931 h 2145"/>
                <a:gd name="T84" fmla="*/ 214960876 w 2980"/>
                <a:gd name="T85" fmla="*/ 53341587 h 2145"/>
                <a:gd name="T86" fmla="*/ 227009966 w 2980"/>
                <a:gd name="T87" fmla="*/ 45553895 h 2145"/>
                <a:gd name="T88" fmla="*/ 229185537 w 2980"/>
                <a:gd name="T89" fmla="*/ 61464089 h 2145"/>
                <a:gd name="T90" fmla="*/ 247761338 w 2980"/>
                <a:gd name="T91" fmla="*/ 59035643 h 2145"/>
                <a:gd name="T92" fmla="*/ 247593853 w 2980"/>
                <a:gd name="T93" fmla="*/ 75616033 h 2145"/>
                <a:gd name="T94" fmla="*/ 242406155 w 2980"/>
                <a:gd name="T95" fmla="*/ 91442597 h 2145"/>
                <a:gd name="T96" fmla="*/ 230273177 w 2980"/>
                <a:gd name="T97" fmla="*/ 103752083 h 2145"/>
                <a:gd name="T98" fmla="*/ 223913951 w 2980"/>
                <a:gd name="T99" fmla="*/ 129459977 h 2145"/>
                <a:gd name="T100" fmla="*/ 209187125 w 2980"/>
                <a:gd name="T101" fmla="*/ 137666398 h 2145"/>
                <a:gd name="T102" fmla="*/ 207597318 w 2980"/>
                <a:gd name="T103" fmla="*/ 148384893 h 2145"/>
                <a:gd name="T104" fmla="*/ 195380743 w 2980"/>
                <a:gd name="T105" fmla="*/ 151483244 h 2145"/>
                <a:gd name="T106" fmla="*/ 190611323 w 2980"/>
                <a:gd name="T107" fmla="*/ 161447915 h 2145"/>
                <a:gd name="T108" fmla="*/ 178813315 w 2980"/>
                <a:gd name="T109" fmla="*/ 168314523 h 2145"/>
                <a:gd name="T110" fmla="*/ 167684381 w 2980"/>
                <a:gd name="T111" fmla="*/ 173171414 h 2145"/>
                <a:gd name="T112" fmla="*/ 163417127 w 2980"/>
                <a:gd name="T113" fmla="*/ 170994147 h 2145"/>
                <a:gd name="T114" fmla="*/ 155384207 w 2980"/>
                <a:gd name="T115" fmla="*/ 176856041 h 2145"/>
                <a:gd name="T116" fmla="*/ 145008521 w 2980"/>
                <a:gd name="T117" fmla="*/ 171496793 h 2145"/>
                <a:gd name="T118" fmla="*/ 134549237 w 2980"/>
                <a:gd name="T119" fmla="*/ 167644617 h 2145"/>
                <a:gd name="T120" fmla="*/ 131034943 w 2980"/>
                <a:gd name="T121" fmla="*/ 172082780 h 2145"/>
                <a:gd name="T122" fmla="*/ 101330207 w 2980"/>
                <a:gd name="T123" fmla="*/ 170910517 h 214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8" name="稻壳儿小白白(http://dwz.cn/Wu2UP)">
              <a:extLst>
                <a:ext uri="{FF2B5EF4-FFF2-40B4-BE49-F238E27FC236}">
                  <a16:creationId xmlns:a16="http://schemas.microsoft.com/office/drawing/2014/main" xmlns="" id="{F062FD6F-41B6-4E2D-B69F-5C3CA6914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5596" y="4463080"/>
              <a:ext cx="1001713" cy="1030287"/>
            </a:xfrm>
            <a:custGeom>
              <a:avLst/>
              <a:gdLst>
                <a:gd name="T0" fmla="*/ 64283180 w 3417"/>
                <a:gd name="T1" fmla="*/ 13815970 h 3582"/>
                <a:gd name="T2" fmla="*/ 58353520 w 3417"/>
                <a:gd name="T3" fmla="*/ 28459162 h 3582"/>
                <a:gd name="T4" fmla="*/ 45118713 w 3417"/>
                <a:gd name="T5" fmla="*/ 27963002 h 3582"/>
                <a:gd name="T6" fmla="*/ 40048292 w 3417"/>
                <a:gd name="T7" fmla="*/ 52533707 h 3582"/>
                <a:gd name="T8" fmla="*/ 53368994 w 3417"/>
                <a:gd name="T9" fmla="*/ 65108846 h 3582"/>
                <a:gd name="T10" fmla="*/ 47868807 w 3417"/>
                <a:gd name="T11" fmla="*/ 109783379 h 3582"/>
                <a:gd name="T12" fmla="*/ 37555883 w 3417"/>
                <a:gd name="T13" fmla="*/ 123351125 h 3582"/>
                <a:gd name="T14" fmla="*/ 20969427 w 3417"/>
                <a:gd name="T15" fmla="*/ 137084259 h 3582"/>
                <a:gd name="T16" fmla="*/ 10054947 w 3417"/>
                <a:gd name="T17" fmla="*/ 152637508 h 3582"/>
                <a:gd name="T18" fmla="*/ 6445614 w 3417"/>
                <a:gd name="T19" fmla="*/ 171996664 h 3582"/>
                <a:gd name="T20" fmla="*/ 22774093 w 3417"/>
                <a:gd name="T21" fmla="*/ 180600510 h 3582"/>
                <a:gd name="T22" fmla="*/ 40305976 w 3417"/>
                <a:gd name="T23" fmla="*/ 186143408 h 3582"/>
                <a:gd name="T24" fmla="*/ 43227859 w 3417"/>
                <a:gd name="T25" fmla="*/ 210135404 h 3582"/>
                <a:gd name="T26" fmla="*/ 58267625 w 3417"/>
                <a:gd name="T27" fmla="*/ 219483921 h 3582"/>
                <a:gd name="T28" fmla="*/ 54572105 w 3417"/>
                <a:gd name="T29" fmla="*/ 234044275 h 3582"/>
                <a:gd name="T30" fmla="*/ 60587953 w 3417"/>
                <a:gd name="T31" fmla="*/ 255802544 h 3582"/>
                <a:gd name="T32" fmla="*/ 72877332 w 3417"/>
                <a:gd name="T33" fmla="*/ 268046622 h 3582"/>
                <a:gd name="T34" fmla="*/ 82244829 w 3417"/>
                <a:gd name="T35" fmla="*/ 280207863 h 3582"/>
                <a:gd name="T36" fmla="*/ 108972127 w 3417"/>
                <a:gd name="T37" fmla="*/ 274334192 h 3582"/>
                <a:gd name="T38" fmla="*/ 116449063 w 3417"/>
                <a:gd name="T39" fmla="*/ 290218214 h 3582"/>
                <a:gd name="T40" fmla="*/ 136645145 w 3417"/>
                <a:gd name="T41" fmla="*/ 293610223 h 3582"/>
                <a:gd name="T42" fmla="*/ 135785612 w 3417"/>
                <a:gd name="T43" fmla="*/ 272183014 h 3582"/>
                <a:gd name="T44" fmla="*/ 138621601 w 3417"/>
                <a:gd name="T45" fmla="*/ 248935978 h 3582"/>
                <a:gd name="T46" fmla="*/ 157786361 w 3417"/>
                <a:gd name="T47" fmla="*/ 248025919 h 3582"/>
                <a:gd name="T48" fmla="*/ 177380594 w 3417"/>
                <a:gd name="T49" fmla="*/ 251169704 h 3582"/>
                <a:gd name="T50" fmla="*/ 196717144 w 3417"/>
                <a:gd name="T51" fmla="*/ 246950475 h 3582"/>
                <a:gd name="T52" fmla="*/ 215967798 w 3417"/>
                <a:gd name="T53" fmla="*/ 253899591 h 3582"/>
                <a:gd name="T54" fmla="*/ 229288500 w 3417"/>
                <a:gd name="T55" fmla="*/ 246950475 h 3582"/>
                <a:gd name="T56" fmla="*/ 248883026 w 3417"/>
                <a:gd name="T57" fmla="*/ 232389833 h 3582"/>
                <a:gd name="T58" fmla="*/ 267188254 w 3417"/>
                <a:gd name="T59" fmla="*/ 230817941 h 3582"/>
                <a:gd name="T60" fmla="*/ 282485704 w 3417"/>
                <a:gd name="T61" fmla="*/ 220641915 h 3582"/>
                <a:gd name="T62" fmla="*/ 288759236 w 3417"/>
                <a:gd name="T63" fmla="*/ 199628605 h 3582"/>
                <a:gd name="T64" fmla="*/ 272430757 w 3417"/>
                <a:gd name="T65" fmla="*/ 198470323 h 3582"/>
                <a:gd name="T66" fmla="*/ 261344195 w 3417"/>
                <a:gd name="T67" fmla="*/ 196319433 h 3582"/>
                <a:gd name="T68" fmla="*/ 242695389 w 3417"/>
                <a:gd name="T69" fmla="*/ 189783640 h 3582"/>
                <a:gd name="T70" fmla="*/ 244156184 w 3417"/>
                <a:gd name="T71" fmla="*/ 164467976 h 3582"/>
                <a:gd name="T72" fmla="*/ 242265623 w 3417"/>
                <a:gd name="T73" fmla="*/ 152803182 h 3582"/>
                <a:gd name="T74" fmla="*/ 235390242 w 3417"/>
                <a:gd name="T75" fmla="*/ 138490764 h 3582"/>
                <a:gd name="T76" fmla="*/ 244070289 w 3417"/>
                <a:gd name="T77" fmla="*/ 109700542 h 3582"/>
                <a:gd name="T78" fmla="*/ 216827331 w 3417"/>
                <a:gd name="T79" fmla="*/ 107218591 h 3582"/>
                <a:gd name="T80" fmla="*/ 214507004 w 3417"/>
                <a:gd name="T81" fmla="*/ 89928063 h 3582"/>
                <a:gd name="T82" fmla="*/ 233155810 w 3417"/>
                <a:gd name="T83" fmla="*/ 83805880 h 3582"/>
                <a:gd name="T84" fmla="*/ 254812980 w 3417"/>
                <a:gd name="T85" fmla="*/ 84550552 h 3582"/>
                <a:gd name="T86" fmla="*/ 269508581 w 3417"/>
                <a:gd name="T87" fmla="*/ 67590796 h 3582"/>
                <a:gd name="T88" fmla="*/ 264008394 w 3417"/>
                <a:gd name="T89" fmla="*/ 55843166 h 3582"/>
                <a:gd name="T90" fmla="*/ 239515529 w 3417"/>
                <a:gd name="T91" fmla="*/ 55512105 h 3582"/>
                <a:gd name="T92" fmla="*/ 237109307 w 3417"/>
                <a:gd name="T93" fmla="*/ 44839920 h 3582"/>
                <a:gd name="T94" fmla="*/ 226796383 w 3417"/>
                <a:gd name="T95" fmla="*/ 34664182 h 3582"/>
                <a:gd name="T96" fmla="*/ 215796009 w 3417"/>
                <a:gd name="T97" fmla="*/ 46825422 h 3582"/>
                <a:gd name="T98" fmla="*/ 198178232 w 3417"/>
                <a:gd name="T99" fmla="*/ 75532808 h 3582"/>
                <a:gd name="T100" fmla="*/ 190185928 w 3417"/>
                <a:gd name="T101" fmla="*/ 95305574 h 3582"/>
                <a:gd name="T102" fmla="*/ 187693518 w 3417"/>
                <a:gd name="T103" fmla="*/ 114416219 h 3582"/>
                <a:gd name="T104" fmla="*/ 166208431 w 3417"/>
                <a:gd name="T105" fmla="*/ 117146393 h 3582"/>
                <a:gd name="T106" fmla="*/ 144809238 w 3417"/>
                <a:gd name="T107" fmla="*/ 116153498 h 3582"/>
                <a:gd name="T108" fmla="*/ 139137261 w 3417"/>
                <a:gd name="T109" fmla="*/ 103744033 h 3582"/>
                <a:gd name="T110" fmla="*/ 139137261 w 3417"/>
                <a:gd name="T111" fmla="*/ 92327176 h 3582"/>
                <a:gd name="T112" fmla="*/ 129082314 w 3417"/>
                <a:gd name="T113" fmla="*/ 75450258 h 3582"/>
                <a:gd name="T114" fmla="*/ 116277274 w 3417"/>
                <a:gd name="T115" fmla="*/ 53774826 h 3582"/>
                <a:gd name="T116" fmla="*/ 104417367 w 3417"/>
                <a:gd name="T117" fmla="*/ 52451158 h 3582"/>
                <a:gd name="T118" fmla="*/ 103558128 w 3417"/>
                <a:gd name="T119" fmla="*/ 35326016 h 3582"/>
                <a:gd name="T120" fmla="*/ 92385671 w 3417"/>
                <a:gd name="T121" fmla="*/ 15966860 h 3582"/>
                <a:gd name="T122" fmla="*/ 79838608 w 3417"/>
                <a:gd name="T123" fmla="*/ 28459162 h 3582"/>
                <a:gd name="T124" fmla="*/ 72533461 w 3417"/>
                <a:gd name="T125" fmla="*/ 19276319 h 35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9" name="稻壳儿小白白(http://dwz.cn/Wu2UP)">
              <a:extLst>
                <a:ext uri="{FF2B5EF4-FFF2-40B4-BE49-F238E27FC236}">
                  <a16:creationId xmlns:a16="http://schemas.microsoft.com/office/drawing/2014/main" xmlns="" id="{D4FC4FFD-406F-4509-929E-3CB22207B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8534" y="3140692"/>
              <a:ext cx="1377950" cy="1003300"/>
            </a:xfrm>
            <a:custGeom>
              <a:avLst/>
              <a:gdLst>
                <a:gd name="T0" fmla="*/ 374664229 w 4767"/>
                <a:gd name="T1" fmla="*/ 90027625 h 3475"/>
                <a:gd name="T2" fmla="*/ 356532639 w 4767"/>
                <a:gd name="T3" fmla="*/ 78357297 h 3475"/>
                <a:gd name="T4" fmla="*/ 331716531 w 4767"/>
                <a:gd name="T5" fmla="*/ 60351887 h 3475"/>
                <a:gd name="T6" fmla="*/ 322107592 w 4767"/>
                <a:gd name="T7" fmla="*/ 57184347 h 3475"/>
                <a:gd name="T8" fmla="*/ 294116447 w 4767"/>
                <a:gd name="T9" fmla="*/ 33927131 h 3475"/>
                <a:gd name="T10" fmla="*/ 277071144 w 4767"/>
                <a:gd name="T11" fmla="*/ 28425293 h 3475"/>
                <a:gd name="T12" fmla="*/ 259607861 w 4767"/>
                <a:gd name="T13" fmla="*/ 28175262 h 3475"/>
                <a:gd name="T14" fmla="*/ 237382022 w 4767"/>
                <a:gd name="T15" fmla="*/ 17838818 h 3475"/>
                <a:gd name="T16" fmla="*/ 229026448 w 4767"/>
                <a:gd name="T17" fmla="*/ 38511707 h 3475"/>
                <a:gd name="T18" fmla="*/ 214905568 w 4767"/>
                <a:gd name="T19" fmla="*/ 51099007 h 3475"/>
                <a:gd name="T20" fmla="*/ 188669018 w 4767"/>
                <a:gd name="T21" fmla="*/ 42513069 h 3475"/>
                <a:gd name="T22" fmla="*/ 165189814 w 4767"/>
                <a:gd name="T23" fmla="*/ 22173363 h 3475"/>
                <a:gd name="T24" fmla="*/ 143214590 w 4767"/>
                <a:gd name="T25" fmla="*/ 11670328 h 3475"/>
                <a:gd name="T26" fmla="*/ 115223445 w 4767"/>
                <a:gd name="T27" fmla="*/ 1083564 h 3475"/>
                <a:gd name="T28" fmla="*/ 83138051 w 4767"/>
                <a:gd name="T29" fmla="*/ 6418522 h 3475"/>
                <a:gd name="T30" fmla="*/ 48044697 w 4767"/>
                <a:gd name="T31" fmla="*/ 18839231 h 3475"/>
                <a:gd name="T32" fmla="*/ 62416192 w 4767"/>
                <a:gd name="T33" fmla="*/ 50182034 h 3475"/>
                <a:gd name="T34" fmla="*/ 53224945 w 4767"/>
                <a:gd name="T35" fmla="*/ 72688868 h 3475"/>
                <a:gd name="T36" fmla="*/ 57152117 w 4767"/>
                <a:gd name="T37" fmla="*/ 91611540 h 3475"/>
                <a:gd name="T38" fmla="*/ 51804503 w 4767"/>
                <a:gd name="T39" fmla="*/ 102364606 h 3475"/>
                <a:gd name="T40" fmla="*/ 24816108 w 4767"/>
                <a:gd name="T41" fmla="*/ 95195991 h 3475"/>
                <a:gd name="T42" fmla="*/ 12616900 w 4767"/>
                <a:gd name="T43" fmla="*/ 102448046 h 3475"/>
                <a:gd name="T44" fmla="*/ 13369035 w 4767"/>
                <a:gd name="T45" fmla="*/ 116869292 h 3475"/>
                <a:gd name="T46" fmla="*/ 4010710 w 4767"/>
                <a:gd name="T47" fmla="*/ 135124733 h 3475"/>
                <a:gd name="T48" fmla="*/ 8522651 w 4767"/>
                <a:gd name="T49" fmla="*/ 148629006 h 3475"/>
                <a:gd name="T50" fmla="*/ 2089038 w 4767"/>
                <a:gd name="T51" fmla="*/ 171552751 h 3475"/>
                <a:gd name="T52" fmla="*/ 12867515 w 4767"/>
                <a:gd name="T53" fmla="*/ 190308254 h 3475"/>
                <a:gd name="T54" fmla="*/ 29160972 w 4767"/>
                <a:gd name="T55" fmla="*/ 206730037 h 3475"/>
                <a:gd name="T56" fmla="*/ 44702294 w 4767"/>
                <a:gd name="T57" fmla="*/ 204896091 h 3475"/>
                <a:gd name="T58" fmla="*/ 67262286 w 4767"/>
                <a:gd name="T59" fmla="*/ 224652295 h 3475"/>
                <a:gd name="T60" fmla="*/ 89237510 w 4767"/>
                <a:gd name="T61" fmla="*/ 233404825 h 3475"/>
                <a:gd name="T62" fmla="*/ 108037697 w 4767"/>
                <a:gd name="T63" fmla="*/ 242407674 h 3475"/>
                <a:gd name="T64" fmla="*/ 131600440 w 4767"/>
                <a:gd name="T65" fmla="*/ 245075153 h 3475"/>
                <a:gd name="T66" fmla="*/ 150316799 w 4767"/>
                <a:gd name="T67" fmla="*/ 260746554 h 3475"/>
                <a:gd name="T68" fmla="*/ 158588835 w 4767"/>
                <a:gd name="T69" fmla="*/ 280252727 h 3475"/>
                <a:gd name="T70" fmla="*/ 176971330 w 4767"/>
                <a:gd name="T71" fmla="*/ 288338315 h 3475"/>
                <a:gd name="T72" fmla="*/ 179895752 w 4767"/>
                <a:gd name="T73" fmla="*/ 278585373 h 3475"/>
                <a:gd name="T74" fmla="*/ 197442284 w 4767"/>
                <a:gd name="T75" fmla="*/ 287588222 h 3475"/>
                <a:gd name="T76" fmla="*/ 208053974 w 4767"/>
                <a:gd name="T77" fmla="*/ 275751303 h 3475"/>
                <a:gd name="T78" fmla="*/ 217829990 w 4767"/>
                <a:gd name="T79" fmla="*/ 265331419 h 3475"/>
                <a:gd name="T80" fmla="*/ 222843450 w 4767"/>
                <a:gd name="T81" fmla="*/ 253494500 h 3475"/>
                <a:gd name="T82" fmla="*/ 226770333 w 4767"/>
                <a:gd name="T83" fmla="*/ 235405650 h 3475"/>
                <a:gd name="T84" fmla="*/ 226018487 w 4767"/>
                <a:gd name="T85" fmla="*/ 222234848 h 3475"/>
                <a:gd name="T86" fmla="*/ 235209446 w 4767"/>
                <a:gd name="T87" fmla="*/ 207063508 h 3475"/>
                <a:gd name="T88" fmla="*/ 253424863 w 4767"/>
                <a:gd name="T89" fmla="*/ 214065532 h 3475"/>
                <a:gd name="T90" fmla="*/ 264286879 w 4767"/>
                <a:gd name="T91" fmla="*/ 238239720 h 3475"/>
                <a:gd name="T92" fmla="*/ 283254142 w 4767"/>
                <a:gd name="T93" fmla="*/ 254911535 h 3475"/>
                <a:gd name="T94" fmla="*/ 297625638 w 4767"/>
                <a:gd name="T95" fmla="*/ 250576990 h 3475"/>
                <a:gd name="T96" fmla="*/ 305479981 w 4767"/>
                <a:gd name="T97" fmla="*/ 261663527 h 3475"/>
                <a:gd name="T98" fmla="*/ 316759978 w 4767"/>
                <a:gd name="T99" fmla="*/ 269499372 h 3475"/>
                <a:gd name="T100" fmla="*/ 331800069 w 4767"/>
                <a:gd name="T101" fmla="*/ 266498423 h 3475"/>
                <a:gd name="T102" fmla="*/ 340991317 w 4767"/>
                <a:gd name="T103" fmla="*/ 247909511 h 3475"/>
                <a:gd name="T104" fmla="*/ 351853621 w 4767"/>
                <a:gd name="T105" fmla="*/ 240740608 h 3475"/>
                <a:gd name="T106" fmla="*/ 342662374 w 4767"/>
                <a:gd name="T107" fmla="*/ 230320724 h 3475"/>
                <a:gd name="T108" fmla="*/ 327288129 w 4767"/>
                <a:gd name="T109" fmla="*/ 212398466 h 3475"/>
                <a:gd name="T110" fmla="*/ 340406259 w 4767"/>
                <a:gd name="T111" fmla="*/ 207563570 h 3475"/>
                <a:gd name="T112" fmla="*/ 360125368 w 4767"/>
                <a:gd name="T113" fmla="*/ 215399415 h 3475"/>
                <a:gd name="T114" fmla="*/ 368815385 w 4767"/>
                <a:gd name="T115" fmla="*/ 204145998 h 3475"/>
                <a:gd name="T116" fmla="*/ 375917594 w 4767"/>
                <a:gd name="T117" fmla="*/ 177220891 h 3475"/>
                <a:gd name="T118" fmla="*/ 386194841 w 4767"/>
                <a:gd name="T119" fmla="*/ 165550852 h 3475"/>
                <a:gd name="T120" fmla="*/ 394383338 w 4767"/>
                <a:gd name="T121" fmla="*/ 148712158 h 3475"/>
                <a:gd name="T122" fmla="*/ 386278379 w 4767"/>
                <a:gd name="T123" fmla="*/ 123621285 h 347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0" name="稻壳儿小白白(http://dwz.cn/Wu2UP)">
              <a:extLst>
                <a:ext uri="{FF2B5EF4-FFF2-40B4-BE49-F238E27FC236}">
                  <a16:creationId xmlns:a16="http://schemas.microsoft.com/office/drawing/2014/main" xmlns="" id="{BD24B9EE-093E-4855-A619-C97202097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3784" y="3320080"/>
              <a:ext cx="2071687" cy="1358900"/>
            </a:xfrm>
            <a:custGeom>
              <a:avLst/>
              <a:gdLst>
                <a:gd name="T0" fmla="*/ 590273463 w 7150"/>
                <a:gd name="T1" fmla="*/ 238891347 h 4733"/>
                <a:gd name="T2" fmla="*/ 594723099 w 7150"/>
                <a:gd name="T3" fmla="*/ 262879248 h 4733"/>
                <a:gd name="T4" fmla="*/ 598752892 w 7150"/>
                <a:gd name="T5" fmla="*/ 296182491 h 4733"/>
                <a:gd name="T6" fmla="*/ 594639072 w 7150"/>
                <a:gd name="T7" fmla="*/ 334513921 h 4733"/>
                <a:gd name="T8" fmla="*/ 583473404 w 7150"/>
                <a:gd name="T9" fmla="*/ 339212505 h 4733"/>
                <a:gd name="T10" fmla="*/ 576253502 w 7150"/>
                <a:gd name="T11" fmla="*/ 367322183 h 4733"/>
                <a:gd name="T12" fmla="*/ 558539274 w 7150"/>
                <a:gd name="T13" fmla="*/ 361634212 h 4733"/>
                <a:gd name="T14" fmla="*/ 540237441 w 7150"/>
                <a:gd name="T15" fmla="*/ 360480310 h 4733"/>
                <a:gd name="T16" fmla="*/ 527644481 w 7150"/>
                <a:gd name="T17" fmla="*/ 373257358 h 4733"/>
                <a:gd name="T18" fmla="*/ 494818818 w 7150"/>
                <a:gd name="T19" fmla="*/ 355946528 h 4733"/>
                <a:gd name="T20" fmla="*/ 427740491 w 7150"/>
                <a:gd name="T21" fmla="*/ 379192532 h 4733"/>
                <a:gd name="T22" fmla="*/ 384588554 w 7150"/>
                <a:gd name="T23" fmla="*/ 384715701 h 4733"/>
                <a:gd name="T24" fmla="*/ 362928849 w 7150"/>
                <a:gd name="T25" fmla="*/ 361634212 h 4733"/>
                <a:gd name="T26" fmla="*/ 346474149 w 7150"/>
                <a:gd name="T27" fmla="*/ 339954402 h 4733"/>
                <a:gd name="T28" fmla="*/ 313480433 w 7150"/>
                <a:gd name="T29" fmla="*/ 325693561 h 4733"/>
                <a:gd name="T30" fmla="*/ 279899401 w 7150"/>
                <a:gd name="T31" fmla="*/ 335915027 h 4733"/>
                <a:gd name="T32" fmla="*/ 267810021 w 7150"/>
                <a:gd name="T33" fmla="*/ 336162517 h 4733"/>
                <a:gd name="T34" fmla="*/ 248081186 w 7150"/>
                <a:gd name="T35" fmla="*/ 323137979 h 4733"/>
                <a:gd name="T36" fmla="*/ 217773999 w 7150"/>
                <a:gd name="T37" fmla="*/ 318439395 h 4733"/>
                <a:gd name="T38" fmla="*/ 197373532 w 7150"/>
                <a:gd name="T39" fmla="*/ 310196129 h 4733"/>
                <a:gd name="T40" fmla="*/ 181338385 w 7150"/>
                <a:gd name="T41" fmla="*/ 303683860 h 4733"/>
                <a:gd name="T42" fmla="*/ 165303528 w 7150"/>
                <a:gd name="T43" fmla="*/ 288433631 h 4733"/>
                <a:gd name="T44" fmla="*/ 149436433 w 7150"/>
                <a:gd name="T45" fmla="*/ 271452405 h 4733"/>
                <a:gd name="T46" fmla="*/ 136759447 w 7150"/>
                <a:gd name="T47" fmla="*/ 244744120 h 4733"/>
                <a:gd name="T48" fmla="*/ 114427821 w 7150"/>
                <a:gd name="T49" fmla="*/ 229081886 h 4733"/>
                <a:gd name="T50" fmla="*/ 96126277 w 7150"/>
                <a:gd name="T51" fmla="*/ 208391177 h 4733"/>
                <a:gd name="T52" fmla="*/ 74466282 w 7150"/>
                <a:gd name="T53" fmla="*/ 185144885 h 4733"/>
                <a:gd name="T54" fmla="*/ 55744896 w 7150"/>
                <a:gd name="T55" fmla="*/ 194542341 h 4733"/>
                <a:gd name="T56" fmla="*/ 29551529 w 7150"/>
                <a:gd name="T57" fmla="*/ 164701379 h 4733"/>
                <a:gd name="T58" fmla="*/ 10494036 w 7150"/>
                <a:gd name="T59" fmla="*/ 144917368 h 4733"/>
                <a:gd name="T60" fmla="*/ 1930870 w 7150"/>
                <a:gd name="T61" fmla="*/ 120187570 h 4733"/>
                <a:gd name="T62" fmla="*/ 2266686 w 7150"/>
                <a:gd name="T63" fmla="*/ 93066993 h 4733"/>
                <a:gd name="T64" fmla="*/ 18805413 w 7150"/>
                <a:gd name="T65" fmla="*/ 94303583 h 4733"/>
                <a:gd name="T66" fmla="*/ 30139134 w 7150"/>
                <a:gd name="T67" fmla="*/ 66193905 h 4733"/>
                <a:gd name="T68" fmla="*/ 36687404 w 7150"/>
                <a:gd name="T69" fmla="*/ 30665260 h 4733"/>
                <a:gd name="T70" fmla="*/ 66070879 w 7150"/>
                <a:gd name="T71" fmla="*/ 28356881 h 4733"/>
                <a:gd name="T72" fmla="*/ 88570269 w 7150"/>
                <a:gd name="T73" fmla="*/ 1978487 h 4733"/>
                <a:gd name="T74" fmla="*/ 109978474 w 7150"/>
                <a:gd name="T75" fmla="*/ 7831261 h 4733"/>
                <a:gd name="T76" fmla="*/ 144147402 w 7150"/>
                <a:gd name="T77" fmla="*/ 12200240 h 4733"/>
                <a:gd name="T78" fmla="*/ 164128026 w 7150"/>
                <a:gd name="T79" fmla="*/ 19206916 h 4733"/>
                <a:gd name="T80" fmla="*/ 192923896 w 7150"/>
                <a:gd name="T81" fmla="*/ 29923363 h 4733"/>
                <a:gd name="T82" fmla="*/ 233976909 w 7150"/>
                <a:gd name="T83" fmla="*/ 29016377 h 4733"/>
                <a:gd name="T84" fmla="*/ 264116044 w 7150"/>
                <a:gd name="T85" fmla="*/ 19124515 h 4733"/>
                <a:gd name="T86" fmla="*/ 290813280 w 7150"/>
                <a:gd name="T87" fmla="*/ 18465019 h 4733"/>
                <a:gd name="T88" fmla="*/ 324814155 w 7150"/>
                <a:gd name="T89" fmla="*/ 21927300 h 4733"/>
                <a:gd name="T90" fmla="*/ 346306096 w 7150"/>
                <a:gd name="T91" fmla="*/ 34044852 h 4733"/>
                <a:gd name="T92" fmla="*/ 357723844 w 7150"/>
                <a:gd name="T93" fmla="*/ 52262668 h 4733"/>
                <a:gd name="T94" fmla="*/ 346054307 w 7150"/>
                <a:gd name="T95" fmla="*/ 70645286 h 4733"/>
                <a:gd name="T96" fmla="*/ 351930944 w 7150"/>
                <a:gd name="T97" fmla="*/ 89852202 h 4733"/>
                <a:gd name="T98" fmla="*/ 345130885 w 7150"/>
                <a:gd name="T99" fmla="*/ 112686201 h 4733"/>
                <a:gd name="T100" fmla="*/ 348908599 w 7150"/>
                <a:gd name="T101" fmla="*/ 134201209 h 4733"/>
                <a:gd name="T102" fmla="*/ 368385644 w 7150"/>
                <a:gd name="T103" fmla="*/ 154809517 h 4733"/>
                <a:gd name="T104" fmla="*/ 385848082 w 7150"/>
                <a:gd name="T105" fmla="*/ 155139121 h 4733"/>
                <a:gd name="T106" fmla="*/ 408851051 w 7150"/>
                <a:gd name="T107" fmla="*/ 176406926 h 4733"/>
                <a:gd name="T108" fmla="*/ 438066764 w 7150"/>
                <a:gd name="T109" fmla="*/ 186711080 h 4733"/>
                <a:gd name="T110" fmla="*/ 462329261 w 7150"/>
                <a:gd name="T111" fmla="*/ 195778644 h 4733"/>
                <a:gd name="T112" fmla="*/ 485248204 w 7150"/>
                <a:gd name="T113" fmla="*/ 199570816 h 4733"/>
                <a:gd name="T114" fmla="*/ 496917741 w 7150"/>
                <a:gd name="T115" fmla="*/ 211523566 h 4733"/>
                <a:gd name="T116" fmla="*/ 507831620 w 7150"/>
                <a:gd name="T117" fmla="*/ 229411491 h 4733"/>
                <a:gd name="T118" fmla="*/ 519921000 w 7150"/>
                <a:gd name="T119" fmla="*/ 234769570 h 4733"/>
                <a:gd name="T120" fmla="*/ 526889112 w 7150"/>
                <a:gd name="T121" fmla="*/ 227762895 h 4733"/>
                <a:gd name="T122" fmla="*/ 543847392 w 7150"/>
                <a:gd name="T123" fmla="*/ 224053411 h 4733"/>
                <a:gd name="T124" fmla="*/ 558875090 w 7150"/>
                <a:gd name="T125" fmla="*/ 213831658 h 473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1" name="稻壳儿小白白(http://dwz.cn/Wu2UP)">
              <a:extLst>
                <a:ext uri="{FF2B5EF4-FFF2-40B4-BE49-F238E27FC236}">
                  <a16:creationId xmlns:a16="http://schemas.microsoft.com/office/drawing/2014/main" xmlns="" id="{E2042DBA-0ABE-47A9-B537-DAA9CB984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3284" y="1823067"/>
              <a:ext cx="2198687" cy="1674813"/>
            </a:xfrm>
            <a:custGeom>
              <a:avLst/>
              <a:gdLst>
                <a:gd name="T0" fmla="*/ 618962249 w 7557"/>
                <a:gd name="T1" fmla="*/ 215188380 h 5874"/>
                <a:gd name="T2" fmla="*/ 595514243 w 7557"/>
                <a:gd name="T3" fmla="*/ 192019278 h 5874"/>
                <a:gd name="T4" fmla="*/ 546586256 w 7557"/>
                <a:gd name="T5" fmla="*/ 168443590 h 5874"/>
                <a:gd name="T6" fmla="*/ 515435136 w 7557"/>
                <a:gd name="T7" fmla="*/ 155842861 h 5874"/>
                <a:gd name="T8" fmla="*/ 520767904 w 7557"/>
                <a:gd name="T9" fmla="*/ 121617541 h 5874"/>
                <a:gd name="T10" fmla="*/ 521191232 w 7557"/>
                <a:gd name="T11" fmla="*/ 91456936 h 5874"/>
                <a:gd name="T12" fmla="*/ 506970031 w 7557"/>
                <a:gd name="T13" fmla="*/ 59833364 h 5874"/>
                <a:gd name="T14" fmla="*/ 483606690 w 7557"/>
                <a:gd name="T15" fmla="*/ 45687838 h 5874"/>
                <a:gd name="T16" fmla="*/ 462867401 w 7557"/>
                <a:gd name="T17" fmla="*/ 12926055 h 5874"/>
                <a:gd name="T18" fmla="*/ 447376215 w 7557"/>
                <a:gd name="T19" fmla="*/ 0 h 5874"/>
                <a:gd name="T20" fmla="*/ 424182206 w 7557"/>
                <a:gd name="T21" fmla="*/ 19998533 h 5874"/>
                <a:gd name="T22" fmla="*/ 400226206 w 7557"/>
                <a:gd name="T23" fmla="*/ 49590033 h 5874"/>
                <a:gd name="T24" fmla="*/ 374238523 w 7557"/>
                <a:gd name="T25" fmla="*/ 64304380 h 5874"/>
                <a:gd name="T26" fmla="*/ 340209063 w 7557"/>
                <a:gd name="T27" fmla="*/ 46094424 h 5874"/>
                <a:gd name="T28" fmla="*/ 305079241 w 7557"/>
                <a:gd name="T29" fmla="*/ 87148441 h 5874"/>
                <a:gd name="T30" fmla="*/ 286202304 w 7557"/>
                <a:gd name="T31" fmla="*/ 97147708 h 5874"/>
                <a:gd name="T32" fmla="*/ 251834473 w 7557"/>
                <a:gd name="T33" fmla="*/ 96822667 h 5874"/>
                <a:gd name="T34" fmla="*/ 235835584 w 7557"/>
                <a:gd name="T35" fmla="*/ 102188114 h 5874"/>
                <a:gd name="T36" fmla="*/ 239559998 w 7557"/>
                <a:gd name="T37" fmla="*/ 134543596 h 5874"/>
                <a:gd name="T38" fmla="*/ 230502524 w 7557"/>
                <a:gd name="T39" fmla="*/ 166085908 h 5874"/>
                <a:gd name="T40" fmla="*/ 217127688 w 7557"/>
                <a:gd name="T41" fmla="*/ 182426312 h 5874"/>
                <a:gd name="T42" fmla="*/ 205953865 w 7557"/>
                <a:gd name="T43" fmla="*/ 197384724 h 5874"/>
                <a:gd name="T44" fmla="*/ 172263068 w 7557"/>
                <a:gd name="T45" fmla="*/ 203969642 h 5874"/>
                <a:gd name="T46" fmla="*/ 132900839 w 7557"/>
                <a:gd name="T47" fmla="*/ 212505657 h 5874"/>
                <a:gd name="T48" fmla="*/ 104543101 w 7557"/>
                <a:gd name="T49" fmla="*/ 214863054 h 5874"/>
                <a:gd name="T50" fmla="*/ 77793427 w 7557"/>
                <a:gd name="T51" fmla="*/ 221935817 h 5874"/>
                <a:gd name="T52" fmla="*/ 58662494 w 7557"/>
                <a:gd name="T53" fmla="*/ 210066714 h 5874"/>
                <a:gd name="T54" fmla="*/ 42071237 w 7557"/>
                <a:gd name="T55" fmla="*/ 214700534 h 5874"/>
                <a:gd name="T56" fmla="*/ 12866843 w 7557"/>
                <a:gd name="T57" fmla="*/ 231772564 h 5874"/>
                <a:gd name="T58" fmla="*/ 4994397 w 7557"/>
                <a:gd name="T59" fmla="*/ 250064065 h 5874"/>
                <a:gd name="T60" fmla="*/ 23871334 w 7557"/>
                <a:gd name="T61" fmla="*/ 267461135 h 5874"/>
                <a:gd name="T62" fmla="*/ 24463993 w 7557"/>
                <a:gd name="T63" fmla="*/ 300629504 h 5874"/>
                <a:gd name="T64" fmla="*/ 12951509 w 7557"/>
                <a:gd name="T65" fmla="*/ 315750436 h 5874"/>
                <a:gd name="T66" fmla="*/ 11681816 w 7557"/>
                <a:gd name="T67" fmla="*/ 326725394 h 5874"/>
                <a:gd name="T68" fmla="*/ 30050759 w 7557"/>
                <a:gd name="T69" fmla="*/ 340464050 h 5874"/>
                <a:gd name="T70" fmla="*/ 29204394 w 7557"/>
                <a:gd name="T71" fmla="*/ 367860672 h 5874"/>
                <a:gd name="T72" fmla="*/ 42494274 w 7557"/>
                <a:gd name="T73" fmla="*/ 380542661 h 5874"/>
                <a:gd name="T74" fmla="*/ 65519243 w 7557"/>
                <a:gd name="T75" fmla="*/ 400866520 h 5874"/>
                <a:gd name="T76" fmla="*/ 76862397 w 7557"/>
                <a:gd name="T77" fmla="*/ 417857290 h 5874"/>
                <a:gd name="T78" fmla="*/ 83126487 w 7557"/>
                <a:gd name="T79" fmla="*/ 441758018 h 5874"/>
                <a:gd name="T80" fmla="*/ 101918758 w 7557"/>
                <a:gd name="T81" fmla="*/ 452488910 h 5874"/>
                <a:gd name="T82" fmla="*/ 127313782 w 7557"/>
                <a:gd name="T83" fmla="*/ 443546595 h 5874"/>
                <a:gd name="T84" fmla="*/ 149069058 w 7557"/>
                <a:gd name="T85" fmla="*/ 430213954 h 5874"/>
                <a:gd name="T86" fmla="*/ 173871423 w 7557"/>
                <a:gd name="T87" fmla="*/ 438912774 h 5874"/>
                <a:gd name="T88" fmla="*/ 203075817 w 7557"/>
                <a:gd name="T89" fmla="*/ 435823466 h 5874"/>
                <a:gd name="T90" fmla="*/ 221191054 w 7557"/>
                <a:gd name="T91" fmla="*/ 450131512 h 5874"/>
                <a:gd name="T92" fmla="*/ 247517109 w 7557"/>
                <a:gd name="T93" fmla="*/ 456391104 h 5874"/>
                <a:gd name="T94" fmla="*/ 281292572 w 7557"/>
                <a:gd name="T95" fmla="*/ 453220536 h 5874"/>
                <a:gd name="T96" fmla="*/ 313459680 w 7557"/>
                <a:gd name="T97" fmla="*/ 448586715 h 5874"/>
                <a:gd name="T98" fmla="*/ 336738355 w 7557"/>
                <a:gd name="T99" fmla="*/ 445985252 h 5874"/>
                <a:gd name="T100" fmla="*/ 362895370 w 7557"/>
                <a:gd name="T101" fmla="*/ 449074561 h 5874"/>
                <a:gd name="T102" fmla="*/ 391253108 w 7557"/>
                <a:gd name="T103" fmla="*/ 456716145 h 5874"/>
                <a:gd name="T104" fmla="*/ 422743182 w 7557"/>
                <a:gd name="T105" fmla="*/ 468422728 h 5874"/>
                <a:gd name="T106" fmla="*/ 451185585 w 7557"/>
                <a:gd name="T107" fmla="*/ 476064597 h 5874"/>
                <a:gd name="T108" fmla="*/ 452201281 w 7557"/>
                <a:gd name="T109" fmla="*/ 459967974 h 5874"/>
                <a:gd name="T110" fmla="*/ 461174380 w 7557"/>
                <a:gd name="T111" fmla="*/ 444522001 h 5874"/>
                <a:gd name="T112" fmla="*/ 447460881 w 7557"/>
                <a:gd name="T113" fmla="*/ 414605461 h 5874"/>
                <a:gd name="T114" fmla="*/ 461512751 w 7557"/>
                <a:gd name="T115" fmla="*/ 385013962 h 5874"/>
                <a:gd name="T116" fmla="*/ 509678748 w 7557"/>
                <a:gd name="T117" fmla="*/ 380298881 h 5874"/>
                <a:gd name="T118" fmla="*/ 529402341 w 7557"/>
                <a:gd name="T119" fmla="*/ 346154822 h 5874"/>
                <a:gd name="T120" fmla="*/ 558014075 w 7557"/>
                <a:gd name="T121" fmla="*/ 324693037 h 5874"/>
                <a:gd name="T122" fmla="*/ 600762346 w 7557"/>
                <a:gd name="T123" fmla="*/ 295182797 h 5874"/>
                <a:gd name="T124" fmla="*/ 635553797 w 7557"/>
                <a:gd name="T125" fmla="*/ 266566989 h 587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2" name="稻壳儿小白白(http://dwz.cn/Wu2UP)">
              <a:extLst>
                <a:ext uri="{FF2B5EF4-FFF2-40B4-BE49-F238E27FC236}">
                  <a16:creationId xmlns:a16="http://schemas.microsoft.com/office/drawing/2014/main" xmlns="" id="{A6CB304E-D177-484B-B0F9-1807D372E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309" y="3250230"/>
              <a:ext cx="333375" cy="522287"/>
            </a:xfrm>
            <a:custGeom>
              <a:avLst/>
              <a:gdLst>
                <a:gd name="T0" fmla="*/ 83895156 w 1159"/>
                <a:gd name="T1" fmla="*/ 81895753 h 1815"/>
                <a:gd name="T2" fmla="*/ 85798184 w 1159"/>
                <a:gd name="T3" fmla="*/ 81150451 h 1815"/>
                <a:gd name="T4" fmla="*/ 86625437 w 1159"/>
                <a:gd name="T5" fmla="*/ 79825597 h 1815"/>
                <a:gd name="T6" fmla="*/ 85301717 w 1159"/>
                <a:gd name="T7" fmla="*/ 77341352 h 1815"/>
                <a:gd name="T8" fmla="*/ 84722697 w 1159"/>
                <a:gd name="T9" fmla="*/ 74774520 h 1815"/>
                <a:gd name="T10" fmla="*/ 85881024 w 1159"/>
                <a:gd name="T11" fmla="*/ 68398303 h 1815"/>
                <a:gd name="T12" fmla="*/ 86294651 w 1159"/>
                <a:gd name="T13" fmla="*/ 64257991 h 1815"/>
                <a:gd name="T14" fmla="*/ 90100418 w 1159"/>
                <a:gd name="T15" fmla="*/ 61194195 h 1815"/>
                <a:gd name="T16" fmla="*/ 95809214 w 1159"/>
                <a:gd name="T17" fmla="*/ 55977368 h 1815"/>
                <a:gd name="T18" fmla="*/ 90183259 w 1159"/>
                <a:gd name="T19" fmla="*/ 51091755 h 1815"/>
                <a:gd name="T20" fmla="*/ 80337622 w 1159"/>
                <a:gd name="T21" fmla="*/ 45792052 h 1815"/>
                <a:gd name="T22" fmla="*/ 65692996 w 1159"/>
                <a:gd name="T23" fmla="*/ 39912798 h 1815"/>
                <a:gd name="T24" fmla="*/ 67761417 w 1159"/>
                <a:gd name="T25" fmla="*/ 34944310 h 1815"/>
                <a:gd name="T26" fmla="*/ 68175331 w 1159"/>
                <a:gd name="T27" fmla="*/ 28402629 h 1815"/>
                <a:gd name="T28" fmla="*/ 70739931 w 1159"/>
                <a:gd name="T29" fmla="*/ 22854588 h 1815"/>
                <a:gd name="T30" fmla="*/ 78848221 w 1159"/>
                <a:gd name="T31" fmla="*/ 13166237 h 1815"/>
                <a:gd name="T32" fmla="*/ 73801286 w 1159"/>
                <a:gd name="T33" fmla="*/ 6790019 h 1815"/>
                <a:gd name="T34" fmla="*/ 69829838 w 1159"/>
                <a:gd name="T35" fmla="*/ 82875 h 1815"/>
                <a:gd name="T36" fmla="*/ 60480668 w 1159"/>
                <a:gd name="T37" fmla="*/ 2567120 h 1815"/>
                <a:gd name="T38" fmla="*/ 56426667 w 1159"/>
                <a:gd name="T39" fmla="*/ 6955769 h 1815"/>
                <a:gd name="T40" fmla="*/ 48566611 w 1159"/>
                <a:gd name="T41" fmla="*/ 21032771 h 1815"/>
                <a:gd name="T42" fmla="*/ 46994657 w 1159"/>
                <a:gd name="T43" fmla="*/ 35027185 h 1815"/>
                <a:gd name="T44" fmla="*/ 44760556 w 1159"/>
                <a:gd name="T45" fmla="*/ 51919644 h 1815"/>
                <a:gd name="T46" fmla="*/ 38389900 w 1159"/>
                <a:gd name="T47" fmla="*/ 56225706 h 1815"/>
                <a:gd name="T48" fmla="*/ 31109151 w 1159"/>
                <a:gd name="T49" fmla="*/ 56474044 h 1815"/>
                <a:gd name="T50" fmla="*/ 20187740 w 1159"/>
                <a:gd name="T51" fmla="*/ 62519049 h 1815"/>
                <a:gd name="T52" fmla="*/ 6536336 w 1159"/>
                <a:gd name="T53" fmla="*/ 63181476 h 1815"/>
                <a:gd name="T54" fmla="*/ 992934 w 1159"/>
                <a:gd name="T55" fmla="*/ 66493610 h 1815"/>
                <a:gd name="T56" fmla="*/ 8935543 w 1159"/>
                <a:gd name="T57" fmla="*/ 68067089 h 1815"/>
                <a:gd name="T58" fmla="*/ 12906991 w 1159"/>
                <a:gd name="T59" fmla="*/ 70799672 h 1815"/>
                <a:gd name="T60" fmla="*/ 11914057 w 1159"/>
                <a:gd name="T61" fmla="*/ 76347712 h 1815"/>
                <a:gd name="T62" fmla="*/ 18698627 w 1159"/>
                <a:gd name="T63" fmla="*/ 79908472 h 1815"/>
                <a:gd name="T64" fmla="*/ 25400356 w 1159"/>
                <a:gd name="T65" fmla="*/ 87195455 h 1815"/>
                <a:gd name="T66" fmla="*/ 28792497 w 1159"/>
                <a:gd name="T67" fmla="*/ 93405922 h 1815"/>
                <a:gd name="T68" fmla="*/ 27054863 w 1159"/>
                <a:gd name="T69" fmla="*/ 100361692 h 1815"/>
                <a:gd name="T70" fmla="*/ 32598265 w 1159"/>
                <a:gd name="T71" fmla="*/ 110464132 h 1815"/>
                <a:gd name="T72" fmla="*/ 33177572 w 1159"/>
                <a:gd name="T73" fmla="*/ 116508849 h 1815"/>
                <a:gd name="T74" fmla="*/ 27551330 w 1159"/>
                <a:gd name="T75" fmla="*/ 121146124 h 1815"/>
                <a:gd name="T76" fmla="*/ 30116217 w 1159"/>
                <a:gd name="T77" fmla="*/ 128433107 h 1815"/>
                <a:gd name="T78" fmla="*/ 33177572 w 1159"/>
                <a:gd name="T79" fmla="*/ 131993867 h 1815"/>
                <a:gd name="T80" fmla="*/ 40044694 w 1159"/>
                <a:gd name="T81" fmla="*/ 131993867 h 1815"/>
                <a:gd name="T82" fmla="*/ 41451255 w 1159"/>
                <a:gd name="T83" fmla="*/ 137790246 h 1815"/>
                <a:gd name="T84" fmla="*/ 44678003 w 1159"/>
                <a:gd name="T85" fmla="*/ 138535548 h 1815"/>
                <a:gd name="T86" fmla="*/ 44429769 w 1159"/>
                <a:gd name="T87" fmla="*/ 143089948 h 1815"/>
                <a:gd name="T88" fmla="*/ 48897397 w 1159"/>
                <a:gd name="T89" fmla="*/ 143752375 h 1815"/>
                <a:gd name="T90" fmla="*/ 53034238 w 1159"/>
                <a:gd name="T91" fmla="*/ 143172823 h 1815"/>
                <a:gd name="T92" fmla="*/ 57750387 w 1159"/>
                <a:gd name="T93" fmla="*/ 150128305 h 1815"/>
                <a:gd name="T94" fmla="*/ 60563509 w 1159"/>
                <a:gd name="T95" fmla="*/ 140522828 h 1815"/>
                <a:gd name="T96" fmla="*/ 61307921 w 1159"/>
                <a:gd name="T97" fmla="*/ 131579778 h 1815"/>
                <a:gd name="T98" fmla="*/ 67513184 w 1159"/>
                <a:gd name="T99" fmla="*/ 133732809 h 1815"/>
                <a:gd name="T100" fmla="*/ 72560119 w 1159"/>
                <a:gd name="T101" fmla="*/ 130503263 h 1815"/>
                <a:gd name="T102" fmla="*/ 72974033 w 1159"/>
                <a:gd name="T103" fmla="*/ 124127045 h 1815"/>
                <a:gd name="T104" fmla="*/ 70326305 w 1159"/>
                <a:gd name="T105" fmla="*/ 114687319 h 1815"/>
                <a:gd name="T106" fmla="*/ 62631929 w 1159"/>
                <a:gd name="T107" fmla="*/ 112037324 h 1815"/>
                <a:gd name="T108" fmla="*/ 62135462 w 1159"/>
                <a:gd name="T109" fmla="*/ 105081555 h 1815"/>
                <a:gd name="T110" fmla="*/ 61059688 w 1159"/>
                <a:gd name="T111" fmla="*/ 101438207 h 1815"/>
                <a:gd name="T112" fmla="*/ 63955649 w 1159"/>
                <a:gd name="T113" fmla="*/ 95227740 h 1815"/>
                <a:gd name="T114" fmla="*/ 66603090 w 1159"/>
                <a:gd name="T115" fmla="*/ 89928038 h 1815"/>
                <a:gd name="T116" fmla="*/ 63707416 w 1159"/>
                <a:gd name="T117" fmla="*/ 86201815 h 1815"/>
                <a:gd name="T118" fmla="*/ 66272304 w 1159"/>
                <a:gd name="T119" fmla="*/ 84131659 h 1815"/>
                <a:gd name="T120" fmla="*/ 68837191 w 1159"/>
                <a:gd name="T121" fmla="*/ 81067575 h 181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3" name="稻壳儿小白白(http://dwz.cn/Wu2UP)">
              <a:extLst>
                <a:ext uri="{FF2B5EF4-FFF2-40B4-BE49-F238E27FC236}">
                  <a16:creationId xmlns:a16="http://schemas.microsoft.com/office/drawing/2014/main" xmlns="" id="{34E89725-EACF-413E-82EA-9A1DBB95F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9534" y="2735880"/>
              <a:ext cx="1558925" cy="1360487"/>
            </a:xfrm>
            <a:custGeom>
              <a:avLst/>
              <a:gdLst>
                <a:gd name="T0" fmla="*/ 429278134 w 5358"/>
                <a:gd name="T1" fmla="*/ 241476530 h 4735"/>
                <a:gd name="T2" fmla="*/ 447732396 w 5358"/>
                <a:gd name="T3" fmla="*/ 253199417 h 4735"/>
                <a:gd name="T4" fmla="*/ 449171448 w 5358"/>
                <a:gd name="T5" fmla="*/ 284653244 h 4735"/>
                <a:gd name="T6" fmla="*/ 430378517 w 5358"/>
                <a:gd name="T7" fmla="*/ 297532042 h 4735"/>
                <a:gd name="T8" fmla="*/ 426907742 w 5358"/>
                <a:gd name="T9" fmla="*/ 305209671 h 4735"/>
                <a:gd name="T10" fmla="*/ 406844802 w 5358"/>
                <a:gd name="T11" fmla="*/ 308346693 h 4735"/>
                <a:gd name="T12" fmla="*/ 388898252 w 5358"/>
                <a:gd name="T13" fmla="*/ 323867450 h 4735"/>
                <a:gd name="T14" fmla="*/ 386612527 w 5358"/>
                <a:gd name="T15" fmla="*/ 345992388 h 4735"/>
                <a:gd name="T16" fmla="*/ 377300874 w 5358"/>
                <a:gd name="T17" fmla="*/ 356889788 h 4735"/>
                <a:gd name="T18" fmla="*/ 370528366 w 5358"/>
                <a:gd name="T19" fmla="*/ 371832446 h 4735"/>
                <a:gd name="T20" fmla="*/ 351989437 w 5358"/>
                <a:gd name="T21" fmla="*/ 384546032 h 4735"/>
                <a:gd name="T22" fmla="*/ 333450217 w 5358"/>
                <a:gd name="T23" fmla="*/ 388261153 h 4735"/>
                <a:gd name="T24" fmla="*/ 320921499 w 5358"/>
                <a:gd name="T25" fmla="*/ 372327796 h 4735"/>
                <a:gd name="T26" fmla="*/ 311609555 w 5358"/>
                <a:gd name="T27" fmla="*/ 349212159 h 4735"/>
                <a:gd name="T28" fmla="*/ 288245174 w 5358"/>
                <a:gd name="T29" fmla="*/ 344341127 h 4735"/>
                <a:gd name="T30" fmla="*/ 277663513 w 5358"/>
                <a:gd name="T31" fmla="*/ 325023074 h 4735"/>
                <a:gd name="T32" fmla="*/ 260986681 w 5358"/>
                <a:gd name="T33" fmla="*/ 343020291 h 4735"/>
                <a:gd name="T34" fmla="*/ 253537417 w 5358"/>
                <a:gd name="T35" fmla="*/ 358871186 h 4735"/>
                <a:gd name="T36" fmla="*/ 248542631 w 5358"/>
                <a:gd name="T37" fmla="*/ 352266718 h 4735"/>
                <a:gd name="T38" fmla="*/ 233897813 w 5358"/>
                <a:gd name="T39" fmla="*/ 343267966 h 4735"/>
                <a:gd name="T40" fmla="*/ 216289642 w 5358"/>
                <a:gd name="T41" fmla="*/ 323372101 h 4735"/>
                <a:gd name="T42" fmla="*/ 238722974 w 5358"/>
                <a:gd name="T43" fmla="*/ 324692937 h 4735"/>
                <a:gd name="T44" fmla="*/ 257939242 w 5358"/>
                <a:gd name="T45" fmla="*/ 323206888 h 4735"/>
                <a:gd name="T46" fmla="*/ 253114081 w 5358"/>
                <a:gd name="T47" fmla="*/ 301824975 h 4735"/>
                <a:gd name="T48" fmla="*/ 272923019 w 5358"/>
                <a:gd name="T49" fmla="*/ 277966027 h 4735"/>
                <a:gd name="T50" fmla="*/ 285790406 w 5358"/>
                <a:gd name="T51" fmla="*/ 265665328 h 4735"/>
                <a:gd name="T52" fmla="*/ 277494178 w 5358"/>
                <a:gd name="T53" fmla="*/ 237348522 h 4735"/>
                <a:gd name="T54" fmla="*/ 272923019 w 5358"/>
                <a:gd name="T55" fmla="*/ 214975909 h 4735"/>
                <a:gd name="T56" fmla="*/ 252775412 w 5358"/>
                <a:gd name="T57" fmla="*/ 197969391 h 4735"/>
                <a:gd name="T58" fmla="*/ 225516919 w 5358"/>
                <a:gd name="T59" fmla="*/ 177000077 h 4735"/>
                <a:gd name="T60" fmla="*/ 213157535 w 5358"/>
                <a:gd name="T61" fmla="*/ 173202494 h 4735"/>
                <a:gd name="T62" fmla="*/ 184459990 w 5358"/>
                <a:gd name="T63" fmla="*/ 147032298 h 4735"/>
                <a:gd name="T64" fmla="*/ 162703996 w 5358"/>
                <a:gd name="T65" fmla="*/ 142326478 h 4735"/>
                <a:gd name="T66" fmla="*/ 141540672 w 5358"/>
                <a:gd name="T67" fmla="*/ 136300110 h 4735"/>
                <a:gd name="T68" fmla="*/ 127234233 w 5358"/>
                <a:gd name="T69" fmla="*/ 152068255 h 4735"/>
                <a:gd name="T70" fmla="*/ 113943510 w 5358"/>
                <a:gd name="T71" fmla="*/ 165607327 h 4735"/>
                <a:gd name="T72" fmla="*/ 87870358 w 5358"/>
                <a:gd name="T73" fmla="*/ 156113513 h 4735"/>
                <a:gd name="T74" fmla="*/ 54686030 w 5358"/>
                <a:gd name="T75" fmla="*/ 145298575 h 4735"/>
                <a:gd name="T76" fmla="*/ 30729269 w 5358"/>
                <a:gd name="T77" fmla="*/ 126558333 h 4735"/>
                <a:gd name="T78" fmla="*/ 1947056 w 5358"/>
                <a:gd name="T79" fmla="*/ 109221678 h 4735"/>
                <a:gd name="T80" fmla="*/ 24295430 w 5358"/>
                <a:gd name="T81" fmla="*/ 64806590 h 4735"/>
                <a:gd name="T82" fmla="*/ 69923809 w 5358"/>
                <a:gd name="T83" fmla="*/ 40369830 h 4735"/>
                <a:gd name="T84" fmla="*/ 117583620 w 5358"/>
                <a:gd name="T85" fmla="*/ 22785499 h 4735"/>
                <a:gd name="T86" fmla="*/ 158132836 w 5358"/>
                <a:gd name="T87" fmla="*/ 29637642 h 4735"/>
                <a:gd name="T88" fmla="*/ 172100607 w 5358"/>
                <a:gd name="T89" fmla="*/ 72236544 h 4735"/>
                <a:gd name="T90" fmla="*/ 182936270 w 5358"/>
                <a:gd name="T91" fmla="*/ 83711756 h 4735"/>
                <a:gd name="T92" fmla="*/ 223823864 w 5358"/>
                <a:gd name="T93" fmla="*/ 86188504 h 4735"/>
                <a:gd name="T94" fmla="*/ 207401035 w 5358"/>
                <a:gd name="T95" fmla="*/ 114092422 h 4735"/>
                <a:gd name="T96" fmla="*/ 236606584 w 5358"/>
                <a:gd name="T97" fmla="*/ 135309411 h 4735"/>
                <a:gd name="T98" fmla="*/ 253875795 w 5358"/>
                <a:gd name="T99" fmla="*/ 162140169 h 4735"/>
                <a:gd name="T100" fmla="*/ 278679520 w 5358"/>
                <a:gd name="T101" fmla="*/ 144885975 h 4735"/>
                <a:gd name="T102" fmla="*/ 324222940 w 5358"/>
                <a:gd name="T103" fmla="*/ 146619411 h 4735"/>
                <a:gd name="T104" fmla="*/ 306869062 w 5358"/>
                <a:gd name="T105" fmla="*/ 179476824 h 4735"/>
                <a:gd name="T106" fmla="*/ 324730944 w 5358"/>
                <a:gd name="T107" fmla="*/ 213324936 h 4735"/>
                <a:gd name="T108" fmla="*/ 345470931 w 5358"/>
                <a:gd name="T109" fmla="*/ 225708098 h 4735"/>
                <a:gd name="T110" fmla="*/ 358168983 w 5358"/>
                <a:gd name="T111" fmla="*/ 250887882 h 4735"/>
                <a:gd name="T112" fmla="*/ 358338318 w 5358"/>
                <a:gd name="T113" fmla="*/ 274663793 h 4735"/>
                <a:gd name="T114" fmla="*/ 371883043 w 5358"/>
                <a:gd name="T115" fmla="*/ 284570782 h 4735"/>
                <a:gd name="T116" fmla="*/ 383057084 w 5358"/>
                <a:gd name="T117" fmla="*/ 293734459 h 4735"/>
                <a:gd name="T118" fmla="*/ 396093805 w 5358"/>
                <a:gd name="T119" fmla="*/ 279369612 h 4735"/>
                <a:gd name="T120" fmla="*/ 391099310 w 5358"/>
                <a:gd name="T121" fmla="*/ 258152624 h 4735"/>
                <a:gd name="T122" fmla="*/ 394316084 w 5358"/>
                <a:gd name="T123" fmla="*/ 238421971 h 4735"/>
                <a:gd name="T124" fmla="*/ 399395247 w 5358"/>
                <a:gd name="T125" fmla="*/ 226368659 h 473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4" name="稻壳儿小白白(http://dwz.cn/Wu2UP)">
              <a:extLst>
                <a:ext uri="{FF2B5EF4-FFF2-40B4-BE49-F238E27FC236}">
                  <a16:creationId xmlns:a16="http://schemas.microsoft.com/office/drawing/2014/main" xmlns="" id="{A724B1EC-FD69-4330-A5DF-0C5C82221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9421" y="3828080"/>
              <a:ext cx="1166813" cy="1055687"/>
            </a:xfrm>
            <a:custGeom>
              <a:avLst/>
              <a:gdLst>
                <a:gd name="T0" fmla="*/ 311008966 w 4006"/>
                <a:gd name="T1" fmla="*/ 140065818 h 3723"/>
                <a:gd name="T2" fmla="*/ 324328285 w 4006"/>
                <a:gd name="T3" fmla="*/ 128728879 h 3723"/>
                <a:gd name="T4" fmla="*/ 335526603 w 4006"/>
                <a:gd name="T5" fmla="*/ 107582246 h 3723"/>
                <a:gd name="T6" fmla="*/ 338835388 w 4006"/>
                <a:gd name="T7" fmla="*/ 92626822 h 3723"/>
                <a:gd name="T8" fmla="*/ 311348583 w 4006"/>
                <a:gd name="T9" fmla="*/ 85390418 h 3723"/>
                <a:gd name="T10" fmla="*/ 294466203 w 4006"/>
                <a:gd name="T11" fmla="*/ 81772216 h 3723"/>
                <a:gd name="T12" fmla="*/ 271729951 w 4006"/>
                <a:gd name="T13" fmla="*/ 74696590 h 3723"/>
                <a:gd name="T14" fmla="*/ 254762813 w 4006"/>
                <a:gd name="T15" fmla="*/ 71721498 h 3723"/>
                <a:gd name="T16" fmla="*/ 241443494 w 4006"/>
                <a:gd name="T17" fmla="*/ 74133727 h 3723"/>
                <a:gd name="T18" fmla="*/ 221506894 w 4006"/>
                <a:gd name="T19" fmla="*/ 73329556 h 3723"/>
                <a:gd name="T20" fmla="*/ 213956688 w 4006"/>
                <a:gd name="T21" fmla="*/ 57972046 h 3723"/>
                <a:gd name="T22" fmla="*/ 207169600 w 4006"/>
                <a:gd name="T23" fmla="*/ 37227499 h 3723"/>
                <a:gd name="T24" fmla="*/ 187148533 w 4006"/>
                <a:gd name="T25" fmla="*/ 32081769 h 3723"/>
                <a:gd name="T26" fmla="*/ 175101757 w 4006"/>
                <a:gd name="T27" fmla="*/ 15437756 h 3723"/>
                <a:gd name="T28" fmla="*/ 158134327 w 4006"/>
                <a:gd name="T29" fmla="*/ 19136489 h 3723"/>
                <a:gd name="T30" fmla="*/ 153977374 w 4006"/>
                <a:gd name="T31" fmla="*/ 34574245 h 3723"/>
                <a:gd name="T32" fmla="*/ 145239383 w 4006"/>
                <a:gd name="T33" fmla="*/ 45750690 h 3723"/>
                <a:gd name="T34" fmla="*/ 141421755 w 4006"/>
                <a:gd name="T35" fmla="*/ 39800506 h 3723"/>
                <a:gd name="T36" fmla="*/ 132768523 w 4006"/>
                <a:gd name="T37" fmla="*/ 44705211 h 3723"/>
                <a:gd name="T38" fmla="*/ 118431228 w 4006"/>
                <a:gd name="T39" fmla="*/ 47438995 h 3723"/>
                <a:gd name="T40" fmla="*/ 107656995 w 4006"/>
                <a:gd name="T41" fmla="*/ 66253929 h 3723"/>
                <a:gd name="T42" fmla="*/ 93065133 w 4006"/>
                <a:gd name="T43" fmla="*/ 70756549 h 3723"/>
                <a:gd name="T44" fmla="*/ 84411901 w 4006"/>
                <a:gd name="T45" fmla="*/ 64324316 h 3723"/>
                <a:gd name="T46" fmla="*/ 76691886 w 4006"/>
                <a:gd name="T47" fmla="*/ 50655395 h 3723"/>
                <a:gd name="T48" fmla="*/ 57433938 w 4006"/>
                <a:gd name="T49" fmla="*/ 47599773 h 3723"/>
                <a:gd name="T50" fmla="*/ 43096643 w 4006"/>
                <a:gd name="T51" fmla="*/ 24604057 h 3723"/>
                <a:gd name="T52" fmla="*/ 26299313 w 4006"/>
                <a:gd name="T53" fmla="*/ 3457425 h 3723"/>
                <a:gd name="T54" fmla="*/ 12301343 w 4006"/>
                <a:gd name="T55" fmla="*/ 10533051 h 3723"/>
                <a:gd name="T56" fmla="*/ 10180341 w 4006"/>
                <a:gd name="T57" fmla="*/ 26212116 h 3723"/>
                <a:gd name="T58" fmla="*/ 6702039 w 4006"/>
                <a:gd name="T59" fmla="*/ 42051958 h 3723"/>
                <a:gd name="T60" fmla="*/ 18070164 w 4006"/>
                <a:gd name="T61" fmla="*/ 63600392 h 3723"/>
                <a:gd name="T62" fmla="*/ 31643759 w 4006"/>
                <a:gd name="T63" fmla="*/ 90857987 h 3723"/>
                <a:gd name="T64" fmla="*/ 33934569 w 4006"/>
                <a:gd name="T65" fmla="*/ 110959140 h 3723"/>
                <a:gd name="T66" fmla="*/ 39957666 w 4006"/>
                <a:gd name="T67" fmla="*/ 136447616 h 3723"/>
                <a:gd name="T68" fmla="*/ 39109498 w 4006"/>
                <a:gd name="T69" fmla="*/ 178178018 h 3723"/>
                <a:gd name="T70" fmla="*/ 41569825 w 4006"/>
                <a:gd name="T71" fmla="*/ 215003432 h 3723"/>
                <a:gd name="T72" fmla="*/ 51325791 w 4006"/>
                <a:gd name="T73" fmla="*/ 199565675 h 3723"/>
                <a:gd name="T74" fmla="*/ 64390543 w 4006"/>
                <a:gd name="T75" fmla="*/ 207686781 h 3723"/>
                <a:gd name="T76" fmla="*/ 68208171 w 4006"/>
                <a:gd name="T77" fmla="*/ 227707688 h 3723"/>
                <a:gd name="T78" fmla="*/ 77540054 w 4006"/>
                <a:gd name="T79" fmla="*/ 231566914 h 3723"/>
                <a:gd name="T80" fmla="*/ 91198698 w 4006"/>
                <a:gd name="T81" fmla="*/ 248050150 h 3723"/>
                <a:gd name="T82" fmla="*/ 100276305 w 4006"/>
                <a:gd name="T83" fmla="*/ 268231834 h 3723"/>
                <a:gd name="T84" fmla="*/ 103584800 w 4006"/>
                <a:gd name="T85" fmla="*/ 279729833 h 3723"/>
                <a:gd name="T86" fmla="*/ 111474623 w 4006"/>
                <a:gd name="T87" fmla="*/ 293318224 h 3723"/>
                <a:gd name="T88" fmla="*/ 133956307 w 4006"/>
                <a:gd name="T89" fmla="*/ 293318224 h 3723"/>
                <a:gd name="T90" fmla="*/ 153892615 w 4006"/>
                <a:gd name="T91" fmla="*/ 291790696 h 3723"/>
                <a:gd name="T92" fmla="*/ 153044156 w 4006"/>
                <a:gd name="T93" fmla="*/ 269920423 h 3723"/>
                <a:gd name="T94" fmla="*/ 165684825 w 4006"/>
                <a:gd name="T95" fmla="*/ 249175875 h 3723"/>
                <a:gd name="T96" fmla="*/ 183585181 w 4006"/>
                <a:gd name="T97" fmla="*/ 227948712 h 3723"/>
                <a:gd name="T98" fmla="*/ 198516368 w 4006"/>
                <a:gd name="T99" fmla="*/ 214199544 h 3723"/>
                <a:gd name="T100" fmla="*/ 203521780 w 4006"/>
                <a:gd name="T101" fmla="*/ 224652065 h 3723"/>
                <a:gd name="T102" fmla="*/ 207339408 w 4006"/>
                <a:gd name="T103" fmla="*/ 240572438 h 3723"/>
                <a:gd name="T104" fmla="*/ 230245176 w 4006"/>
                <a:gd name="T105" fmla="*/ 238079961 h 3723"/>
                <a:gd name="T106" fmla="*/ 239237734 w 4006"/>
                <a:gd name="T107" fmla="*/ 246200783 h 3723"/>
                <a:gd name="T108" fmla="*/ 266385214 w 4006"/>
                <a:gd name="T109" fmla="*/ 246281314 h 3723"/>
                <a:gd name="T110" fmla="*/ 251539077 w 4006"/>
                <a:gd name="T111" fmla="*/ 232531863 h 3723"/>
                <a:gd name="T112" fmla="*/ 251029943 w 4006"/>
                <a:gd name="T113" fmla="*/ 217737216 h 3723"/>
                <a:gd name="T114" fmla="*/ 268845541 w 4006"/>
                <a:gd name="T115" fmla="*/ 222802982 h 3723"/>
                <a:gd name="T116" fmla="*/ 252726570 w 4006"/>
                <a:gd name="T117" fmla="*/ 203183877 h 3723"/>
                <a:gd name="T118" fmla="*/ 241019410 w 4006"/>
                <a:gd name="T119" fmla="*/ 185092867 h 3723"/>
                <a:gd name="T120" fmla="*/ 245855014 w 4006"/>
                <a:gd name="T121" fmla="*/ 163946235 h 3723"/>
                <a:gd name="T122" fmla="*/ 261295043 w 4006"/>
                <a:gd name="T123" fmla="*/ 155584105 h 3723"/>
                <a:gd name="T124" fmla="*/ 285982488 w 4006"/>
                <a:gd name="T125" fmla="*/ 167644967 h 372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4592AF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5" name="稻壳儿小白白(http://dwz.cn/Wu2UP)">
              <a:extLst>
                <a:ext uri="{FF2B5EF4-FFF2-40B4-BE49-F238E27FC236}">
                  <a16:creationId xmlns:a16="http://schemas.microsoft.com/office/drawing/2014/main" xmlns="" id="{3E07CE89-7083-4EB8-B6D5-F32E57E47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5846" y="4534517"/>
              <a:ext cx="650875" cy="550863"/>
            </a:xfrm>
            <a:custGeom>
              <a:avLst/>
              <a:gdLst>
                <a:gd name="T0" fmla="*/ 119937601 w 2274"/>
                <a:gd name="T1" fmla="*/ 3251950 h 1956"/>
                <a:gd name="T2" fmla="*/ 130669596 w 2274"/>
                <a:gd name="T3" fmla="*/ 1031038 h 1956"/>
                <a:gd name="T4" fmla="*/ 141320018 w 2274"/>
                <a:gd name="T5" fmla="*/ 4758938 h 1956"/>
                <a:gd name="T6" fmla="*/ 148611306 w 2274"/>
                <a:gd name="T7" fmla="*/ 6265926 h 1956"/>
                <a:gd name="T8" fmla="*/ 157295078 w 2274"/>
                <a:gd name="T9" fmla="*/ 19432002 h 1956"/>
                <a:gd name="T10" fmla="*/ 159425162 w 2274"/>
                <a:gd name="T11" fmla="*/ 30377166 h 1956"/>
                <a:gd name="T12" fmla="*/ 161719253 w 2274"/>
                <a:gd name="T13" fmla="*/ 32677216 h 1956"/>
                <a:gd name="T14" fmla="*/ 167535912 w 2274"/>
                <a:gd name="T15" fmla="*/ 35294660 h 1956"/>
                <a:gd name="T16" fmla="*/ 175482369 w 2274"/>
                <a:gd name="T17" fmla="*/ 26173596 h 1956"/>
                <a:gd name="T18" fmla="*/ 180643573 w 2274"/>
                <a:gd name="T19" fmla="*/ 35929166 h 1956"/>
                <a:gd name="T20" fmla="*/ 178759355 w 2274"/>
                <a:gd name="T21" fmla="*/ 48460736 h 1956"/>
                <a:gd name="T22" fmla="*/ 179168943 w 2274"/>
                <a:gd name="T23" fmla="*/ 60516638 h 1956"/>
                <a:gd name="T24" fmla="*/ 169747857 w 2274"/>
                <a:gd name="T25" fmla="*/ 68844357 h 1956"/>
                <a:gd name="T26" fmla="*/ 166388723 w 2274"/>
                <a:gd name="T27" fmla="*/ 76458714 h 1956"/>
                <a:gd name="T28" fmla="*/ 179168943 w 2274"/>
                <a:gd name="T29" fmla="*/ 71303245 h 1956"/>
                <a:gd name="T30" fmla="*/ 186296511 w 2274"/>
                <a:gd name="T31" fmla="*/ 77727727 h 1956"/>
                <a:gd name="T32" fmla="*/ 185886923 w 2274"/>
                <a:gd name="T33" fmla="*/ 81534765 h 1956"/>
                <a:gd name="T34" fmla="*/ 181790761 w 2274"/>
                <a:gd name="T35" fmla="*/ 91766285 h 1956"/>
                <a:gd name="T36" fmla="*/ 181463034 w 2274"/>
                <a:gd name="T37" fmla="*/ 101759829 h 1956"/>
                <a:gd name="T38" fmla="*/ 183019524 w 2274"/>
                <a:gd name="T39" fmla="*/ 103901323 h 1956"/>
                <a:gd name="T40" fmla="*/ 181626755 w 2274"/>
                <a:gd name="T41" fmla="*/ 115243018 h 1956"/>
                <a:gd name="T42" fmla="*/ 170239304 w 2274"/>
                <a:gd name="T43" fmla="*/ 117781325 h 1956"/>
                <a:gd name="T44" fmla="*/ 170485171 w 2274"/>
                <a:gd name="T45" fmla="*/ 123253906 h 1956"/>
                <a:gd name="T46" fmla="*/ 161964834 w 2274"/>
                <a:gd name="T47" fmla="*/ 125712513 h 1956"/>
                <a:gd name="T48" fmla="*/ 157049497 w 2274"/>
                <a:gd name="T49" fmla="*/ 128726488 h 1956"/>
                <a:gd name="T50" fmla="*/ 150003790 w 2274"/>
                <a:gd name="T51" fmla="*/ 129757526 h 1956"/>
                <a:gd name="T52" fmla="*/ 142139193 w 2274"/>
                <a:gd name="T53" fmla="*/ 130630007 h 1956"/>
                <a:gd name="T54" fmla="*/ 129440834 w 2274"/>
                <a:gd name="T55" fmla="*/ 140385577 h 1956"/>
                <a:gd name="T56" fmla="*/ 125754259 w 2274"/>
                <a:gd name="T57" fmla="*/ 134040514 h 1956"/>
                <a:gd name="T58" fmla="*/ 117152062 w 2274"/>
                <a:gd name="T59" fmla="*/ 131343932 h 1956"/>
                <a:gd name="T60" fmla="*/ 109287465 w 2274"/>
                <a:gd name="T61" fmla="*/ 124998869 h 1956"/>
                <a:gd name="T62" fmla="*/ 103716387 w 2274"/>
                <a:gd name="T63" fmla="*/ 137451020 h 1956"/>
                <a:gd name="T64" fmla="*/ 92902531 w 2274"/>
                <a:gd name="T65" fmla="*/ 138402921 h 1956"/>
                <a:gd name="T66" fmla="*/ 78647682 w 2274"/>
                <a:gd name="T67" fmla="*/ 148317046 h 1956"/>
                <a:gd name="T68" fmla="*/ 66686637 w 2274"/>
                <a:gd name="T69" fmla="*/ 153155122 h 1956"/>
                <a:gd name="T70" fmla="*/ 54397866 w 2274"/>
                <a:gd name="T71" fmla="*/ 146492946 h 1956"/>
                <a:gd name="T72" fmla="*/ 41781653 w 2274"/>
                <a:gd name="T73" fmla="*/ 144985959 h 1956"/>
                <a:gd name="T74" fmla="*/ 30148335 w 2274"/>
                <a:gd name="T75" fmla="*/ 154344997 h 1956"/>
                <a:gd name="T76" fmla="*/ 29411021 w 2274"/>
                <a:gd name="T77" fmla="*/ 140861527 h 1956"/>
                <a:gd name="T78" fmla="*/ 33015735 w 2274"/>
                <a:gd name="T79" fmla="*/ 134833576 h 1956"/>
                <a:gd name="T80" fmla="*/ 27362796 w 2274"/>
                <a:gd name="T81" fmla="*/ 128171401 h 1956"/>
                <a:gd name="T82" fmla="*/ 22119732 w 2274"/>
                <a:gd name="T83" fmla="*/ 121350388 h 1956"/>
                <a:gd name="T84" fmla="*/ 24659404 w 2274"/>
                <a:gd name="T85" fmla="*/ 104694386 h 1956"/>
                <a:gd name="T86" fmla="*/ 30803504 w 2274"/>
                <a:gd name="T87" fmla="*/ 88910865 h 1956"/>
                <a:gd name="T88" fmla="*/ 15156171 w 2274"/>
                <a:gd name="T89" fmla="*/ 84310765 h 1956"/>
                <a:gd name="T90" fmla="*/ 3113266 w 2274"/>
                <a:gd name="T91" fmla="*/ 78520789 h 1956"/>
                <a:gd name="T92" fmla="*/ 0 w 2274"/>
                <a:gd name="T93" fmla="*/ 68765220 h 1956"/>
                <a:gd name="T94" fmla="*/ 10814142 w 2274"/>
                <a:gd name="T95" fmla="*/ 55440306 h 1956"/>
                <a:gd name="T96" fmla="*/ 24249816 w 2274"/>
                <a:gd name="T97" fmla="*/ 56550762 h 1956"/>
                <a:gd name="T98" fmla="*/ 38832393 w 2274"/>
                <a:gd name="T99" fmla="*/ 61468256 h 1956"/>
                <a:gd name="T100" fmla="*/ 51202739 w 2274"/>
                <a:gd name="T101" fmla="*/ 59247625 h 1956"/>
                <a:gd name="T102" fmla="*/ 59723076 w 2274"/>
                <a:gd name="T103" fmla="*/ 46953748 h 1956"/>
                <a:gd name="T104" fmla="*/ 77090906 w 2274"/>
                <a:gd name="T105" fmla="*/ 48540155 h 1956"/>
                <a:gd name="T106" fmla="*/ 85857110 w 2274"/>
                <a:gd name="T107" fmla="*/ 40529548 h 1956"/>
                <a:gd name="T108" fmla="*/ 74059786 w 2274"/>
                <a:gd name="T109" fmla="*/ 35691191 h 1956"/>
                <a:gd name="T110" fmla="*/ 65785316 w 2274"/>
                <a:gd name="T111" fmla="*/ 28711622 h 1956"/>
                <a:gd name="T112" fmla="*/ 73732059 w 2274"/>
                <a:gd name="T113" fmla="*/ 18004152 h 1956"/>
                <a:gd name="T114" fmla="*/ 83808886 w 2274"/>
                <a:gd name="T115" fmla="*/ 20383621 h 1956"/>
                <a:gd name="T116" fmla="*/ 92410797 w 2274"/>
                <a:gd name="T117" fmla="*/ 21732052 h 1956"/>
                <a:gd name="T118" fmla="*/ 93475840 w 2274"/>
                <a:gd name="T119" fmla="*/ 11817645 h 1956"/>
                <a:gd name="T120" fmla="*/ 97981875 w 2274"/>
                <a:gd name="T121" fmla="*/ 23318177 h 1956"/>
                <a:gd name="T122" fmla="*/ 105682751 w 2274"/>
                <a:gd name="T123" fmla="*/ 12928101 h 1956"/>
                <a:gd name="T124" fmla="*/ 115595572 w 2274"/>
                <a:gd name="T125" fmla="*/ 13959139 h 195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6" name="稻壳儿小白白(http://dwz.cn/Wu2UP)">
              <a:extLst>
                <a:ext uri="{FF2B5EF4-FFF2-40B4-BE49-F238E27FC236}">
                  <a16:creationId xmlns:a16="http://schemas.microsoft.com/office/drawing/2014/main" xmlns="" id="{A1E58AFB-B73E-4DC3-8DCF-F5C0F3944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309" y="5379067"/>
              <a:ext cx="26987" cy="14288"/>
            </a:xfrm>
            <a:custGeom>
              <a:avLst/>
              <a:gdLst>
                <a:gd name="T0" fmla="*/ 239423 w 78"/>
                <a:gd name="T1" fmla="*/ 2192985 h 64"/>
                <a:gd name="T2" fmla="*/ 598558 w 78"/>
                <a:gd name="T3" fmla="*/ 1894053 h 64"/>
                <a:gd name="T4" fmla="*/ 1197116 w 78"/>
                <a:gd name="T5" fmla="*/ 1694691 h 64"/>
                <a:gd name="T6" fmla="*/ 2035097 w 78"/>
                <a:gd name="T7" fmla="*/ 1445321 h 64"/>
                <a:gd name="T8" fmla="*/ 3112501 w 78"/>
                <a:gd name="T9" fmla="*/ 1345751 h 64"/>
                <a:gd name="T10" fmla="*/ 4070193 w 78"/>
                <a:gd name="T11" fmla="*/ 1295966 h 64"/>
                <a:gd name="T12" fmla="*/ 4907828 w 78"/>
                <a:gd name="T13" fmla="*/ 1096604 h 64"/>
                <a:gd name="T14" fmla="*/ 5745809 w 78"/>
                <a:gd name="T15" fmla="*/ 947027 h 64"/>
                <a:gd name="T16" fmla="*/ 6344367 w 78"/>
                <a:gd name="T17" fmla="*/ 697880 h 64"/>
                <a:gd name="T18" fmla="*/ 7182348 w 78"/>
                <a:gd name="T19" fmla="*/ 348940 h 64"/>
                <a:gd name="T20" fmla="*/ 8379464 w 78"/>
                <a:gd name="T21" fmla="*/ 49785 h 64"/>
                <a:gd name="T22" fmla="*/ 8738598 w 78"/>
                <a:gd name="T23" fmla="*/ 0 h 64"/>
                <a:gd name="T24" fmla="*/ 9217444 w 78"/>
                <a:gd name="T25" fmla="*/ 49785 h 64"/>
                <a:gd name="T26" fmla="*/ 9337156 w 78"/>
                <a:gd name="T27" fmla="*/ 199362 h 64"/>
                <a:gd name="T28" fmla="*/ 9337156 w 78"/>
                <a:gd name="T29" fmla="*/ 647872 h 64"/>
                <a:gd name="T30" fmla="*/ 9097733 w 78"/>
                <a:gd name="T31" fmla="*/ 1046596 h 64"/>
                <a:gd name="T32" fmla="*/ 8738598 w 78"/>
                <a:gd name="T33" fmla="*/ 1545113 h 64"/>
                <a:gd name="T34" fmla="*/ 8379464 w 78"/>
                <a:gd name="T35" fmla="*/ 1993623 h 64"/>
                <a:gd name="T36" fmla="*/ 8020329 w 78"/>
                <a:gd name="T37" fmla="*/ 2392347 h 64"/>
                <a:gd name="T38" fmla="*/ 7661194 w 78"/>
                <a:gd name="T39" fmla="*/ 2691502 h 64"/>
                <a:gd name="T40" fmla="*/ 7182348 w 78"/>
                <a:gd name="T41" fmla="*/ 2840856 h 64"/>
                <a:gd name="T42" fmla="*/ 6942925 w 78"/>
                <a:gd name="T43" fmla="*/ 2890864 h 64"/>
                <a:gd name="T44" fmla="*/ 6464078 w 78"/>
                <a:gd name="T45" fmla="*/ 2840856 h 64"/>
                <a:gd name="T46" fmla="*/ 6104944 w 78"/>
                <a:gd name="T47" fmla="*/ 2691502 h 64"/>
                <a:gd name="T48" fmla="*/ 5506386 w 78"/>
                <a:gd name="T49" fmla="*/ 2641494 h 64"/>
                <a:gd name="T50" fmla="*/ 4907828 w 78"/>
                <a:gd name="T51" fmla="*/ 2591709 h 64"/>
                <a:gd name="T52" fmla="*/ 4189905 w 78"/>
                <a:gd name="T53" fmla="*/ 2641494 h 64"/>
                <a:gd name="T54" fmla="*/ 2513943 w 78"/>
                <a:gd name="T55" fmla="*/ 2940649 h 64"/>
                <a:gd name="T56" fmla="*/ 837981 w 78"/>
                <a:gd name="T57" fmla="*/ 3189796 h 64"/>
                <a:gd name="T58" fmla="*/ 478846 w 78"/>
                <a:gd name="T59" fmla="*/ 3189796 h 64"/>
                <a:gd name="T60" fmla="*/ 239423 w 78"/>
                <a:gd name="T61" fmla="*/ 3189796 h 64"/>
                <a:gd name="T62" fmla="*/ 119712 w 78"/>
                <a:gd name="T63" fmla="*/ 3140011 h 64"/>
                <a:gd name="T64" fmla="*/ 0 w 78"/>
                <a:gd name="T65" fmla="*/ 2990434 h 64"/>
                <a:gd name="T66" fmla="*/ 0 w 78"/>
                <a:gd name="T67" fmla="*/ 2890864 h 64"/>
                <a:gd name="T68" fmla="*/ 0 w 78"/>
                <a:gd name="T69" fmla="*/ 2691502 h 64"/>
                <a:gd name="T70" fmla="*/ 119712 w 78"/>
                <a:gd name="T71" fmla="*/ 2492140 h 64"/>
                <a:gd name="T72" fmla="*/ 239423 w 78"/>
                <a:gd name="T73" fmla="*/ 2192985 h 6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8" h="64">
                  <a:moveTo>
                    <a:pt x="2" y="44"/>
                  </a:moveTo>
                  <a:lnTo>
                    <a:pt x="5" y="38"/>
                  </a:lnTo>
                  <a:lnTo>
                    <a:pt x="10" y="34"/>
                  </a:lnTo>
                  <a:lnTo>
                    <a:pt x="17" y="29"/>
                  </a:lnTo>
                  <a:lnTo>
                    <a:pt x="26" y="27"/>
                  </a:lnTo>
                  <a:lnTo>
                    <a:pt x="34" y="26"/>
                  </a:lnTo>
                  <a:lnTo>
                    <a:pt x="41" y="22"/>
                  </a:lnTo>
                  <a:lnTo>
                    <a:pt x="48" y="19"/>
                  </a:lnTo>
                  <a:lnTo>
                    <a:pt x="53" y="14"/>
                  </a:lnTo>
                  <a:lnTo>
                    <a:pt x="60" y="7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78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70" y="40"/>
                  </a:lnTo>
                  <a:lnTo>
                    <a:pt x="67" y="48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51" y="54"/>
                  </a:lnTo>
                  <a:lnTo>
                    <a:pt x="46" y="53"/>
                  </a:lnTo>
                  <a:lnTo>
                    <a:pt x="41" y="52"/>
                  </a:lnTo>
                  <a:lnTo>
                    <a:pt x="35" y="53"/>
                  </a:lnTo>
                  <a:lnTo>
                    <a:pt x="21" y="59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7" name="稻壳儿小白白(http://dwz.cn/Wu2UP)">
              <a:extLst>
                <a:ext uri="{FF2B5EF4-FFF2-40B4-BE49-F238E27FC236}">
                  <a16:creationId xmlns:a16="http://schemas.microsoft.com/office/drawing/2014/main" xmlns="" id="{7E961F87-7997-4E3C-BB8E-56E05A96B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5921" y="4953617"/>
              <a:ext cx="193675" cy="425450"/>
            </a:xfrm>
            <a:custGeom>
              <a:avLst/>
              <a:gdLst>
                <a:gd name="T0" fmla="*/ 18012647 w 666"/>
                <a:gd name="T1" fmla="*/ 25985221 h 1493"/>
                <a:gd name="T2" fmla="*/ 22071971 w 666"/>
                <a:gd name="T3" fmla="*/ 21031706 h 1493"/>
                <a:gd name="T4" fmla="*/ 23678659 w 666"/>
                <a:gd name="T5" fmla="*/ 15103902 h 1493"/>
                <a:gd name="T6" fmla="*/ 25877423 w 666"/>
                <a:gd name="T7" fmla="*/ 10718889 h 1493"/>
                <a:gd name="T8" fmla="*/ 29175423 w 666"/>
                <a:gd name="T9" fmla="*/ 8607597 h 1493"/>
                <a:gd name="T10" fmla="*/ 36363499 w 666"/>
                <a:gd name="T11" fmla="*/ 5359587 h 1493"/>
                <a:gd name="T12" fmla="*/ 37716607 w 666"/>
                <a:gd name="T13" fmla="*/ 2679794 h 1493"/>
                <a:gd name="T14" fmla="*/ 39661790 w 666"/>
                <a:gd name="T15" fmla="*/ 568502 h 1493"/>
                <a:gd name="T16" fmla="*/ 41860554 w 666"/>
                <a:gd name="T17" fmla="*/ 0 h 1493"/>
                <a:gd name="T18" fmla="*/ 44143651 w 666"/>
                <a:gd name="T19" fmla="*/ 1461576 h 1493"/>
                <a:gd name="T20" fmla="*/ 47695522 w 666"/>
                <a:gd name="T21" fmla="*/ 3491654 h 1493"/>
                <a:gd name="T22" fmla="*/ 52008426 w 666"/>
                <a:gd name="T23" fmla="*/ 3654083 h 1493"/>
                <a:gd name="T24" fmla="*/ 55137470 w 666"/>
                <a:gd name="T25" fmla="*/ 6496305 h 1493"/>
                <a:gd name="T26" fmla="*/ 56236706 w 666"/>
                <a:gd name="T27" fmla="*/ 10637675 h 1493"/>
                <a:gd name="T28" fmla="*/ 53615114 w 666"/>
                <a:gd name="T29" fmla="*/ 13642326 h 1493"/>
                <a:gd name="T30" fmla="*/ 52854082 w 666"/>
                <a:gd name="T31" fmla="*/ 18270983 h 1493"/>
                <a:gd name="T32" fmla="*/ 54460770 w 666"/>
                <a:gd name="T33" fmla="*/ 22980854 h 1493"/>
                <a:gd name="T34" fmla="*/ 54460770 w 666"/>
                <a:gd name="T35" fmla="*/ 29720803 h 1493"/>
                <a:gd name="T36" fmla="*/ 51247394 w 666"/>
                <a:gd name="T37" fmla="*/ 36622896 h 1493"/>
                <a:gd name="T38" fmla="*/ 48456554 w 666"/>
                <a:gd name="T39" fmla="*/ 43850131 h 1493"/>
                <a:gd name="T40" fmla="*/ 48202974 w 666"/>
                <a:gd name="T41" fmla="*/ 54731450 h 1493"/>
                <a:gd name="T42" fmla="*/ 46765242 w 666"/>
                <a:gd name="T43" fmla="*/ 67399202 h 1493"/>
                <a:gd name="T44" fmla="*/ 45412135 w 666"/>
                <a:gd name="T45" fmla="*/ 75113725 h 1493"/>
                <a:gd name="T46" fmla="*/ 43890070 w 666"/>
                <a:gd name="T47" fmla="*/ 80797885 h 1493"/>
                <a:gd name="T48" fmla="*/ 36617370 w 666"/>
                <a:gd name="T49" fmla="*/ 92166490 h 1493"/>
                <a:gd name="T50" fmla="*/ 32811918 w 666"/>
                <a:gd name="T51" fmla="*/ 98581581 h 1493"/>
                <a:gd name="T52" fmla="*/ 31289563 w 666"/>
                <a:gd name="T53" fmla="*/ 106377318 h 1493"/>
                <a:gd name="T54" fmla="*/ 32473423 w 666"/>
                <a:gd name="T55" fmla="*/ 111574191 h 1493"/>
                <a:gd name="T56" fmla="*/ 32642671 w 666"/>
                <a:gd name="T57" fmla="*/ 115796775 h 1493"/>
                <a:gd name="T58" fmla="*/ 31543434 w 666"/>
                <a:gd name="T59" fmla="*/ 118151711 h 1493"/>
                <a:gd name="T60" fmla="*/ 32727295 w 666"/>
                <a:gd name="T61" fmla="*/ 120669076 h 1493"/>
                <a:gd name="T62" fmla="*/ 31627767 w 666"/>
                <a:gd name="T63" fmla="*/ 121156363 h 1493"/>
                <a:gd name="T64" fmla="*/ 29006466 w 666"/>
                <a:gd name="T65" fmla="*/ 118801427 h 1493"/>
                <a:gd name="T66" fmla="*/ 26215627 w 666"/>
                <a:gd name="T67" fmla="*/ 118151711 h 1493"/>
                <a:gd name="T68" fmla="*/ 25285347 w 666"/>
                <a:gd name="T69" fmla="*/ 114741272 h 1493"/>
                <a:gd name="T70" fmla="*/ 22833003 w 666"/>
                <a:gd name="T71" fmla="*/ 108082538 h 1493"/>
                <a:gd name="T72" fmla="*/ 19281131 w 666"/>
                <a:gd name="T73" fmla="*/ 104509670 h 1493"/>
                <a:gd name="T74" fmla="*/ 11162776 w 666"/>
                <a:gd name="T75" fmla="*/ 100692873 h 1493"/>
                <a:gd name="T76" fmla="*/ 10063539 w 666"/>
                <a:gd name="T77" fmla="*/ 98662795 h 1493"/>
                <a:gd name="T78" fmla="*/ 7441947 w 666"/>
                <a:gd name="T79" fmla="*/ 94034139 h 1493"/>
                <a:gd name="T80" fmla="*/ 3467248 w 666"/>
                <a:gd name="T81" fmla="*/ 85913828 h 1493"/>
                <a:gd name="T82" fmla="*/ 1183860 w 666"/>
                <a:gd name="T83" fmla="*/ 84777110 h 1493"/>
                <a:gd name="T84" fmla="*/ 169248 w 666"/>
                <a:gd name="T85" fmla="*/ 81934888 h 1493"/>
                <a:gd name="T86" fmla="*/ 1014904 w 666"/>
                <a:gd name="T87" fmla="*/ 74545223 h 1493"/>
                <a:gd name="T88" fmla="*/ 2114140 w 666"/>
                <a:gd name="T89" fmla="*/ 70972355 h 1493"/>
                <a:gd name="T90" fmla="*/ 1606688 w 666"/>
                <a:gd name="T91" fmla="*/ 66018840 h 1493"/>
                <a:gd name="T92" fmla="*/ 761032 w 666"/>
                <a:gd name="T93" fmla="*/ 62527187 h 1493"/>
                <a:gd name="T94" fmla="*/ 2452344 w 666"/>
                <a:gd name="T95" fmla="*/ 58466747 h 1493"/>
                <a:gd name="T96" fmla="*/ 5073936 w 666"/>
                <a:gd name="T97" fmla="*/ 56112096 h 1493"/>
                <a:gd name="T98" fmla="*/ 4397528 w 666"/>
                <a:gd name="T99" fmla="*/ 54569021 h 1493"/>
                <a:gd name="T100" fmla="*/ 4989312 w 666"/>
                <a:gd name="T101" fmla="*/ 52538943 h 1493"/>
                <a:gd name="T102" fmla="*/ 11162776 w 666"/>
                <a:gd name="T103" fmla="*/ 40683336 h 1493"/>
                <a:gd name="T104" fmla="*/ 12769464 w 666"/>
                <a:gd name="T105" fmla="*/ 35973465 h 1493"/>
                <a:gd name="T106" fmla="*/ 15306432 w 666"/>
                <a:gd name="T107" fmla="*/ 31101164 h 149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" name="稻壳儿小白白(http://dwz.cn/Wu2UP)">
              <a:extLst>
                <a:ext uri="{FF2B5EF4-FFF2-40B4-BE49-F238E27FC236}">
                  <a16:creationId xmlns:a16="http://schemas.microsoft.com/office/drawing/2014/main" xmlns="" id="{2672B202-0C01-4F04-A426-7D0953E11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246" y="5667992"/>
              <a:ext cx="290513" cy="233363"/>
            </a:xfrm>
            <a:custGeom>
              <a:avLst/>
              <a:gdLst>
                <a:gd name="T0" fmla="*/ 822499 w 1013"/>
                <a:gd name="T1" fmla="*/ 39794736 h 846"/>
                <a:gd name="T2" fmla="*/ 0 w 1013"/>
                <a:gd name="T3" fmla="*/ 34088100 h 846"/>
                <a:gd name="T4" fmla="*/ 1480383 w 1013"/>
                <a:gd name="T5" fmla="*/ 30435666 h 846"/>
                <a:gd name="T6" fmla="*/ 657884 w 1013"/>
                <a:gd name="T7" fmla="*/ 26022457 h 846"/>
                <a:gd name="T8" fmla="*/ 5428263 w 1013"/>
                <a:gd name="T9" fmla="*/ 24196378 h 846"/>
                <a:gd name="T10" fmla="*/ 16120173 w 1013"/>
                <a:gd name="T11" fmla="*/ 17272172 h 846"/>
                <a:gd name="T12" fmla="*/ 23357761 w 1013"/>
                <a:gd name="T13" fmla="*/ 12935096 h 846"/>
                <a:gd name="T14" fmla="*/ 21383822 w 1013"/>
                <a:gd name="T15" fmla="*/ 12706974 h 846"/>
                <a:gd name="T16" fmla="*/ 18834305 w 1013"/>
                <a:gd name="T17" fmla="*/ 12554709 h 846"/>
                <a:gd name="T18" fmla="*/ 21383822 w 1013"/>
                <a:gd name="T19" fmla="*/ 9130672 h 846"/>
                <a:gd name="T20" fmla="*/ 27387661 w 1013"/>
                <a:gd name="T21" fmla="*/ 8674152 h 846"/>
                <a:gd name="T22" fmla="*/ 31500155 w 1013"/>
                <a:gd name="T23" fmla="*/ 10043712 h 846"/>
                <a:gd name="T24" fmla="*/ 31500155 w 1013"/>
                <a:gd name="T25" fmla="*/ 7913378 h 846"/>
                <a:gd name="T26" fmla="*/ 34378614 w 1013"/>
                <a:gd name="T27" fmla="*/ 4869729 h 846"/>
                <a:gd name="T28" fmla="*/ 40711396 w 1013"/>
                <a:gd name="T29" fmla="*/ 6695808 h 846"/>
                <a:gd name="T30" fmla="*/ 44001392 w 1013"/>
                <a:gd name="T31" fmla="*/ 5706636 h 846"/>
                <a:gd name="T32" fmla="*/ 46139659 w 1013"/>
                <a:gd name="T33" fmla="*/ 7761113 h 846"/>
                <a:gd name="T34" fmla="*/ 48689463 w 1013"/>
                <a:gd name="T35" fmla="*/ 5858901 h 846"/>
                <a:gd name="T36" fmla="*/ 52308113 w 1013"/>
                <a:gd name="T37" fmla="*/ 5858901 h 846"/>
                <a:gd name="T38" fmla="*/ 53788496 w 1013"/>
                <a:gd name="T39" fmla="*/ 3500169 h 846"/>
                <a:gd name="T40" fmla="*/ 58476567 w 1013"/>
                <a:gd name="T41" fmla="*/ 2815252 h 846"/>
                <a:gd name="T42" fmla="*/ 62917717 w 1013"/>
                <a:gd name="T43" fmla="*/ 3271771 h 846"/>
                <a:gd name="T44" fmla="*/ 67030211 w 1013"/>
                <a:gd name="T45" fmla="*/ 5250116 h 846"/>
                <a:gd name="T46" fmla="*/ 68017037 w 1013"/>
                <a:gd name="T47" fmla="*/ 913040 h 846"/>
                <a:gd name="T48" fmla="*/ 71389053 w 1013"/>
                <a:gd name="T49" fmla="*/ 1065305 h 846"/>
                <a:gd name="T50" fmla="*/ 77475200 w 1013"/>
                <a:gd name="T51" fmla="*/ 4565474 h 846"/>
                <a:gd name="T52" fmla="*/ 82985770 w 1013"/>
                <a:gd name="T53" fmla="*/ 14076533 h 846"/>
                <a:gd name="T54" fmla="*/ 80353946 w 1013"/>
                <a:gd name="T55" fmla="*/ 18489742 h 846"/>
                <a:gd name="T56" fmla="*/ 77804142 w 1013"/>
                <a:gd name="T57" fmla="*/ 17804825 h 846"/>
                <a:gd name="T58" fmla="*/ 75007990 w 1013"/>
                <a:gd name="T59" fmla="*/ 16967918 h 846"/>
                <a:gd name="T60" fmla="*/ 76323759 w 1013"/>
                <a:gd name="T61" fmla="*/ 19174384 h 846"/>
                <a:gd name="T62" fmla="*/ 75090297 w 1013"/>
                <a:gd name="T63" fmla="*/ 21989911 h 846"/>
                <a:gd name="T64" fmla="*/ 67359153 w 1013"/>
                <a:gd name="T65" fmla="*/ 33555448 h 846"/>
                <a:gd name="T66" fmla="*/ 63822523 w 1013"/>
                <a:gd name="T67" fmla="*/ 40555510 h 846"/>
                <a:gd name="T68" fmla="*/ 63740216 w 1013"/>
                <a:gd name="T69" fmla="*/ 42762253 h 846"/>
                <a:gd name="T70" fmla="*/ 66290019 w 1013"/>
                <a:gd name="T71" fmla="*/ 41468550 h 846"/>
                <a:gd name="T72" fmla="*/ 66618961 w 1013"/>
                <a:gd name="T73" fmla="*/ 44284077 h 846"/>
                <a:gd name="T74" fmla="*/ 60203585 w 1013"/>
                <a:gd name="T75" fmla="*/ 47783971 h 846"/>
                <a:gd name="T76" fmla="*/ 53541861 w 1013"/>
                <a:gd name="T77" fmla="*/ 50523365 h 846"/>
                <a:gd name="T78" fmla="*/ 51403307 w 1013"/>
                <a:gd name="T79" fmla="*/ 55545083 h 846"/>
                <a:gd name="T80" fmla="*/ 47620042 w 1013"/>
                <a:gd name="T81" fmla="*/ 57066908 h 846"/>
                <a:gd name="T82" fmla="*/ 47291100 w 1013"/>
                <a:gd name="T83" fmla="*/ 55621216 h 846"/>
                <a:gd name="T84" fmla="*/ 47208793 w 1013"/>
                <a:gd name="T85" fmla="*/ 53719004 h 846"/>
                <a:gd name="T86" fmla="*/ 43754757 w 1013"/>
                <a:gd name="T87" fmla="*/ 56686521 h 846"/>
                <a:gd name="T88" fmla="*/ 40300434 w 1013"/>
                <a:gd name="T89" fmla="*/ 56610388 h 846"/>
                <a:gd name="T90" fmla="*/ 37915245 w 1013"/>
                <a:gd name="T91" fmla="*/ 59121385 h 846"/>
                <a:gd name="T92" fmla="*/ 39148993 w 1013"/>
                <a:gd name="T93" fmla="*/ 61556249 h 846"/>
                <a:gd name="T94" fmla="*/ 37586302 w 1013"/>
                <a:gd name="T95" fmla="*/ 62773544 h 846"/>
                <a:gd name="T96" fmla="*/ 34296307 w 1013"/>
                <a:gd name="T97" fmla="*/ 61936637 h 846"/>
                <a:gd name="T98" fmla="*/ 33391788 w 1013"/>
                <a:gd name="T99" fmla="*/ 64371501 h 846"/>
                <a:gd name="T100" fmla="*/ 30184100 w 1013"/>
                <a:gd name="T101" fmla="*/ 62849676 h 846"/>
                <a:gd name="T102" fmla="*/ 28703717 w 1013"/>
                <a:gd name="T103" fmla="*/ 61480117 h 846"/>
                <a:gd name="T104" fmla="*/ 24015646 w 1013"/>
                <a:gd name="T105" fmla="*/ 59577905 h 846"/>
                <a:gd name="T106" fmla="*/ 17518249 w 1013"/>
                <a:gd name="T107" fmla="*/ 58284478 h 846"/>
                <a:gd name="T108" fmla="*/ 12583543 w 1013"/>
                <a:gd name="T109" fmla="*/ 57523428 h 846"/>
                <a:gd name="T110" fmla="*/ 9458163 w 1013"/>
                <a:gd name="T111" fmla="*/ 55545083 h 846"/>
                <a:gd name="T112" fmla="*/ 6990953 w 1013"/>
                <a:gd name="T113" fmla="*/ 53719004 h 846"/>
                <a:gd name="T114" fmla="*/ 5181341 w 1013"/>
                <a:gd name="T115" fmla="*/ 53186352 h 846"/>
                <a:gd name="T116" fmla="*/ 2056247 w 1013"/>
                <a:gd name="T117" fmla="*/ 52425577 h 846"/>
                <a:gd name="T118" fmla="*/ 2878459 w 1013"/>
                <a:gd name="T119" fmla="*/ 47403583 h 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" name="稻壳儿小白白(http://dwz.cn/Wu2UP)">
              <a:extLst>
                <a:ext uri="{FF2B5EF4-FFF2-40B4-BE49-F238E27FC236}">
                  <a16:creationId xmlns:a16="http://schemas.microsoft.com/office/drawing/2014/main" xmlns="" id="{C68AA3AC-01E2-417E-9C31-832070016E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27871" y="4875830"/>
              <a:ext cx="6350" cy="7937"/>
            </a:xfrm>
            <a:prstGeom prst="rect">
              <a:avLst/>
            </a:prstGeom>
            <a:solidFill>
              <a:srgbClr val="D9D9D9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cxnSp>
          <p:nvCxnSpPr>
            <p:cNvPr id="770" name="稻壳儿小白白(http://dwz.cn/Wu2UP)">
              <a:extLst>
                <a:ext uri="{FF2B5EF4-FFF2-40B4-BE49-F238E27FC236}">
                  <a16:creationId xmlns:a16="http://schemas.microsoft.com/office/drawing/2014/main" xmlns="" id="{CD5D4F46-8E6A-4A55-AC52-D2F186529EB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657971" y="4636117"/>
              <a:ext cx="1390650" cy="296863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89" name="椭圆 788">
              <a:extLst>
                <a:ext uri="{FF2B5EF4-FFF2-40B4-BE49-F238E27FC236}">
                  <a16:creationId xmlns:a16="http://schemas.microsoft.com/office/drawing/2014/main" xmlns="" id="{9AB5E33B-ECDB-45CB-9092-C3E0FD55CC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61681" y="3016867"/>
              <a:ext cx="2621628" cy="262162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61000"/>
                  </a:schemeClr>
                </a:gs>
                <a:gs pos="100000">
                  <a:schemeClr val="bg1">
                    <a:alpha val="78000"/>
                  </a:schemeClr>
                </a:gs>
                <a:gs pos="48000">
                  <a:srgbClr val="226089">
                    <a:alpha val="26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F66472-D817-4617-9BD7-041FB3A9B5D9}"/>
              </a:ext>
            </a:extLst>
          </p:cNvPr>
          <p:cNvSpPr/>
          <p:nvPr/>
        </p:nvSpPr>
        <p:spPr>
          <a:xfrm>
            <a:off x="877483" y="1782501"/>
            <a:ext cx="4585007" cy="155516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0C5DD96-C3E8-4D2F-B213-43A6A32475BA}"/>
              </a:ext>
            </a:extLst>
          </p:cNvPr>
          <p:cNvGrpSpPr/>
          <p:nvPr/>
        </p:nvGrpSpPr>
        <p:grpSpPr>
          <a:xfrm>
            <a:off x="1793034" y="1565827"/>
            <a:ext cx="2506629" cy="442488"/>
            <a:chOff x="1865376" y="1570846"/>
            <a:chExt cx="2506629" cy="44248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106A3B2A-A96B-4C76-9897-6A83A4E8C27C}"/>
                </a:ext>
              </a:extLst>
            </p:cNvPr>
            <p:cNvSpPr txBox="1"/>
            <p:nvPr/>
          </p:nvSpPr>
          <p:spPr>
            <a:xfrm>
              <a:off x="1865376" y="1613224"/>
              <a:ext cx="2506629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260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zh-CN" altLang="en-US" sz="2000" b="1" dirty="0">
                  <a:solidFill>
                    <a:srgbClr val="2260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     </a:t>
              </a:r>
              <a:endParaRPr lang="zh-CN" altLang="en-US" sz="16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arget_150452">
              <a:extLst>
                <a:ext uri="{FF2B5EF4-FFF2-40B4-BE49-F238E27FC236}">
                  <a16:creationId xmlns:a16="http://schemas.microsoft.com/office/drawing/2014/main" xmlns="" id="{7AD9C651-4C7D-4F07-B6F9-47CC881C6B3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22078" y="1570846"/>
              <a:ext cx="423311" cy="422699"/>
            </a:xfrm>
            <a:custGeom>
              <a:avLst/>
              <a:gdLst>
                <a:gd name="connsiteX0" fmla="*/ 284011 w 607883"/>
                <a:gd name="connsiteY0" fmla="*/ 173732 h 607004"/>
                <a:gd name="connsiteX1" fmla="*/ 323619 w 607883"/>
                <a:gd name="connsiteY1" fmla="*/ 179065 h 607004"/>
                <a:gd name="connsiteX2" fmla="*/ 231607 w 607883"/>
                <a:gd name="connsiteY2" fmla="*/ 270946 h 607004"/>
                <a:gd name="connsiteX3" fmla="*/ 231607 w 607883"/>
                <a:gd name="connsiteY3" fmla="*/ 375716 h 607004"/>
                <a:gd name="connsiteX4" fmla="*/ 284011 w 607883"/>
                <a:gd name="connsiteY4" fmla="*/ 397381 h 607004"/>
                <a:gd name="connsiteX5" fmla="*/ 336525 w 607883"/>
                <a:gd name="connsiteY5" fmla="*/ 375716 h 607004"/>
                <a:gd name="connsiteX6" fmla="*/ 428536 w 607883"/>
                <a:gd name="connsiteY6" fmla="*/ 283834 h 607004"/>
                <a:gd name="connsiteX7" fmla="*/ 433765 w 607883"/>
                <a:gd name="connsiteY7" fmla="*/ 323275 h 607004"/>
                <a:gd name="connsiteX8" fmla="*/ 284011 w 607883"/>
                <a:gd name="connsiteY8" fmla="*/ 472930 h 607004"/>
                <a:gd name="connsiteX9" fmla="*/ 134145 w 607883"/>
                <a:gd name="connsiteY9" fmla="*/ 323275 h 607004"/>
                <a:gd name="connsiteX10" fmla="*/ 284011 w 607883"/>
                <a:gd name="connsiteY10" fmla="*/ 173732 h 607004"/>
                <a:gd name="connsiteX11" fmla="*/ 284035 w 607883"/>
                <a:gd name="connsiteY11" fmla="*/ 39658 h 607004"/>
                <a:gd name="connsiteX12" fmla="*/ 402633 w 607883"/>
                <a:gd name="connsiteY12" fmla="*/ 65431 h 607004"/>
                <a:gd name="connsiteX13" fmla="*/ 408307 w 607883"/>
                <a:gd name="connsiteY13" fmla="*/ 94426 h 607004"/>
                <a:gd name="connsiteX14" fmla="*/ 369924 w 607883"/>
                <a:gd name="connsiteY14" fmla="*/ 132864 h 607004"/>
                <a:gd name="connsiteX15" fmla="*/ 284035 w 607883"/>
                <a:gd name="connsiteY15" fmla="*/ 114423 h 607004"/>
                <a:gd name="connsiteX16" fmla="*/ 74875 w 607883"/>
                <a:gd name="connsiteY16" fmla="*/ 323275 h 607004"/>
                <a:gd name="connsiteX17" fmla="*/ 284035 w 607883"/>
                <a:gd name="connsiteY17" fmla="*/ 532128 h 607004"/>
                <a:gd name="connsiteX18" fmla="*/ 493195 w 607883"/>
                <a:gd name="connsiteY18" fmla="*/ 323275 h 607004"/>
                <a:gd name="connsiteX19" fmla="*/ 474726 w 607883"/>
                <a:gd name="connsiteY19" fmla="*/ 237624 h 607004"/>
                <a:gd name="connsiteX20" fmla="*/ 513221 w 607883"/>
                <a:gd name="connsiteY20" fmla="*/ 199186 h 607004"/>
                <a:gd name="connsiteX21" fmla="*/ 542258 w 607883"/>
                <a:gd name="connsiteY21" fmla="*/ 204852 h 607004"/>
                <a:gd name="connsiteX22" fmla="*/ 484962 w 607883"/>
                <a:gd name="connsiteY22" fmla="*/ 523907 h 607004"/>
                <a:gd name="connsiteX23" fmla="*/ 284035 w 607883"/>
                <a:gd name="connsiteY23" fmla="*/ 607004 h 607004"/>
                <a:gd name="connsiteX24" fmla="*/ 0 w 607883"/>
                <a:gd name="connsiteY24" fmla="*/ 323275 h 607004"/>
                <a:gd name="connsiteX25" fmla="*/ 284035 w 607883"/>
                <a:gd name="connsiteY25" fmla="*/ 39658 h 607004"/>
                <a:gd name="connsiteX26" fmla="*/ 506905 w 607883"/>
                <a:gd name="connsiteY26" fmla="*/ 0 h 607004"/>
                <a:gd name="connsiteX27" fmla="*/ 509798 w 607883"/>
                <a:gd name="connsiteY27" fmla="*/ 444 h 607004"/>
                <a:gd name="connsiteX28" fmla="*/ 516919 w 607883"/>
                <a:gd name="connsiteY28" fmla="*/ 8222 h 607004"/>
                <a:gd name="connsiteX29" fmla="*/ 531160 w 607883"/>
                <a:gd name="connsiteY29" fmla="*/ 76661 h 607004"/>
                <a:gd name="connsiteX30" fmla="*/ 599696 w 607883"/>
                <a:gd name="connsiteY30" fmla="*/ 90771 h 607004"/>
                <a:gd name="connsiteX31" fmla="*/ 607484 w 607883"/>
                <a:gd name="connsiteY31" fmla="*/ 97881 h 607004"/>
                <a:gd name="connsiteX32" fmla="*/ 604925 w 607883"/>
                <a:gd name="connsiteY32" fmla="*/ 108103 h 607004"/>
                <a:gd name="connsiteX33" fmla="*/ 555192 w 607883"/>
                <a:gd name="connsiteY33" fmla="*/ 157766 h 607004"/>
                <a:gd name="connsiteX34" fmla="*/ 547849 w 607883"/>
                <a:gd name="connsiteY34" fmla="*/ 160766 h 607004"/>
                <a:gd name="connsiteX35" fmla="*/ 545846 w 607883"/>
                <a:gd name="connsiteY35" fmla="*/ 160543 h 607004"/>
                <a:gd name="connsiteX36" fmla="*/ 498784 w 607883"/>
                <a:gd name="connsiteY36" fmla="*/ 150877 h 607004"/>
                <a:gd name="connsiteX37" fmla="*/ 305081 w 607883"/>
                <a:gd name="connsiteY37" fmla="*/ 344307 h 607004"/>
                <a:gd name="connsiteX38" fmla="*/ 263136 w 607883"/>
                <a:gd name="connsiteY38" fmla="*/ 344307 h 607004"/>
                <a:gd name="connsiteX39" fmla="*/ 263136 w 607883"/>
                <a:gd name="connsiteY39" fmla="*/ 302422 h 607004"/>
                <a:gd name="connsiteX40" fmla="*/ 456839 w 607883"/>
                <a:gd name="connsiteY40" fmla="*/ 108992 h 607004"/>
                <a:gd name="connsiteX41" fmla="*/ 447048 w 607883"/>
                <a:gd name="connsiteY41" fmla="*/ 61995 h 607004"/>
                <a:gd name="connsiteX42" fmla="*/ 449941 w 607883"/>
                <a:gd name="connsiteY42" fmla="*/ 52663 h 607004"/>
                <a:gd name="connsiteX43" fmla="*/ 499674 w 607883"/>
                <a:gd name="connsiteY43" fmla="*/ 3000 h 607004"/>
                <a:gd name="connsiteX44" fmla="*/ 506905 w 607883"/>
                <a:gd name="connsiteY44" fmla="*/ 0 h 60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07883" h="607004">
                  <a:moveTo>
                    <a:pt x="284011" y="173732"/>
                  </a:moveTo>
                  <a:cubicBezTo>
                    <a:pt x="297696" y="173732"/>
                    <a:pt x="311047" y="175510"/>
                    <a:pt x="323619" y="179065"/>
                  </a:cubicBezTo>
                  <a:lnTo>
                    <a:pt x="231607" y="270946"/>
                  </a:lnTo>
                  <a:cubicBezTo>
                    <a:pt x="202680" y="299833"/>
                    <a:pt x="202680" y="346829"/>
                    <a:pt x="231607" y="375716"/>
                  </a:cubicBezTo>
                  <a:cubicBezTo>
                    <a:pt x="245626" y="389715"/>
                    <a:pt x="264207" y="397381"/>
                    <a:pt x="284011" y="397381"/>
                  </a:cubicBezTo>
                  <a:cubicBezTo>
                    <a:pt x="303815" y="397381"/>
                    <a:pt x="322506" y="389715"/>
                    <a:pt x="336525" y="375716"/>
                  </a:cubicBezTo>
                  <a:lnTo>
                    <a:pt x="428536" y="283834"/>
                  </a:lnTo>
                  <a:cubicBezTo>
                    <a:pt x="431985" y="296389"/>
                    <a:pt x="433765" y="309610"/>
                    <a:pt x="433765" y="323275"/>
                  </a:cubicBezTo>
                  <a:cubicBezTo>
                    <a:pt x="433765" y="405824"/>
                    <a:pt x="366565" y="472930"/>
                    <a:pt x="284011" y="472930"/>
                  </a:cubicBezTo>
                  <a:cubicBezTo>
                    <a:pt x="201345" y="472930"/>
                    <a:pt x="134145" y="405824"/>
                    <a:pt x="134145" y="323275"/>
                  </a:cubicBezTo>
                  <a:cubicBezTo>
                    <a:pt x="134145" y="240838"/>
                    <a:pt x="201345" y="173732"/>
                    <a:pt x="284011" y="173732"/>
                  </a:cubicBezTo>
                  <a:close/>
                  <a:moveTo>
                    <a:pt x="284035" y="39658"/>
                  </a:moveTo>
                  <a:cubicBezTo>
                    <a:pt x="325644" y="39658"/>
                    <a:pt x="365919" y="48545"/>
                    <a:pt x="402633" y="65431"/>
                  </a:cubicBezTo>
                  <a:cubicBezTo>
                    <a:pt x="403078" y="69431"/>
                    <a:pt x="402967" y="68653"/>
                    <a:pt x="408307" y="94426"/>
                  </a:cubicBezTo>
                  <a:lnTo>
                    <a:pt x="369924" y="132864"/>
                  </a:lnTo>
                  <a:cubicBezTo>
                    <a:pt x="343668" y="121088"/>
                    <a:pt x="314630" y="114423"/>
                    <a:pt x="284035" y="114423"/>
                  </a:cubicBezTo>
                  <a:cubicBezTo>
                    <a:pt x="168663" y="114423"/>
                    <a:pt x="74875" y="208184"/>
                    <a:pt x="74875" y="323275"/>
                  </a:cubicBezTo>
                  <a:cubicBezTo>
                    <a:pt x="74875" y="438478"/>
                    <a:pt x="168663" y="532128"/>
                    <a:pt x="284035" y="532128"/>
                  </a:cubicBezTo>
                  <a:cubicBezTo>
                    <a:pt x="399295" y="532128"/>
                    <a:pt x="493195" y="438478"/>
                    <a:pt x="493195" y="323275"/>
                  </a:cubicBezTo>
                  <a:cubicBezTo>
                    <a:pt x="493195" y="292836"/>
                    <a:pt x="486631" y="263841"/>
                    <a:pt x="474726" y="237624"/>
                  </a:cubicBezTo>
                  <a:lnTo>
                    <a:pt x="513221" y="199186"/>
                  </a:lnTo>
                  <a:cubicBezTo>
                    <a:pt x="538921" y="204518"/>
                    <a:pt x="538587" y="204518"/>
                    <a:pt x="542258" y="204852"/>
                  </a:cubicBezTo>
                  <a:cubicBezTo>
                    <a:pt x="590209" y="309611"/>
                    <a:pt x="571185" y="437811"/>
                    <a:pt x="484962" y="523907"/>
                  </a:cubicBezTo>
                  <a:cubicBezTo>
                    <a:pt x="431337" y="577454"/>
                    <a:pt x="359911" y="607004"/>
                    <a:pt x="284035" y="607004"/>
                  </a:cubicBezTo>
                  <a:cubicBezTo>
                    <a:pt x="127053" y="607004"/>
                    <a:pt x="0" y="480026"/>
                    <a:pt x="0" y="323275"/>
                  </a:cubicBezTo>
                  <a:cubicBezTo>
                    <a:pt x="0" y="166525"/>
                    <a:pt x="127053" y="39658"/>
                    <a:pt x="284035" y="39658"/>
                  </a:cubicBezTo>
                  <a:close/>
                  <a:moveTo>
                    <a:pt x="506905" y="0"/>
                  </a:moveTo>
                  <a:cubicBezTo>
                    <a:pt x="507907" y="0"/>
                    <a:pt x="508908" y="111"/>
                    <a:pt x="509798" y="444"/>
                  </a:cubicBezTo>
                  <a:cubicBezTo>
                    <a:pt x="513470" y="1555"/>
                    <a:pt x="516251" y="4444"/>
                    <a:pt x="516919" y="8222"/>
                  </a:cubicBezTo>
                  <a:lnTo>
                    <a:pt x="531160" y="76661"/>
                  </a:lnTo>
                  <a:lnTo>
                    <a:pt x="599696" y="90771"/>
                  </a:lnTo>
                  <a:cubicBezTo>
                    <a:pt x="603367" y="91549"/>
                    <a:pt x="606371" y="94326"/>
                    <a:pt x="607484" y="97881"/>
                  </a:cubicBezTo>
                  <a:cubicBezTo>
                    <a:pt x="608485" y="101548"/>
                    <a:pt x="607595" y="105436"/>
                    <a:pt x="604925" y="108103"/>
                  </a:cubicBezTo>
                  <a:lnTo>
                    <a:pt x="555192" y="157766"/>
                  </a:lnTo>
                  <a:cubicBezTo>
                    <a:pt x="553189" y="159655"/>
                    <a:pt x="550630" y="160766"/>
                    <a:pt x="547849" y="160766"/>
                  </a:cubicBezTo>
                  <a:cubicBezTo>
                    <a:pt x="547181" y="160766"/>
                    <a:pt x="546514" y="160655"/>
                    <a:pt x="545846" y="160543"/>
                  </a:cubicBezTo>
                  <a:lnTo>
                    <a:pt x="498784" y="150877"/>
                  </a:lnTo>
                  <a:lnTo>
                    <a:pt x="305081" y="344307"/>
                  </a:lnTo>
                  <a:cubicBezTo>
                    <a:pt x="293510" y="355862"/>
                    <a:pt x="274707" y="355862"/>
                    <a:pt x="263136" y="344307"/>
                  </a:cubicBezTo>
                  <a:cubicBezTo>
                    <a:pt x="251565" y="332753"/>
                    <a:pt x="251565" y="313976"/>
                    <a:pt x="263136" y="302422"/>
                  </a:cubicBezTo>
                  <a:lnTo>
                    <a:pt x="456839" y="108992"/>
                  </a:lnTo>
                  <a:lnTo>
                    <a:pt x="447048" y="61995"/>
                  </a:lnTo>
                  <a:cubicBezTo>
                    <a:pt x="446380" y="58662"/>
                    <a:pt x="447493" y="55107"/>
                    <a:pt x="449941" y="52663"/>
                  </a:cubicBezTo>
                  <a:lnTo>
                    <a:pt x="499674" y="3000"/>
                  </a:lnTo>
                  <a:cubicBezTo>
                    <a:pt x="501565" y="1000"/>
                    <a:pt x="504235" y="0"/>
                    <a:pt x="506905" y="0"/>
                  </a:cubicBezTo>
                  <a:close/>
                </a:path>
              </a:pathLst>
            </a:custGeom>
            <a:solidFill>
              <a:srgbClr val="226089"/>
            </a:solidFill>
            <a:ln>
              <a:noFill/>
            </a:ln>
          </p:spPr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5D28DEF1-641B-4D7A-B111-FD97D76C1DD9}"/>
              </a:ext>
            </a:extLst>
          </p:cNvPr>
          <p:cNvSpPr txBox="1"/>
          <p:nvPr/>
        </p:nvSpPr>
        <p:spPr>
          <a:xfrm>
            <a:off x="793346" y="2118190"/>
            <a:ext cx="4660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右侧地图可根据需要对不同省份填充不同颜色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右侧地图可根据需要对不同省份填充不同颜色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右侧地图可根据需要对不同省份填充不同颜色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4B7DA0F9-4C55-4267-8BD3-2520DC01D61C}"/>
              </a:ext>
            </a:extLst>
          </p:cNvPr>
          <p:cNvSpPr/>
          <p:nvPr/>
        </p:nvSpPr>
        <p:spPr>
          <a:xfrm>
            <a:off x="877483" y="4158694"/>
            <a:ext cx="4585007" cy="155516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Group 46">
            <a:extLst>
              <a:ext uri="{FF2B5EF4-FFF2-40B4-BE49-F238E27FC236}">
                <a16:creationId xmlns:a16="http://schemas.microsoft.com/office/drawing/2014/main" xmlns="" id="{FE501038-7430-4B55-937C-4B09D3942DBF}"/>
              </a:ext>
            </a:extLst>
          </p:cNvPr>
          <p:cNvGrpSpPr/>
          <p:nvPr/>
        </p:nvGrpSpPr>
        <p:grpSpPr>
          <a:xfrm>
            <a:off x="1922877" y="3920275"/>
            <a:ext cx="2506629" cy="439243"/>
            <a:chOff x="1865376" y="1574091"/>
            <a:chExt cx="2506629" cy="439243"/>
          </a:xfrm>
        </p:grpSpPr>
        <p:sp>
          <p:nvSpPr>
            <p:cNvPr id="52" name="文本框 47">
              <a:extLst>
                <a:ext uri="{FF2B5EF4-FFF2-40B4-BE49-F238E27FC236}">
                  <a16:creationId xmlns:a16="http://schemas.microsoft.com/office/drawing/2014/main" xmlns="" id="{E54F7766-000A-48F9-867D-F9136DEF158F}"/>
                </a:ext>
              </a:extLst>
            </p:cNvPr>
            <p:cNvSpPr txBox="1"/>
            <p:nvPr/>
          </p:nvSpPr>
          <p:spPr>
            <a:xfrm>
              <a:off x="1865376" y="1613224"/>
              <a:ext cx="2506629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rgbClr val="2260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zh-CN" altLang="en-US" sz="2000" b="1" dirty="0">
                  <a:solidFill>
                    <a:srgbClr val="2260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     </a:t>
              </a:r>
              <a:endParaRPr lang="zh-CN" altLang="en-US" sz="1600" b="1" dirty="0">
                <a:solidFill>
                  <a:srgbClr val="2260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target_150452">
              <a:extLst>
                <a:ext uri="{FF2B5EF4-FFF2-40B4-BE49-F238E27FC236}">
                  <a16:creationId xmlns:a16="http://schemas.microsoft.com/office/drawing/2014/main" xmlns="" id="{74A1657D-FCA2-49C7-963C-2C5BE5033B7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41249" y="1574091"/>
              <a:ext cx="380503" cy="423311"/>
            </a:xfrm>
            <a:custGeom>
              <a:avLst/>
              <a:gdLst>
                <a:gd name="connsiteX0" fmla="*/ 229425 w 525763"/>
                <a:gd name="connsiteY0" fmla="*/ 468872 h 584913"/>
                <a:gd name="connsiteX1" fmla="*/ 248795 w 525763"/>
                <a:gd name="connsiteY1" fmla="*/ 493487 h 584913"/>
                <a:gd name="connsiteX2" fmla="*/ 252316 w 525763"/>
                <a:gd name="connsiteY2" fmla="*/ 497003 h 584913"/>
                <a:gd name="connsiteX3" fmla="*/ 156057 w 525763"/>
                <a:gd name="connsiteY3" fmla="*/ 505794 h 584913"/>
                <a:gd name="connsiteX4" fmla="*/ 262882 w 525763"/>
                <a:gd name="connsiteY4" fmla="*/ 514585 h 584913"/>
                <a:gd name="connsiteX5" fmla="*/ 369706 w 525763"/>
                <a:gd name="connsiteY5" fmla="*/ 505794 h 584913"/>
                <a:gd name="connsiteX6" fmla="*/ 273447 w 525763"/>
                <a:gd name="connsiteY6" fmla="*/ 497003 h 584913"/>
                <a:gd name="connsiteX7" fmla="*/ 276968 w 525763"/>
                <a:gd name="connsiteY7" fmla="*/ 493487 h 584913"/>
                <a:gd name="connsiteX8" fmla="*/ 296338 w 525763"/>
                <a:gd name="connsiteY8" fmla="*/ 468872 h 584913"/>
                <a:gd name="connsiteX9" fmla="*/ 422532 w 525763"/>
                <a:gd name="connsiteY9" fmla="*/ 505794 h 584913"/>
                <a:gd name="connsiteX10" fmla="*/ 262882 w 525763"/>
                <a:gd name="connsiteY10" fmla="*/ 542716 h 584913"/>
                <a:gd name="connsiteX11" fmla="*/ 103231 w 525763"/>
                <a:gd name="connsiteY11" fmla="*/ 505794 h 584913"/>
                <a:gd name="connsiteX12" fmla="*/ 229425 w 525763"/>
                <a:gd name="connsiteY12" fmla="*/ 468872 h 584913"/>
                <a:gd name="connsiteX13" fmla="*/ 195988 w 525763"/>
                <a:gd name="connsiteY13" fmla="*/ 430726 h 584913"/>
                <a:gd name="connsiteX14" fmla="*/ 217112 w 525763"/>
                <a:gd name="connsiteY14" fmla="*/ 458867 h 584913"/>
                <a:gd name="connsiteX15" fmla="*/ 35207 w 525763"/>
                <a:gd name="connsiteY15" fmla="*/ 507526 h 584913"/>
                <a:gd name="connsiteX16" fmla="*/ 261121 w 525763"/>
                <a:gd name="connsiteY16" fmla="*/ 558531 h 584913"/>
                <a:gd name="connsiteX17" fmla="*/ 487035 w 525763"/>
                <a:gd name="connsiteY17" fmla="*/ 507526 h 584913"/>
                <a:gd name="connsiteX18" fmla="*/ 304544 w 525763"/>
                <a:gd name="connsiteY18" fmla="*/ 458867 h 584913"/>
                <a:gd name="connsiteX19" fmla="*/ 325668 w 525763"/>
                <a:gd name="connsiteY19" fmla="*/ 430726 h 584913"/>
                <a:gd name="connsiteX20" fmla="*/ 525763 w 525763"/>
                <a:gd name="connsiteY20" fmla="*/ 505768 h 584913"/>
                <a:gd name="connsiteX21" fmla="*/ 262882 w 525763"/>
                <a:gd name="connsiteY21" fmla="*/ 584913 h 584913"/>
                <a:gd name="connsiteX22" fmla="*/ 0 w 525763"/>
                <a:gd name="connsiteY22" fmla="*/ 505768 h 584913"/>
                <a:gd name="connsiteX23" fmla="*/ 195988 w 525763"/>
                <a:gd name="connsiteY23" fmla="*/ 430726 h 584913"/>
                <a:gd name="connsiteX24" fmla="*/ 262892 w 525763"/>
                <a:gd name="connsiteY24" fmla="*/ 67982 h 584913"/>
                <a:gd name="connsiteX25" fmla="*/ 225923 w 525763"/>
                <a:gd name="connsiteY25" fmla="*/ 141824 h 584913"/>
                <a:gd name="connsiteX26" fmla="*/ 145531 w 525763"/>
                <a:gd name="connsiteY26" fmla="*/ 154131 h 584913"/>
                <a:gd name="connsiteX27" fmla="*/ 204798 w 525763"/>
                <a:gd name="connsiteY27" fmla="*/ 211564 h 584913"/>
                <a:gd name="connsiteX28" fmla="*/ 190715 w 525763"/>
                <a:gd name="connsiteY28" fmla="*/ 292439 h 584913"/>
                <a:gd name="connsiteX29" fmla="*/ 262892 w 525763"/>
                <a:gd name="connsiteY29" fmla="*/ 253760 h 584913"/>
                <a:gd name="connsiteX30" fmla="*/ 334483 w 525763"/>
                <a:gd name="connsiteY30" fmla="*/ 292439 h 584913"/>
                <a:gd name="connsiteX31" fmla="*/ 320400 w 525763"/>
                <a:gd name="connsiteY31" fmla="*/ 211564 h 584913"/>
                <a:gd name="connsiteX32" fmla="*/ 380254 w 525763"/>
                <a:gd name="connsiteY32" fmla="*/ 154131 h 584913"/>
                <a:gd name="connsiteX33" fmla="*/ 299275 w 525763"/>
                <a:gd name="connsiteY33" fmla="*/ 141824 h 584913"/>
                <a:gd name="connsiteX34" fmla="*/ 262892 w 525763"/>
                <a:gd name="connsiteY34" fmla="*/ 0 h 584913"/>
                <a:gd name="connsiteX35" fmla="*/ 436001 w 525763"/>
                <a:gd name="connsiteY35" fmla="*/ 173471 h 584913"/>
                <a:gd name="connsiteX36" fmla="*/ 262892 w 525763"/>
                <a:gd name="connsiteY36" fmla="*/ 482906 h 584913"/>
                <a:gd name="connsiteX37" fmla="*/ 89197 w 525763"/>
                <a:gd name="connsiteY37" fmla="*/ 173471 h 584913"/>
                <a:gd name="connsiteX38" fmla="*/ 262892 w 525763"/>
                <a:gd name="connsiteY38" fmla="*/ 0 h 58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25763" h="584913">
                  <a:moveTo>
                    <a:pt x="229425" y="468872"/>
                  </a:moveTo>
                  <a:cubicBezTo>
                    <a:pt x="239990" y="482938"/>
                    <a:pt x="247034" y="491728"/>
                    <a:pt x="248795" y="493487"/>
                  </a:cubicBezTo>
                  <a:lnTo>
                    <a:pt x="252316" y="497003"/>
                  </a:lnTo>
                  <a:cubicBezTo>
                    <a:pt x="206534" y="497003"/>
                    <a:pt x="174839" y="502278"/>
                    <a:pt x="156057" y="505794"/>
                  </a:cubicBezTo>
                  <a:cubicBezTo>
                    <a:pt x="174839" y="511069"/>
                    <a:pt x="211817" y="514585"/>
                    <a:pt x="262882" y="514585"/>
                  </a:cubicBezTo>
                  <a:cubicBezTo>
                    <a:pt x="313359" y="514585"/>
                    <a:pt x="350337" y="509310"/>
                    <a:pt x="369706" y="505794"/>
                  </a:cubicBezTo>
                  <a:cubicBezTo>
                    <a:pt x="352098" y="502278"/>
                    <a:pt x="318642" y="497003"/>
                    <a:pt x="273447" y="497003"/>
                  </a:cubicBezTo>
                  <a:lnTo>
                    <a:pt x="276968" y="493487"/>
                  </a:lnTo>
                  <a:cubicBezTo>
                    <a:pt x="278729" y="491728"/>
                    <a:pt x="285773" y="482938"/>
                    <a:pt x="296338" y="468872"/>
                  </a:cubicBezTo>
                  <a:cubicBezTo>
                    <a:pt x="348576" y="470630"/>
                    <a:pt x="422532" y="477663"/>
                    <a:pt x="422532" y="505794"/>
                  </a:cubicBezTo>
                  <a:cubicBezTo>
                    <a:pt x="422532" y="539200"/>
                    <a:pt x="309838" y="542716"/>
                    <a:pt x="262882" y="542716"/>
                  </a:cubicBezTo>
                  <a:cubicBezTo>
                    <a:pt x="215339" y="542716"/>
                    <a:pt x="103231" y="539200"/>
                    <a:pt x="103231" y="505794"/>
                  </a:cubicBezTo>
                  <a:cubicBezTo>
                    <a:pt x="103231" y="477663"/>
                    <a:pt x="176600" y="470630"/>
                    <a:pt x="229425" y="468872"/>
                  </a:cubicBezTo>
                  <a:close/>
                  <a:moveTo>
                    <a:pt x="195988" y="430726"/>
                  </a:moveTo>
                  <a:cubicBezTo>
                    <a:pt x="204789" y="441279"/>
                    <a:pt x="210070" y="450073"/>
                    <a:pt x="217112" y="458867"/>
                  </a:cubicBezTo>
                  <a:cubicBezTo>
                    <a:pt x="105035" y="463557"/>
                    <a:pt x="35207" y="489938"/>
                    <a:pt x="35207" y="507526"/>
                  </a:cubicBezTo>
                  <a:cubicBezTo>
                    <a:pt x="35207" y="528632"/>
                    <a:pt x="122639" y="558531"/>
                    <a:pt x="261121" y="558531"/>
                  </a:cubicBezTo>
                  <a:cubicBezTo>
                    <a:pt x="399603" y="558531"/>
                    <a:pt x="487035" y="528632"/>
                    <a:pt x="487035" y="507526"/>
                  </a:cubicBezTo>
                  <a:cubicBezTo>
                    <a:pt x="487035" y="489938"/>
                    <a:pt x="417207" y="463557"/>
                    <a:pt x="304544" y="458867"/>
                  </a:cubicBezTo>
                  <a:cubicBezTo>
                    <a:pt x="311585" y="450073"/>
                    <a:pt x="318626" y="441279"/>
                    <a:pt x="325668" y="430726"/>
                  </a:cubicBezTo>
                  <a:cubicBezTo>
                    <a:pt x="432464" y="437761"/>
                    <a:pt x="525763" y="463557"/>
                    <a:pt x="525763" y="505768"/>
                  </a:cubicBezTo>
                  <a:cubicBezTo>
                    <a:pt x="525763" y="558531"/>
                    <a:pt x="394322" y="584913"/>
                    <a:pt x="262882" y="584913"/>
                  </a:cubicBezTo>
                  <a:cubicBezTo>
                    <a:pt x="131441" y="584913"/>
                    <a:pt x="0" y="558531"/>
                    <a:pt x="0" y="505768"/>
                  </a:cubicBezTo>
                  <a:cubicBezTo>
                    <a:pt x="0" y="463557"/>
                    <a:pt x="92713" y="437761"/>
                    <a:pt x="195988" y="430726"/>
                  </a:cubicBezTo>
                  <a:close/>
                  <a:moveTo>
                    <a:pt x="262892" y="67982"/>
                  </a:moveTo>
                  <a:lnTo>
                    <a:pt x="225923" y="141824"/>
                  </a:lnTo>
                  <a:lnTo>
                    <a:pt x="145531" y="154131"/>
                  </a:lnTo>
                  <a:lnTo>
                    <a:pt x="204798" y="211564"/>
                  </a:lnTo>
                  <a:lnTo>
                    <a:pt x="190715" y="292439"/>
                  </a:lnTo>
                  <a:lnTo>
                    <a:pt x="262892" y="253760"/>
                  </a:lnTo>
                  <a:lnTo>
                    <a:pt x="334483" y="292439"/>
                  </a:lnTo>
                  <a:lnTo>
                    <a:pt x="320400" y="211564"/>
                  </a:lnTo>
                  <a:lnTo>
                    <a:pt x="380254" y="154131"/>
                  </a:lnTo>
                  <a:lnTo>
                    <a:pt x="299275" y="141824"/>
                  </a:lnTo>
                  <a:close/>
                  <a:moveTo>
                    <a:pt x="262892" y="0"/>
                  </a:moveTo>
                  <a:cubicBezTo>
                    <a:pt x="359129" y="0"/>
                    <a:pt x="436001" y="76773"/>
                    <a:pt x="436001" y="173471"/>
                  </a:cubicBezTo>
                  <a:cubicBezTo>
                    <a:pt x="436001" y="269583"/>
                    <a:pt x="262892" y="482906"/>
                    <a:pt x="262892" y="482906"/>
                  </a:cubicBezTo>
                  <a:cubicBezTo>
                    <a:pt x="262892" y="482906"/>
                    <a:pt x="89197" y="269583"/>
                    <a:pt x="89197" y="173471"/>
                  </a:cubicBezTo>
                  <a:cubicBezTo>
                    <a:pt x="89197" y="76773"/>
                    <a:pt x="166656" y="0"/>
                    <a:pt x="262892" y="0"/>
                  </a:cubicBezTo>
                  <a:close/>
                </a:path>
              </a:pathLst>
            </a:custGeom>
            <a:solidFill>
              <a:srgbClr val="226089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E5AF936A-48C2-421F-8023-699E74E9B9A3}"/>
              </a:ext>
            </a:extLst>
          </p:cNvPr>
          <p:cNvSpPr txBox="1"/>
          <p:nvPr/>
        </p:nvSpPr>
        <p:spPr>
          <a:xfrm>
            <a:off x="810142" y="4490289"/>
            <a:ext cx="4660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正文文本内容正文文本内容正文文本内容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2106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</TotalTime>
  <Words>2826</Words>
  <Application>Microsoft Office PowerPoint</Application>
  <PresentationFormat>宽屏</PresentationFormat>
  <Paragraphs>338</Paragraphs>
  <Slides>32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56" baseType="lpstr">
      <vt:lpstr>迷你简书魂</vt:lpstr>
      <vt:lpstr>微软雅黑</vt:lpstr>
      <vt:lpstr>思源黑体 CN Medium</vt:lpstr>
      <vt:lpstr>Microsoft Tai Le</vt:lpstr>
      <vt:lpstr>微软雅黑 Light</vt:lpstr>
      <vt:lpstr>等线</vt:lpstr>
      <vt:lpstr>Impact</vt:lpstr>
      <vt:lpstr>Arial</vt:lpstr>
      <vt:lpstr>Segoe UI</vt:lpstr>
      <vt:lpstr>站酷快乐体2016修订版</vt:lpstr>
      <vt:lpstr>Microsoft YaHei UI</vt:lpstr>
      <vt:lpstr>TypeLand 康熙字典體試用版</vt:lpstr>
      <vt:lpstr>等线 Light</vt:lpstr>
      <vt:lpstr>Wingdings</vt:lpstr>
      <vt:lpstr>Century Gothic</vt:lpstr>
      <vt:lpstr>黑体</vt:lpstr>
      <vt:lpstr>Bauhaus 93</vt:lpstr>
      <vt:lpstr>Segoe UI Light</vt:lpstr>
      <vt:lpstr>方正吕建德字体</vt:lpstr>
      <vt:lpstr>宋体</vt:lpstr>
      <vt:lpstr>Calibri</vt:lpstr>
      <vt:lpstr>Office 主题​​</vt:lpstr>
      <vt:lpstr>1_OfficePLUS</vt:lpstr>
      <vt:lpstr>2_OfficePLUS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#我为母校送模板#</dc:title>
  <dc:creator>pan mingxuan</dc:creator>
  <cp:keywords>51PPT模板网</cp:keywords>
  <cp:lastModifiedBy>阳光 男孩</cp:lastModifiedBy>
  <cp:revision>490</cp:revision>
  <dcterms:created xsi:type="dcterms:W3CDTF">2019-03-27T01:08:06Z</dcterms:created>
  <dcterms:modified xsi:type="dcterms:W3CDTF">2019-05-13T12:57:37Z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2019-04-12T05:10:56.7275099Z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01e478db-21ea-4bd2-9cbc-ed746f42c573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